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4"/>
  </p:sldMasterIdLst>
  <p:notesMasterIdLst>
    <p:notesMasterId r:id="rId78"/>
  </p:notesMasterIdLst>
  <p:sldIdLst>
    <p:sldId id="336" r:id="rId5"/>
    <p:sldId id="256" r:id="rId6"/>
    <p:sldId id="258" r:id="rId7"/>
    <p:sldId id="259" r:id="rId8"/>
    <p:sldId id="261" r:id="rId9"/>
    <p:sldId id="262" r:id="rId10"/>
    <p:sldId id="263" r:id="rId11"/>
    <p:sldId id="265" r:id="rId12"/>
    <p:sldId id="264" r:id="rId13"/>
    <p:sldId id="267" r:id="rId14"/>
    <p:sldId id="273" r:id="rId15"/>
    <p:sldId id="268" r:id="rId16"/>
    <p:sldId id="269" r:id="rId17"/>
    <p:sldId id="270" r:id="rId18"/>
    <p:sldId id="271" r:id="rId19"/>
    <p:sldId id="272" r:id="rId20"/>
    <p:sldId id="274" r:id="rId21"/>
    <p:sldId id="275" r:id="rId22"/>
    <p:sldId id="276" r:id="rId23"/>
    <p:sldId id="277" r:id="rId24"/>
    <p:sldId id="278" r:id="rId25"/>
    <p:sldId id="279" r:id="rId26"/>
    <p:sldId id="280" r:id="rId27"/>
    <p:sldId id="281" r:id="rId28"/>
    <p:sldId id="282" r:id="rId29"/>
    <p:sldId id="334" r:id="rId30"/>
    <p:sldId id="284" r:id="rId31"/>
    <p:sldId id="285" r:id="rId32"/>
    <p:sldId id="287" r:id="rId33"/>
    <p:sldId id="288" r:id="rId34"/>
    <p:sldId id="289" r:id="rId35"/>
    <p:sldId id="290" r:id="rId36"/>
    <p:sldId id="291" r:id="rId37"/>
    <p:sldId id="292" r:id="rId38"/>
    <p:sldId id="335" r:id="rId39"/>
    <p:sldId id="294" r:id="rId40"/>
    <p:sldId id="295" r:id="rId41"/>
    <p:sldId id="296" r:id="rId42"/>
    <p:sldId id="297" r:id="rId43"/>
    <p:sldId id="298" r:id="rId44"/>
    <p:sldId id="299" r:id="rId45"/>
    <p:sldId id="300" r:id="rId46"/>
    <p:sldId id="321" r:id="rId47"/>
    <p:sldId id="333"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2" r:id="rId67"/>
    <p:sldId id="323" r:id="rId68"/>
    <p:sldId id="324" r:id="rId69"/>
    <p:sldId id="325" r:id="rId70"/>
    <p:sldId id="326" r:id="rId71"/>
    <p:sldId id="327" r:id="rId72"/>
    <p:sldId id="328" r:id="rId73"/>
    <p:sldId id="329" r:id="rId74"/>
    <p:sldId id="330" r:id="rId75"/>
    <p:sldId id="331" r:id="rId76"/>
    <p:sldId id="332" r:id="rId77"/>
  </p:sldIdLst>
  <p:sldSz cx="9144000" cy="6858000" type="screen4x3"/>
  <p:notesSz cx="6858000" cy="9144000"/>
  <p:embeddedFontLst>
    <p:embeddedFont>
      <p:font typeface="나눔스퀘어" panose="020B0600000101010101" pitchFamily="50" charset="-127"/>
      <p:regular r:id="rId79"/>
    </p:embeddedFont>
    <p:embeddedFont>
      <p:font typeface="나눔스퀘어 Bold" panose="020B0600000101010101" pitchFamily="50" charset="-127"/>
      <p:bold r:id="rId80"/>
    </p:embeddedFont>
    <p:embeddedFont>
      <p:font typeface="나눔스퀘어 ExtraBold" panose="020B0600000101010101" pitchFamily="50" charset="-127"/>
      <p:bold r:id="rId81"/>
    </p:embeddedFont>
    <p:embeddedFont>
      <p:font typeface="나눔스퀘어 regular" panose="020B0600000101010101" pitchFamily="50" charset="-127"/>
      <p:regular r:id="rId82"/>
    </p:embeddedFont>
    <p:embeddedFont>
      <p:font typeface="서평원 꺾깎체 TTF" panose="020B0600000101010101" pitchFamily="50" charset="-127"/>
      <p:regular r:id="rId83"/>
    </p:embeddedFont>
    <p:embeddedFont>
      <p:font typeface="학교안심 붓펜 B" panose="02020803000000000000" pitchFamily="18" charset="-127"/>
      <p:bold r:id="rId84"/>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41C60A-C28E-6C65-4EAA-8912B6C04DD8}" name="Jeong Jun Park" initials="JP" userId="d19d46d5222eac3b" providerId="Windows Live"/>
  <p188:author id="{0D592C0E-7EDB-5482-3AE5-5F499470D0E7}" name="liondesign  design team" initials="ld" userId="S::liondesign@sprdesign.onmicrosoft.com::840dbf95-f278-4bcf-baa4-83c4b7de69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64A2"/>
    <a:srgbClr val="B43232"/>
    <a:srgbClr val="FFFFFF"/>
    <a:srgbClr val="B3D9E2"/>
    <a:srgbClr val="B2D8E2"/>
    <a:srgbClr val="D98509"/>
    <a:srgbClr val="276DB5"/>
    <a:srgbClr val="2775B4"/>
    <a:srgbClr val="935A9E"/>
    <a:srgbClr val="1C80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9571" autoAdjust="0"/>
  </p:normalViewPr>
  <p:slideViewPr>
    <p:cSldViewPr>
      <p:cViewPr varScale="1">
        <p:scale>
          <a:sx n="94" d="100"/>
          <a:sy n="94" d="100"/>
        </p:scale>
        <p:origin x="1368" y="84"/>
      </p:cViewPr>
      <p:guideLst>
        <p:guide orient="horz" pos="2160"/>
        <p:guide pos="2880"/>
      </p:guideLst>
    </p:cSldViewPr>
  </p:slideViewPr>
  <p:notesTextViewPr>
    <p:cViewPr>
      <p:scale>
        <a:sx n="75" d="100"/>
        <a:sy n="75" d="100"/>
      </p:scale>
      <p:origin x="0" y="0"/>
    </p:cViewPr>
  </p:notesTextViewPr>
  <p:sorterViewPr>
    <p:cViewPr>
      <p:scale>
        <a:sx n="100" d="100"/>
        <a:sy n="100" d="100"/>
      </p:scale>
      <p:origin x="0" y="0"/>
    </p:cViewPr>
  </p:sorterViewPr>
  <p:notesViewPr>
    <p:cSldViewPr>
      <p:cViewPr varScale="1">
        <p:scale>
          <a:sx n="80" d="100"/>
          <a:sy n="80" d="100"/>
        </p:scale>
        <p:origin x="3918" y="-72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6.fntdata"/><Relationship Id="rId89" Type="http://schemas.microsoft.com/office/2018/10/relationships/authors" Target="author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font" Target="fonts/font1.fntdata"/><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font" Target="fonts/font2.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5.fntdata"/><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font" Target="fonts/font4.fntdata"/><Relationship Id="rId19"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나눔스퀘어" panose="020B0600000101010101" pitchFamily="50" charset="-127"/>
                <a:ea typeface="나눔스퀘어" panose="020B0600000101010101" pitchFamily="50" charset="-127"/>
              </a:defRPr>
            </a:lvl1pPr>
          </a:lstStyle>
          <a:p>
            <a:endParaRPr lang="ko-KR" altLang="en-US" dirty="0"/>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나눔스퀘어" panose="020B0600000101010101" pitchFamily="50" charset="-127"/>
                <a:ea typeface="나눔스퀘어" panose="020B0600000101010101" pitchFamily="50" charset="-127"/>
              </a:defRPr>
            </a:lvl1pPr>
          </a:lstStyle>
          <a:p>
            <a:fld id="{BDDCC474-94E1-47E4-BBA0-D2D3A7C8E5FD}" type="datetimeFigureOut">
              <a:rPr lang="ko-KR" altLang="en-US" smtClean="0"/>
              <a:pPr/>
              <a:t>2024-02-27</a:t>
            </a:fld>
            <a:endParaRPr lang="ko-KR" altLang="en-US" dirty="0"/>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나눔스퀘어" panose="020B0600000101010101" pitchFamily="50" charset="-127"/>
                <a:ea typeface="나눔스퀘어" panose="020B0600000101010101" pitchFamily="50" charset="-127"/>
              </a:defRPr>
            </a:lvl1pPr>
          </a:lstStyle>
          <a:p>
            <a:endParaRPr lang="ko-KR" altLang="en-US" dirty="0"/>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나눔스퀘어" panose="020B0600000101010101" pitchFamily="50" charset="-127"/>
                <a:ea typeface="나눔스퀘어" panose="020B0600000101010101" pitchFamily="50" charset="-127"/>
              </a:defRPr>
            </a:lvl1pPr>
          </a:lstStyle>
          <a:p>
            <a:fld id="{D7C17175-D182-43C3-8FE3-B96E74CFDCCB}" type="slidenum">
              <a:rPr lang="ko-KR" altLang="en-US" smtClean="0"/>
              <a:pPr/>
              <a:t>‹#›</a:t>
            </a:fld>
            <a:endParaRPr lang="ko-KR" altLang="en-US" dirty="0"/>
          </a:p>
        </p:txBody>
      </p:sp>
    </p:spTree>
    <p:extLst>
      <p:ext uri="{BB962C8B-B14F-4D97-AF65-F5344CB8AC3E}">
        <p14:creationId xmlns:p14="http://schemas.microsoft.com/office/powerpoint/2010/main" val="319697280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나눔스퀘어" panose="020B0600000101010101" pitchFamily="50" charset="-127"/>
        <a:ea typeface="나눔스퀘어" panose="020B0600000101010101" pitchFamily="50" charset="-127"/>
        <a:cs typeface="+mn-cs"/>
      </a:defRPr>
    </a:lvl1pPr>
    <a:lvl2pPr marL="457200" algn="l" defTabSz="914400" rtl="0" eaLnBrk="1" latinLnBrk="1" hangingPunct="1">
      <a:defRPr sz="1200" kern="1200">
        <a:solidFill>
          <a:schemeClr val="tx1"/>
        </a:solidFill>
        <a:latin typeface="나눔스퀘어" panose="020B0600000101010101" pitchFamily="50" charset="-127"/>
        <a:ea typeface="나눔스퀘어" panose="020B0600000101010101" pitchFamily="50" charset="-127"/>
        <a:cs typeface="+mn-cs"/>
      </a:defRPr>
    </a:lvl2pPr>
    <a:lvl3pPr marL="914400" algn="l" defTabSz="914400" rtl="0" eaLnBrk="1" latinLnBrk="1" hangingPunct="1">
      <a:defRPr sz="1200" kern="1200">
        <a:solidFill>
          <a:schemeClr val="tx1"/>
        </a:solidFill>
        <a:latin typeface="나눔스퀘어" panose="020B0600000101010101" pitchFamily="50" charset="-127"/>
        <a:ea typeface="나눔스퀘어" panose="020B0600000101010101" pitchFamily="50" charset="-127"/>
        <a:cs typeface="+mn-cs"/>
      </a:defRPr>
    </a:lvl3pPr>
    <a:lvl4pPr marL="1371600" algn="l" defTabSz="914400" rtl="0" eaLnBrk="1" latinLnBrk="1" hangingPunct="1">
      <a:defRPr sz="1200" kern="1200">
        <a:solidFill>
          <a:schemeClr val="tx1"/>
        </a:solidFill>
        <a:latin typeface="나눔스퀘어" panose="020B0600000101010101" pitchFamily="50" charset="-127"/>
        <a:ea typeface="나눔스퀘어" panose="020B0600000101010101" pitchFamily="50" charset="-127"/>
        <a:cs typeface="+mn-cs"/>
      </a:defRPr>
    </a:lvl4pPr>
    <a:lvl5pPr marL="1828800" algn="l" defTabSz="914400" rtl="0" eaLnBrk="1" latinLnBrk="1" hangingPunct="1">
      <a:defRPr sz="1200" kern="1200">
        <a:solidFill>
          <a:schemeClr val="tx1"/>
        </a:solidFill>
        <a:latin typeface="나눔스퀘어" panose="020B0600000101010101" pitchFamily="50" charset="-127"/>
        <a:ea typeface="나눔스퀘어" panose="020B0600000101010101"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50" dirty="0">
                <a:solidFill>
                  <a:srgbClr val="0000FF"/>
                </a:solidFill>
                <a:effectLst/>
                <a:latin typeface="나눔스퀘어" panose="020B0600000101010101" pitchFamily="50" charset="-127"/>
                <a:ea typeface="나눔스퀘어" panose="020B0600000101010101" pitchFamily="50" charset="-127"/>
              </a:rPr>
              <a:t>첫 번째 장에서는 </a:t>
            </a:r>
            <a:r>
              <a:rPr lang="en-US" altLang="ko-KR" sz="1800" b="1" kern="0" spc="-5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50" dirty="0">
                <a:solidFill>
                  <a:srgbClr val="0000FF"/>
                </a:solidFill>
                <a:effectLst/>
                <a:latin typeface="나눔스퀘어" panose="020B0600000101010101" pitchFamily="50" charset="-127"/>
                <a:ea typeface="나눔스퀘어" panose="020B0600000101010101" pitchFamily="50" charset="-127"/>
              </a:rPr>
              <a:t>체육과 교육과정의 개정 중점 </a:t>
            </a:r>
            <a:r>
              <a:rPr lang="ko-KR" altLang="en-US" sz="1800" b="1" kern="0" spc="-50" dirty="0">
                <a:solidFill>
                  <a:srgbClr val="FF0000"/>
                </a:solidFill>
                <a:effectLst/>
                <a:latin typeface="나눔스퀘어" panose="020B0600000101010101" pitchFamily="50" charset="-127"/>
                <a:ea typeface="나눔스퀘어" panose="020B0600000101010101" pitchFamily="50" charset="-127"/>
              </a:rPr>
              <a:t>사항</a:t>
            </a:r>
            <a:r>
              <a:rPr lang="ko-KR" altLang="en-US" sz="1800" b="1" kern="0" spc="-50" dirty="0">
                <a:solidFill>
                  <a:srgbClr val="0000FF"/>
                </a:solidFill>
                <a:effectLst/>
                <a:latin typeface="나눔스퀘어" panose="020B0600000101010101" pitchFamily="50" charset="-127"/>
                <a:ea typeface="나눔스퀘어" panose="020B0600000101010101" pitchFamily="50" charset="-127"/>
              </a:rPr>
              <a:t>을 살펴보도록 하겠습니다</a:t>
            </a:r>
            <a:r>
              <a:rPr lang="en-US" altLang="ko-KR" sz="1800" b="1" kern="0" spc="-5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endParaRPr lang="en-US" altLang="ko-KR" sz="1800" b="1" kern="0" spc="0" dirty="0">
              <a:solidFill>
                <a:srgbClr val="000000"/>
              </a:solidFill>
              <a:effectLst/>
              <a:latin typeface="나눔스퀘어" panose="020B0600000101010101" pitchFamily="50" charset="-127"/>
            </a:endParaRPr>
          </a:p>
          <a:p>
            <a:pPr marL="0" marR="0" indent="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먼저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교육과정 총론 수준에서의 기본 방향과 교과 교육과정 구성 원리를 살펴보고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2015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교육과정의 역할과 한계를 짚어보겠습니다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이를 토대로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교육과정의 개정 방향을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4</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가지로 구분하여 살펴보겠습니다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a:t>
            </a:fld>
            <a:endParaRPr lang="ko-KR" altLang="en-US" dirty="0"/>
          </a:p>
        </p:txBody>
      </p:sp>
    </p:spTree>
    <p:extLst>
      <p:ext uri="{BB962C8B-B14F-4D97-AF65-F5344CB8AC3E}">
        <p14:creationId xmlns:p14="http://schemas.microsoft.com/office/powerpoint/2010/main" val="344059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50" dirty="0">
                <a:solidFill>
                  <a:srgbClr val="0000FF"/>
                </a:solidFill>
                <a:effectLst/>
                <a:latin typeface="나눔스퀘어" panose="020B0600000101010101" pitchFamily="50" charset="-127"/>
                <a:ea typeface="나눔스퀘어" panose="020B0600000101010101" pitchFamily="50" charset="-127"/>
              </a:rPr>
              <a:t>먼저 </a:t>
            </a:r>
            <a:r>
              <a:rPr lang="en-US" altLang="ko-KR" sz="1800" b="1" kern="0" spc="-5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50" dirty="0">
                <a:solidFill>
                  <a:srgbClr val="0000FF"/>
                </a:solidFill>
                <a:effectLst/>
                <a:latin typeface="나눔스퀘어" panose="020B0600000101010101" pitchFamily="50" charset="-127"/>
                <a:ea typeface="나눔스퀘어" panose="020B0600000101010101" pitchFamily="50" charset="-127"/>
              </a:rPr>
              <a:t>개정 교육과정 총론의 기본 방향입니다</a:t>
            </a:r>
            <a:r>
              <a:rPr lang="en-US" altLang="ko-KR" sz="1800" b="1" kern="0" spc="-5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우리나라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초⋅중등학교</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교육과정은 사회 변화와 시대적 요구를 반영하여 지속적으로 개정되고 발전해 왔습니다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인공지능 기술 발전에 따른 디지털 전환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감염병 대유행 및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기후⋅생태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환경 변화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인구 구조 변화 등에 의해 사회의 불확실성이 증가하고 있으며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사회의 복잡성과 다양성이 확대되고 사회적 문제를 해결하기 위한 협력의 필요성이 증가함에 따라 상호 존중과 공동체 의식을 함양하는 것이 더욱 중요해지고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학생 개개인의 특성과 진로에 맞는 학습을 지원해 주는 맞춤형 교육에 대한 요구의 증가와 교육과정 의사 결정 과정에 다양한 교육 주체들의 참여를 확대하고 교육과정 자율화 및 분권화를 활성화해야 한다는 요구가 높아지고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이를 대응하기 위한 교육과정 개정의 필요성이 제기되었고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그동안의 교육과정 발전 방향을 계승하면서 미래 사회를 살아갈 학생들이 주도적으로 삶을 이끌어가는 능력을 함양할 수 있는 교육과정을 구성하기 위한 기본 방향을 설정하였습니다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우리나라 교육과정이 그동안 추구해 온 교육 이념과 인간상을 바탕으로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포용성과 창의성을 갖춘 주도적인 사람을 길러내는 것을 비전으로 삼고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미래사회가 요구하는 핵심역량을 함양과 학습자 주도의 맞춤형 교육과정을 운영하는 데 중점을 두고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총론의 비전과 중점을 토대로 각 교과 교육과정에서는 깊이 있는 학습을 통해 역량을 함양할 수 있도록 교과 간 연계와 통합</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학생의 삶과 연계된 학습</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학습에 대한 성찰 등을 강화하고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핵심 아이디어 중심의 학습 내용 선정과 교과 내 영역 간 내용 연계성을 강화하고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교과 고유의 사고와 탐구 명료화를 통해 깊이 있는 학습을 지원하고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교육과정에서 제시하는 교과 목표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 체계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성취기준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평가의 일관성을 강조하는 동시에 학생의 의미 있는 학습 경험을 위한 교육과정 자율화의 토대를 마련하고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a:t>
            </a:fld>
            <a:endParaRPr lang="ko-KR" altLang="en-US" dirty="0"/>
          </a:p>
        </p:txBody>
      </p:sp>
    </p:spTree>
    <p:extLst>
      <p:ext uri="{BB962C8B-B14F-4D97-AF65-F5344CB8AC3E}">
        <p14:creationId xmlns:p14="http://schemas.microsoft.com/office/powerpoint/2010/main" val="74634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먼저 역량 함양을 위한 교과 교육과정을 위해 깊이 있는 학습을 강조하고 있습니다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학생의 삶과 연계한 실생활 맥락 속에서 학습 내용을 습득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적용</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실천하는 교과 교육과정으로 여러 교과에서 배운 내용을 서로 연결하고 통합하여 창의적으로 문제를 해결하는 과정속에서 학생 스스로 자신이 어떻게 배우고 문제를 해결하는지 학습의 과정을 되돌아보고 성찰하는 가운데 깊이 있는 학습이 이루어지며 이를 통해 역량이 구현될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총론에서는 우리 교육이 지향해야 할 가치와 교과교육 방향 및 성격에 대한 개념적 틀에 기초한 핵심 역량으로 자기관리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지식정보처리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창의적 사고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심미적 감성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협력적 소통</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공동체 역량을 제시하고 있으며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체육과에서는 체육과 교육을 통해 기대되는 삶과 그러한 삶을 영위할 수 있도록 하는 신체활동 역량으로 움직임 수행 역량</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건강 관리 역량</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문화 향유 역량을 제시하고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defTabSz="1028700" eaLnBrk="1" latinLnBrk="0" hangingPunct="1">
              <a:lnSpc>
                <a:spcPct val="90000"/>
              </a:lnSpc>
              <a:buFont typeface="Arial" panose="020B0604020202020204" pitchFamily="34" charset="0"/>
              <a:buNone/>
            </a:pPr>
            <a:endParaRPr lang="en-US" altLang="en-US" sz="1600" dirty="0">
              <a:solidFill>
                <a:srgbClr val="808080"/>
              </a:solidFill>
              <a:latin typeface="Arial" panose="020B0604020202020204" pitchFamily="34" charset="0"/>
              <a:cs typeface="Arial" panose="020B0604020202020204" pitchFamily="34" charset="0"/>
              <a:sym typeface="Arial" panose="020B0600000101010101" charset="0"/>
            </a:endParaRPr>
          </a:p>
          <a:p>
            <a:pPr defTabSz="1028700" eaLnBrk="1" latinLnBrk="0" hangingPunct="1">
              <a:lnSpc>
                <a:spcPct val="90000"/>
              </a:lnSpc>
              <a:buFont typeface="Arial" panose="020B0604020202020204" pitchFamily="34" charset="0"/>
              <a:buNone/>
            </a:pPr>
            <a:endParaRPr lang="en-US" altLang="en-US" sz="1600" dirty="0">
              <a:solidFill>
                <a:srgbClr val="808080"/>
              </a:solidFill>
              <a:latin typeface="Arial" panose="020B0604020202020204" pitchFamily="34" charset="0"/>
              <a:cs typeface="Arial" panose="020B0604020202020204" pitchFamily="34" charset="0"/>
              <a:sym typeface="Arial" panose="020B0600000101010101" charset="0"/>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a:t>
            </a:fld>
            <a:endParaRPr lang="ko-KR" altLang="en-US" dirty="0"/>
          </a:p>
        </p:txBody>
      </p:sp>
    </p:spTree>
    <p:extLst>
      <p:ext uri="{BB962C8B-B14F-4D97-AF65-F5344CB8AC3E}">
        <p14:creationId xmlns:p14="http://schemas.microsoft.com/office/powerpoint/2010/main" val="59345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구체적인 교육과정 개정의 내용을 살펴보기 앞서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2015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교육과정의 역할과 한계를 알아보고 교육과정 개선에 대한 어떠한 요구가 있었는지 문서적 수준과 실천적 수준으로 구분하여 알아보도록 하겠습니다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먼저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2015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교육과정의 역할과 한계를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3</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가지 측면으로 살펴보겠습니다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en-US" altLang="ko-KR" sz="1800" b="0" kern="0" spc="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첫째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2007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교육과정부터 시작된 이른바 신체활동 가치 중심 체육과 교육과정을 통해 신체활동 가치와 체험이 확장되었습니다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 기능 중심 체육교육 풍토가 개선되고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건강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도전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경쟁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여가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안전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등의 신체활동 가치의 내면화와 체험을 위해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직・간접</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형태의 다양한 활동이 가능해지면서 체육교과</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활동이</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확장되었으나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다양한 신체활동 기술과 체력의 체계적인 발달을 위한 교육과정 운영과</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움직임 지식의 성취와 단계적 발달이 소홀해지는 경향이 있었습니다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a:t>
            </a:fld>
            <a:endParaRPr lang="ko-KR" altLang="en-US" dirty="0"/>
          </a:p>
        </p:txBody>
      </p:sp>
    </p:spTree>
    <p:extLst>
      <p:ext uri="{BB962C8B-B14F-4D97-AF65-F5344CB8AC3E}">
        <p14:creationId xmlns:p14="http://schemas.microsoft.com/office/powerpoint/2010/main" val="2305358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둘째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체육교과 내에서 가치 체험과 관련된 다양한 활동이 가능해 졌습니다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종목별 경기 기능 중심의 학습이 강조되었던 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7</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차 체육과 교육과정에서 신체활동 가치가 강조되어 적용된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2007</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교육과정부터 현재 적용되고 있는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교육과정까지 경기 기능 중심의 학습은 가치 체험을 위한 다양한 활동이 가능하도록 개선되었지만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체육과의 학습 내용이 가치를 중심으로 설정되면서 신체활동의 본질이자 핵심 지식인 움직임의 학습은 상대적으로 미흡할 수 밖에 없었습니다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7</a:t>
            </a:fld>
            <a:endParaRPr lang="ko-KR" altLang="en-US" dirty="0"/>
          </a:p>
        </p:txBody>
      </p:sp>
    </p:spTree>
    <p:extLst>
      <p:ext uri="{BB962C8B-B14F-4D97-AF65-F5344CB8AC3E}">
        <p14:creationId xmlns:p14="http://schemas.microsoft.com/office/powerpoint/2010/main" val="2895829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셋째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2015</a:t>
            </a: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개정 체육과 교육과정에서는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초등학교는 신체활동의 기본교육</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중학교는 신체활동의 심화교육</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고등학교는 생활화 교육으로 수준을 구분하였지만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학교급별로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내용 요소의 위계 기준과 신체활동 예시 수준의 경계 및 선정 원리가 모호하여 동일한 내용 요소가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간 반복되었고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예시 선택 자율성은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학교급별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수준을 지나치게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연성화시켰습니다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8</a:t>
            </a:fld>
            <a:endParaRPr lang="ko-KR" altLang="en-US" dirty="0"/>
          </a:p>
        </p:txBody>
      </p:sp>
    </p:spTree>
    <p:extLst>
      <p:ext uri="{BB962C8B-B14F-4D97-AF65-F5344CB8AC3E}">
        <p14:creationId xmlns:p14="http://schemas.microsoft.com/office/powerpoint/2010/main" val="47203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다음은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2015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 문서에 대한 개선 요구 사항을 문서 체제와 교육과정 적용 측면에서 살펴보도록 하겠습니다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먼저 문서체제 측면에서는 다음과 같이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가지가 제기되고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성격 및 목표 부분에서는 신체활동 가치와 역량의 개념적 혼란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총론의 핵심 역량과 체육과 역량 간 연계성 부족을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 체계 및 성취기준 부분에서는 총론의 내용 체계와 체육과 내용 간 부조화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가치와 활동의 획일적 연계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요소과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성취기준의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계열성 부족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및 평가 부분에서는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온・오프라인</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연계 수업 및 디지털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리터러시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역량 등 최신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및 평가 방법 반영이 필요하다는 요구가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9</a:t>
            </a:fld>
            <a:endParaRPr lang="ko-KR" altLang="en-US" dirty="0"/>
          </a:p>
        </p:txBody>
      </p:sp>
    </p:spTree>
    <p:extLst>
      <p:ext uri="{BB962C8B-B14F-4D97-AF65-F5344CB8AC3E}">
        <p14:creationId xmlns:p14="http://schemas.microsoft.com/office/powerpoint/2010/main" val="98709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교육과정 적용과 실천에 대한 개선 요구는 다음과 같이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3</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가지로 요약될 수 있습니다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가치를 강조하면서 다양한 활동이 가능해 졌지만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현장 편의적 활동이 지나치게 확산되었고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신체활동의 본질인 움직임의 체계적 교육은 소홀해졌다고 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체육과에서의 역량 교육 및 평가가 구체적이지 않아 현장에서 어려움을 느끼고 있고요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초등학교에서는 체육수업의 다양성 부족을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고등학교에서는 과목별 차별성 미흡이 주요 개선 사항으로  요구되고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10</a:t>
            </a:fld>
            <a:endParaRPr lang="ko-KR" altLang="en-US" dirty="0"/>
          </a:p>
        </p:txBody>
      </p:sp>
    </p:spTree>
    <p:extLst>
      <p:ext uri="{BB962C8B-B14F-4D97-AF65-F5344CB8AC3E}">
        <p14:creationId xmlns:p14="http://schemas.microsoft.com/office/powerpoint/2010/main" val="2301486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rPr>
              <a:t> 이러한 문제를 해결하기 위한 </a:t>
            </a:r>
            <a:r>
              <a:rPr lang="en-US" altLang="ko-KR" sz="1800" b="1" kern="0" spc="-60" dirty="0">
                <a:solidFill>
                  <a:srgbClr val="0000FF"/>
                </a:solidFill>
                <a:effectLst/>
              </a:rPr>
              <a:t>2022 </a:t>
            </a:r>
            <a:r>
              <a:rPr lang="ko-KR" altLang="en-US" sz="1800" b="1" kern="0" spc="-60" dirty="0">
                <a:solidFill>
                  <a:srgbClr val="0000FF"/>
                </a:solidFill>
                <a:effectLst/>
              </a:rPr>
              <a:t>개정 체육과 교육과정의 개정 방향은 크게  </a:t>
            </a:r>
            <a:r>
              <a:rPr lang="ko-KR" altLang="en-US" sz="1800" kern="0" spc="-50" dirty="0">
                <a:solidFill>
                  <a:srgbClr val="000000"/>
                </a:solidFill>
                <a:effectLst/>
              </a:rPr>
              <a:t>국가 사회적 요구와 체육과 교육과정의 연계 강화</a:t>
            </a:r>
            <a:r>
              <a:rPr lang="en-US" altLang="ko-KR" sz="1800" kern="0" spc="-50" dirty="0">
                <a:solidFill>
                  <a:srgbClr val="000000"/>
                </a:solidFill>
                <a:effectLst/>
              </a:rPr>
              <a:t>, </a:t>
            </a:r>
            <a:r>
              <a:rPr lang="ko-KR" altLang="en-US" sz="1800" kern="0" spc="-50" dirty="0">
                <a:solidFill>
                  <a:srgbClr val="000000"/>
                </a:solidFill>
                <a:effectLst/>
              </a:rPr>
              <a:t>신체활동의 본질을 바탕으로 한 체육과 성격과 역량 재설정</a:t>
            </a:r>
            <a:r>
              <a:rPr lang="en-US" altLang="ko-KR" sz="1800" kern="0" spc="-50" dirty="0">
                <a:solidFill>
                  <a:srgbClr val="000000"/>
                </a:solidFill>
                <a:effectLst/>
              </a:rPr>
              <a:t>, </a:t>
            </a:r>
            <a:r>
              <a:rPr lang="ko-KR" altLang="en-US" sz="1800" kern="0" spc="-50" dirty="0">
                <a:solidFill>
                  <a:srgbClr val="000000"/>
                </a:solidFill>
                <a:effectLst/>
              </a:rPr>
              <a:t>신체활동 형식 중심의 내용 체계로의 </a:t>
            </a:r>
            <a:r>
              <a:rPr lang="ko-KR" altLang="en-US" sz="1800" kern="0" spc="-50" dirty="0">
                <a:solidFill>
                  <a:srgbClr val="FF0000"/>
                </a:solidFill>
                <a:effectLst/>
              </a:rPr>
              <a:t>전환</a:t>
            </a:r>
            <a:r>
              <a:rPr lang="en-US" altLang="ko-KR" sz="1800" kern="0" spc="-50" dirty="0">
                <a:solidFill>
                  <a:srgbClr val="000000"/>
                </a:solidFill>
                <a:effectLst/>
              </a:rPr>
              <a:t>, </a:t>
            </a:r>
            <a:r>
              <a:rPr lang="ko-KR" altLang="en-US" sz="1800" kern="0" spc="-50" dirty="0">
                <a:solidFill>
                  <a:srgbClr val="000000"/>
                </a:solidFill>
                <a:effectLst/>
              </a:rPr>
              <a:t>움직임 교육의 강화와 학습 내용의 계열성 제고 등 모두 </a:t>
            </a:r>
            <a:r>
              <a:rPr lang="en-US" altLang="ko-KR" sz="1800" kern="0" spc="-50" dirty="0">
                <a:solidFill>
                  <a:srgbClr val="000000"/>
                </a:solidFill>
                <a:effectLst/>
              </a:rPr>
              <a:t>4</a:t>
            </a:r>
            <a:r>
              <a:rPr lang="ko-KR" altLang="en-US" sz="1800" kern="0" spc="-50" dirty="0">
                <a:solidFill>
                  <a:srgbClr val="000000"/>
                </a:solidFill>
                <a:effectLst/>
              </a:rPr>
              <a:t>가지로 제시될 수 있습니다</a:t>
            </a:r>
            <a:r>
              <a:rPr lang="en-US" altLang="ko-KR" sz="1800" kern="0" spc="-50" dirty="0">
                <a:solidFill>
                  <a:srgbClr val="000000"/>
                </a:solidFill>
                <a:effectLst/>
              </a:rPr>
              <a:t>.</a:t>
            </a:r>
            <a:endParaRPr lang="ko-KR" altLang="en-US" sz="1800" kern="0" spc="0" dirty="0">
              <a:solidFill>
                <a:srgbClr val="000000"/>
              </a:solidFill>
              <a:effectLst/>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11</a:t>
            </a:fld>
            <a:endParaRPr lang="ko-KR" altLang="en-US" dirty="0"/>
          </a:p>
        </p:txBody>
      </p:sp>
    </p:spTree>
    <p:extLst>
      <p:ext uri="{BB962C8B-B14F-4D97-AF65-F5344CB8AC3E}">
        <p14:creationId xmlns:p14="http://schemas.microsoft.com/office/powerpoint/2010/main" val="3473338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먼저 국가 사회적 요구와 체육과 교육의 연계 강화입니다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en-US" altLang="ko-KR" sz="1800" b="0" kern="0" spc="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총론에서 제시하고 있는 인간상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핵심역량</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범 교과 학습 주제 및 국가 사회적 요구사항을 수용하여 체육과의 성격</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목표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성취기준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및 평가와 연계성을 강화하고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총</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론의 인간상인 자기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주도성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창의와 혁신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포용성과 시민성은 체육과가 추구하는 삶과 역량인 활동적이고 창의적인 삶</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건강하고 주도적인 삶</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바람직하고 더불어 사는 삶에 구현되었으며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가지 핵심역량과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민주시민교육</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생태전환교육</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디지털 소양교육 등의 다양한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범교과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학습</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주제는 내용 체계 및 성취기준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교수학습 및 평가 영역에 포괄적으로 반영되었습니다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12</a:t>
            </a:fld>
            <a:endParaRPr lang="ko-KR" altLang="en-US" dirty="0"/>
          </a:p>
        </p:txBody>
      </p:sp>
    </p:spTree>
    <p:extLst>
      <p:ext uri="{BB962C8B-B14F-4D97-AF65-F5344CB8AC3E}">
        <p14:creationId xmlns:p14="http://schemas.microsoft.com/office/powerpoint/2010/main" val="2503044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rPr>
              <a:t> 두 번째는 신체활동 본질에 근거한 성격과 역량의 재설정입니다</a:t>
            </a:r>
            <a:r>
              <a:rPr lang="en-US" altLang="ko-KR" sz="1800" b="1" kern="0" spc="-60" dirty="0">
                <a:solidFill>
                  <a:srgbClr val="0000FF"/>
                </a:solidFill>
                <a:effectLst/>
              </a:rPr>
              <a:t>.</a:t>
            </a:r>
            <a:endParaRPr lang="en-US" altLang="ko-KR" sz="1800" b="0" kern="0" spc="0" dirty="0">
              <a:solidFill>
                <a:srgbClr val="000000"/>
              </a:solidFill>
              <a:effectLst/>
            </a:endParaRPr>
          </a:p>
          <a:p>
            <a:pPr marL="0" marR="0" indent="0" algn="just" fontAlgn="base" latinLnBrk="1">
              <a:lnSpc>
                <a:spcPct val="180000"/>
              </a:lnSpc>
              <a:spcBef>
                <a:spcPts val="0"/>
              </a:spcBef>
              <a:spcAft>
                <a:spcPts val="0"/>
              </a:spcAft>
            </a:pPr>
            <a:r>
              <a:rPr lang="en-US" altLang="ko-KR" sz="1800" b="0" kern="0" spc="0" baseline="0" dirty="0">
                <a:solidFill>
                  <a:srgbClr val="000000"/>
                </a:solidFill>
                <a:effectLst/>
              </a:rPr>
              <a:t>  </a:t>
            </a:r>
            <a:r>
              <a:rPr lang="ko-KR" altLang="en-US" sz="1800" kern="0" spc="-50" dirty="0">
                <a:solidFill>
                  <a:srgbClr val="000000"/>
                </a:solidFill>
                <a:effectLst/>
              </a:rPr>
              <a:t>신체활동을 놀이</a:t>
            </a:r>
            <a:r>
              <a:rPr lang="en-US" altLang="ko-KR" sz="1800" kern="0" spc="-50" dirty="0">
                <a:solidFill>
                  <a:srgbClr val="000000"/>
                </a:solidFill>
                <a:effectLst/>
              </a:rPr>
              <a:t>, </a:t>
            </a:r>
            <a:r>
              <a:rPr lang="ko-KR" altLang="en-US" sz="1800" kern="0" spc="-50" dirty="0">
                <a:solidFill>
                  <a:srgbClr val="000000"/>
                </a:solidFill>
                <a:effectLst/>
              </a:rPr>
              <a:t>게임</a:t>
            </a:r>
            <a:r>
              <a:rPr lang="en-US" altLang="ko-KR" sz="1800" kern="0" spc="-50" dirty="0">
                <a:solidFill>
                  <a:srgbClr val="000000"/>
                </a:solidFill>
                <a:effectLst/>
              </a:rPr>
              <a:t>, </a:t>
            </a:r>
            <a:r>
              <a:rPr lang="ko-KR" altLang="en-US" sz="1800" kern="0" spc="-50" dirty="0">
                <a:solidFill>
                  <a:srgbClr val="000000"/>
                </a:solidFill>
                <a:effectLst/>
              </a:rPr>
              <a:t>운동</a:t>
            </a:r>
            <a:r>
              <a:rPr lang="en-US" altLang="ko-KR" sz="1800" kern="0" spc="-50" dirty="0">
                <a:solidFill>
                  <a:srgbClr val="000000"/>
                </a:solidFill>
                <a:effectLst/>
              </a:rPr>
              <a:t>, </a:t>
            </a:r>
            <a:r>
              <a:rPr lang="ko-KR" altLang="en-US" sz="1800" kern="0" spc="-50" dirty="0">
                <a:solidFill>
                  <a:srgbClr val="000000"/>
                </a:solidFill>
                <a:effectLst/>
              </a:rPr>
              <a:t>스포츠</a:t>
            </a:r>
            <a:r>
              <a:rPr lang="en-US" altLang="ko-KR" sz="1800" kern="0" spc="-50" dirty="0">
                <a:solidFill>
                  <a:srgbClr val="000000"/>
                </a:solidFill>
                <a:effectLst/>
              </a:rPr>
              <a:t>, </a:t>
            </a:r>
            <a:r>
              <a:rPr lang="ko-KR" altLang="en-US" sz="1800" kern="0" spc="-50" dirty="0">
                <a:solidFill>
                  <a:srgbClr val="000000"/>
                </a:solidFill>
                <a:effectLst/>
              </a:rPr>
              <a:t>표현 등의 맥락에서 계획적</a:t>
            </a:r>
            <a:r>
              <a:rPr lang="en-US" altLang="ko-KR" sz="1800" kern="0" spc="-50" dirty="0">
                <a:solidFill>
                  <a:srgbClr val="000000"/>
                </a:solidFill>
                <a:effectLst/>
              </a:rPr>
              <a:t>, </a:t>
            </a:r>
            <a:r>
              <a:rPr lang="ko-KR" altLang="en-US" sz="1800" kern="0" spc="-50" dirty="0">
                <a:solidFill>
                  <a:srgbClr val="000000"/>
                </a:solidFill>
                <a:effectLst/>
              </a:rPr>
              <a:t>의도적으로 수행되는 움직임으로 정의하였으며</a:t>
            </a:r>
            <a:r>
              <a:rPr lang="en-US" altLang="ko-KR" sz="1800" kern="0" spc="-50" dirty="0">
                <a:solidFill>
                  <a:srgbClr val="000000"/>
                </a:solidFill>
                <a:effectLst/>
              </a:rPr>
              <a:t>,</a:t>
            </a:r>
          </a:p>
          <a:p>
            <a:pPr marL="0" marR="0" indent="0" algn="just" fontAlgn="base" latinLnBrk="1">
              <a:lnSpc>
                <a:spcPct val="180000"/>
              </a:lnSpc>
              <a:spcBef>
                <a:spcPts val="0"/>
              </a:spcBef>
              <a:spcAft>
                <a:spcPts val="0"/>
              </a:spcAft>
            </a:pPr>
            <a:r>
              <a:rPr lang="ko-KR" altLang="en-US" sz="1800" kern="0" spc="-50" dirty="0">
                <a:solidFill>
                  <a:srgbClr val="000000"/>
                </a:solidFill>
                <a:effectLst/>
              </a:rPr>
              <a:t>  체육과는 이러한 신체활동의 본질인 움직임의 학습을 통해 신체활동 역량인 움직임 수행 역량</a:t>
            </a:r>
            <a:r>
              <a:rPr lang="en-US" altLang="ko-KR" sz="1800" kern="0" spc="-50" dirty="0">
                <a:solidFill>
                  <a:srgbClr val="000000"/>
                </a:solidFill>
                <a:effectLst/>
              </a:rPr>
              <a:t>, </a:t>
            </a:r>
            <a:r>
              <a:rPr lang="ko-KR" altLang="en-US" sz="1800" kern="0" spc="-50" dirty="0">
                <a:solidFill>
                  <a:srgbClr val="000000"/>
                </a:solidFill>
                <a:effectLst/>
              </a:rPr>
              <a:t>건강 관리 역량</a:t>
            </a:r>
            <a:r>
              <a:rPr lang="en-US" altLang="ko-KR" sz="1800" kern="0" spc="-50" dirty="0">
                <a:solidFill>
                  <a:srgbClr val="000000"/>
                </a:solidFill>
                <a:effectLst/>
              </a:rPr>
              <a:t>, </a:t>
            </a:r>
            <a:r>
              <a:rPr lang="ko-KR" altLang="en-US" sz="1800" kern="0" spc="-50" dirty="0">
                <a:solidFill>
                  <a:srgbClr val="000000"/>
                </a:solidFill>
                <a:effectLst/>
              </a:rPr>
              <a:t>신체활동 문화 향유 역량을 길러주는 것을 목적으로 하며</a:t>
            </a:r>
            <a:r>
              <a:rPr lang="en-US" altLang="ko-KR" sz="1800" kern="0" spc="-50" dirty="0">
                <a:solidFill>
                  <a:srgbClr val="000000"/>
                </a:solidFill>
                <a:effectLst/>
              </a:rPr>
              <a:t>,</a:t>
            </a:r>
          </a:p>
          <a:p>
            <a:pPr marL="0" marR="0" indent="0" algn="just" fontAlgn="base" latinLnBrk="1">
              <a:lnSpc>
                <a:spcPct val="180000"/>
              </a:lnSpc>
              <a:spcBef>
                <a:spcPts val="0"/>
              </a:spcBef>
              <a:spcAft>
                <a:spcPts val="0"/>
              </a:spcAft>
            </a:pPr>
            <a:r>
              <a:rPr lang="en-US" altLang="ko-KR" sz="1800" kern="0" spc="-50" dirty="0">
                <a:solidFill>
                  <a:srgbClr val="000000"/>
                </a:solidFill>
                <a:effectLst/>
              </a:rPr>
              <a:t>  </a:t>
            </a:r>
            <a:r>
              <a:rPr lang="ko-KR" altLang="en-US" sz="1800" kern="0" spc="-50" dirty="0">
                <a:solidFill>
                  <a:srgbClr val="000000"/>
                </a:solidFill>
                <a:effectLst/>
              </a:rPr>
              <a:t>이를 통해 </a:t>
            </a:r>
            <a:r>
              <a:rPr lang="en-US" altLang="ko-KR" sz="1800" kern="0" spc="-50" dirty="0">
                <a:solidFill>
                  <a:srgbClr val="000000"/>
                </a:solidFill>
                <a:effectLst/>
              </a:rPr>
              <a:t> </a:t>
            </a:r>
            <a:r>
              <a:rPr lang="ko-KR" altLang="en-US" sz="1800" kern="0" spc="-50" dirty="0">
                <a:solidFill>
                  <a:srgbClr val="000000"/>
                </a:solidFill>
                <a:effectLst/>
              </a:rPr>
              <a:t>활동적이고 창의적인 삶</a:t>
            </a:r>
            <a:r>
              <a:rPr lang="en-US" altLang="ko-KR" sz="1800" kern="0" spc="-50" dirty="0">
                <a:solidFill>
                  <a:srgbClr val="000000"/>
                </a:solidFill>
                <a:effectLst/>
              </a:rPr>
              <a:t>, </a:t>
            </a:r>
            <a:r>
              <a:rPr lang="ko-KR" altLang="en-US" sz="1800" kern="0" spc="-50" dirty="0">
                <a:solidFill>
                  <a:srgbClr val="000000"/>
                </a:solidFill>
                <a:effectLst/>
              </a:rPr>
              <a:t>건강하고 주도적인 삶</a:t>
            </a:r>
            <a:r>
              <a:rPr lang="en-US" altLang="ko-KR" sz="1800" kern="0" spc="-50" dirty="0">
                <a:solidFill>
                  <a:srgbClr val="000000"/>
                </a:solidFill>
                <a:effectLst/>
              </a:rPr>
              <a:t>, </a:t>
            </a:r>
            <a:r>
              <a:rPr lang="ko-KR" altLang="en-US" sz="1800" kern="0" spc="-50" dirty="0">
                <a:solidFill>
                  <a:srgbClr val="000000"/>
                </a:solidFill>
                <a:effectLst/>
              </a:rPr>
              <a:t>신체활동 문화를 향유하며 사회 속에서 바람직하고 더불어 사는 삶의 자질을 길러주는 교과임을 강조하고 있습니다</a:t>
            </a:r>
            <a:r>
              <a:rPr lang="en-US" altLang="ko-KR" sz="1800" kern="0" spc="-50" dirty="0">
                <a:solidFill>
                  <a:srgbClr val="000000"/>
                </a:solidFill>
                <a:effectLst/>
              </a:rPr>
              <a:t>.</a:t>
            </a:r>
            <a:endParaRPr lang="ko-KR" altLang="en-US" sz="1800" kern="0" spc="0" dirty="0">
              <a:solidFill>
                <a:srgbClr val="000000"/>
              </a:solidFill>
              <a:effectLst/>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13</a:t>
            </a:fld>
            <a:endParaRPr lang="ko-KR" altLang="en-US" dirty="0"/>
          </a:p>
        </p:txBody>
      </p:sp>
    </p:spTree>
    <p:extLst>
      <p:ext uri="{BB962C8B-B14F-4D97-AF65-F5344CB8AC3E}">
        <p14:creationId xmlns:p14="http://schemas.microsoft.com/office/powerpoint/2010/main" val="3821441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세 번째는 신체활동 형식 중심의 내용 체계로의 전환입니다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교육과정의 내용 체계는 신체활동의</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가치를 기준으로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건강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도전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경쟁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안전으로 대영역을 구성하고 영역별로 신체활동 유형을 구분하는 방식으로 구성되었습니다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이는 가치와 형식을 혼합한  방식으로 직접 체험 발달과 움직임에 근거한 깊이 있는 학습에 한계가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이를 개선하고자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개정 체육과 교육과정의 내용 체계는 체육과의 지식으로서 신체활동 형식을 기준으로 운동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표현으로 대영역을 구성하고 중</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소영역은 신체활동 형식의 하위 유형으로 구성하였습니다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이렇게 구성된 내용 체계는 각 신체활동의 형식의 체계적 학습과 움직임 중심 신체활동 역량의 함양을 지향하고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14</a:t>
            </a:fld>
            <a:endParaRPr lang="ko-KR" altLang="en-US" dirty="0"/>
          </a:p>
        </p:txBody>
      </p:sp>
    </p:spTree>
    <p:extLst>
      <p:ext uri="{BB962C8B-B14F-4D97-AF65-F5344CB8AC3E}">
        <p14:creationId xmlns:p14="http://schemas.microsoft.com/office/powerpoint/2010/main" val="4090079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따라서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교육과정의 내용 체계는 신체활동의 형식인 운동</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스포츠</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표현의 세 가지 대영역으로 구성되었습니다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먼저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 영역은 체력과 운동 기능 향상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건강 증진을 목적으로 수행하는 신체활동 형식입니다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en-US" altLang="ko-KR" sz="1800" kern="0" spc="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둘째 ‘스포츠’ 영역은 제도화되고 조직화된 신체활동과 다양한 환경과의 상호작용을 통해 생태적 결합을 추구하는 신체활동 형식입니다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마지막으로 ‘표현’ 영역은 생각과 감정을 연속된 움직임과 다양한 동작으로 표현하는 신체활동 형식을 의미합니다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15</a:t>
            </a:fld>
            <a:endParaRPr lang="ko-KR" altLang="en-US" dirty="0"/>
          </a:p>
        </p:txBody>
      </p:sp>
    </p:spTree>
    <p:extLst>
      <p:ext uri="{BB962C8B-B14F-4D97-AF65-F5344CB8AC3E}">
        <p14:creationId xmlns:p14="http://schemas.microsoft.com/office/powerpoint/2010/main" val="79253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대영역의 운동</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스포츠</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표현 영역의 세부영역은 다음과 같습니다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 영역은 체력과 건강 증진에 기여하는 신체활동을 학습하는 영역으로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크게 체력 운동과 건강 활동으로 구분할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체력 운동은 신체 적성의 향상과 이를 통한 신체 수행과 능력 향상을 위한 운동으로 체력 증진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체력 관리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운동처방으로 구분할 수 있으며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건강 활동은 신체적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정신적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사회적 건강을 증진하기 위한 활동으로 목적과 대상에 따른 운동과 건강 관리 활동으로 구분할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영역은 제도화되고 조직화된 신체활동과 다양한 환경과의 상호작용을 통해 생태적 결합을 추구하는 영역으로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크게 기술형 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전략형 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생태형 스포츠로 구분할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기술형 스포츠는 참여자 개인의 기술 수행 능력에 따라 경기의 승패가 좌우되는 스포츠 활동으로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기술 수행의 목표에 따라 동작형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기록형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투기형 스포츠 유형으로 구분됩니다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전략형 스포츠는 경기 기능 뿐만 아니라 경기 전략이 승패 결정에 주된 영향을 미치는 스포츠 활동으로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전략적 특성에 따라 영역형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필드형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네트형 스포츠 유형으로 구분됩니다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생태형 스포츠는 생활 주변이나 자연 환경 등 다양한 환경적 맥락 속에서 인간과 환경과의 상호작용 및 생태적 결합을 추구하는 스포츠 활동으로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활동 공간에 따라 생활환경형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자연환경형 스포츠 유형으로 구분됩니다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 영역은 기본 움직임을 바탕으로 생각과 감정을 다양한 동작으로 나타내는 신체활동 형식으로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별도의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중영역</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구분 없이 표현 유형에 따라 스포츠 표현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전통 표현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현대 표현으로 구분할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16</a:t>
            </a:fld>
            <a:endParaRPr lang="ko-KR" altLang="en-US" dirty="0"/>
          </a:p>
        </p:txBody>
      </p:sp>
    </p:spTree>
    <p:extLst>
      <p:ext uri="{BB962C8B-B14F-4D97-AF65-F5344CB8AC3E}">
        <p14:creationId xmlns:p14="http://schemas.microsoft.com/office/powerpoint/2010/main" val="2106269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교육과정에서는 영역별 핵심 아이디어와 내용 체계를 다음과 같이 설정하였습니다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60" dirty="0">
              <a:solidFill>
                <a:srgbClr val="0000FF"/>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운동</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표현 영역의 내용 요소를 포함하면서 각 영역별 학습을 통해 일반화할 수 있는 지식을 핵심 아이디어로 선정하였으며</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총론에서 설정한 교과 학습을 통해 알고 이해해야 할 내용인 ‘</a:t>
            </a:r>
            <a:r>
              <a:rPr lang="ko-KR" altLang="en-US" sz="1800" b="0" kern="0" spc="-60" dirty="0" err="1">
                <a:solidFill>
                  <a:srgbClr val="0000FF"/>
                </a:solidFill>
                <a:effectLst/>
                <a:latin typeface="나눔스퀘어" panose="020B0600000101010101" pitchFamily="50" charset="-127"/>
                <a:ea typeface="나눔스퀘어" panose="020B0600000101010101" pitchFamily="50" charset="-127"/>
              </a:rPr>
              <a:t>지식・이해</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지식 습득에 활용되는 사고 및 탐구과정이자 교과 고유의 절차적 지식인 ‘</a:t>
            </a:r>
            <a:r>
              <a:rPr lang="ko-KR" altLang="en-US" sz="1800" b="0" kern="0" spc="-60" dirty="0" err="1">
                <a:solidFill>
                  <a:srgbClr val="0000FF"/>
                </a:solidFill>
                <a:effectLst/>
                <a:latin typeface="나눔스퀘어" panose="020B0600000101010101" pitchFamily="50" charset="-127"/>
                <a:ea typeface="나눔스퀘어" panose="020B0600000101010101" pitchFamily="50" charset="-127"/>
              </a:rPr>
              <a:t>과정・기능</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교과 활동을 통해 기를 수 있는 고유한 가치와 태도 ‘</a:t>
            </a:r>
            <a:r>
              <a:rPr lang="ko-KR" altLang="en-US" sz="1800" b="0" kern="0" spc="-60" dirty="0" err="1">
                <a:solidFill>
                  <a:srgbClr val="0000FF"/>
                </a:solidFill>
                <a:effectLst/>
                <a:latin typeface="나눔스퀘어" panose="020B0600000101010101" pitchFamily="50" charset="-127"/>
                <a:ea typeface="나눔스퀘어" panose="020B0600000101010101" pitchFamily="50" charset="-127"/>
              </a:rPr>
              <a:t>가치・태도’의</a:t>
            </a:r>
            <a:r>
              <a:rPr lang="ko-KR" altLang="en-US" sz="1800" b="0" kern="0" spc="-60" dirty="0">
                <a:solidFill>
                  <a:srgbClr val="0000FF"/>
                </a:solidFill>
                <a:effectLst/>
                <a:latin typeface="나눔스퀘어" panose="020B0600000101010101" pitchFamily="50" charset="-127"/>
                <a:ea typeface="나눔스퀘어" panose="020B0600000101010101" pitchFamily="50" charset="-127"/>
              </a:rPr>
              <a:t> 세가지 범주로 분류하여 내용 요소를 선정하였습니다</a:t>
            </a:r>
            <a:r>
              <a:rPr lang="en-US" altLang="ko-KR" sz="1800" b="0"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b="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17</a:t>
            </a:fld>
            <a:endParaRPr lang="ko-KR" altLang="en-US" dirty="0"/>
          </a:p>
        </p:txBody>
      </p:sp>
    </p:spTree>
    <p:extLst>
      <p:ext uri="{BB962C8B-B14F-4D97-AF65-F5344CB8AC3E}">
        <p14:creationId xmlns:p14="http://schemas.microsoft.com/office/powerpoint/2010/main" val="2242259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체육과 내용 영역은 다음과 같이 구성하였습니다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체육과의 내용 영역은 체육과의 성격과 목표에서 제시한 교과교육의 본질이자 학습 대상인 신체활동 형식을 준거로 선정하였으며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표현의 신체활동 형식별 학습을 통해 일반화할 수 있는 지식을 영역별 내용의 개인적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사회적 가치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영역 활동의 원리와 맥락</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영역의 활용 측면을 기준으로 핵심아이디어로 선정하였습니다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핵심아이디어를 중심으로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가치・태도라는</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가지 차원으로 내용 체계 범주를 설정하고 각 범주의 특성을 적용하여 내용 요소를 선정하였습니다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영역은 신체활동과 관련된 명제적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또는 개념적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지식과 신체활동의 수행과 관련된 방법적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또는 절차적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지식이며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영역은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영역의 학습 과정을 통해 달성되기를 기대하는 행동을 중심으로 선정되었습니다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특히</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영역의 요소는 총론에서 강조한 기초 소양과 핵심역량을 구현할 수 있는 하위 요소를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수준에 맞게 반영하여 진술하였습니다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영역의 내용 요소는 신체활동을 통해 내면화되고 실천되기를 기대하는 가치 및 태도 덕목으로 신체활동에 참여하는 사람이 수월성을 추구하며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올바르게 참여하기 위해 지켜야 할 바람직한 행동으로 구성되었습니다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18</a:t>
            </a:fld>
            <a:endParaRPr lang="ko-KR" altLang="en-US" dirty="0"/>
          </a:p>
        </p:txBody>
      </p:sp>
    </p:spTree>
    <p:extLst>
      <p:ext uri="{BB962C8B-B14F-4D97-AF65-F5344CB8AC3E}">
        <p14:creationId xmlns:p14="http://schemas.microsoft.com/office/powerpoint/2010/main" val="263667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just" defTabSz="914400" rtl="0" eaLnBrk="1" fontAlgn="base" latinLnBrk="1" hangingPunct="1">
              <a:lnSpc>
                <a:spcPct val="180000"/>
              </a:lnSpc>
              <a:spcBef>
                <a:spcPts val="0"/>
              </a:spcBef>
              <a:spcAft>
                <a:spcPts val="0"/>
              </a:spcAft>
              <a:buClrTx/>
              <a:buSzTx/>
              <a:buFontTx/>
              <a:buNone/>
              <a:tabLst/>
              <a:defRPr/>
            </a:pPr>
            <a:r>
              <a:rPr lang="en-US" altLang="ko-KR" sz="1800" b="1" kern="0" spc="-60" dirty="0">
                <a:solidFill>
                  <a:srgbClr val="FF0000"/>
                </a:solidFill>
                <a:effectLst/>
              </a:rPr>
              <a:t>2022</a:t>
            </a:r>
            <a:r>
              <a:rPr lang="en-US" altLang="ko-KR" sz="1800" b="1" kern="0" spc="-60" baseline="0" dirty="0">
                <a:solidFill>
                  <a:srgbClr val="FF0000"/>
                </a:solidFill>
                <a:effectLst/>
              </a:rPr>
              <a:t> </a:t>
            </a:r>
            <a:r>
              <a:rPr lang="ko-KR" altLang="en-US" sz="1800" b="1" kern="0" spc="-60" baseline="0" dirty="0">
                <a:solidFill>
                  <a:srgbClr val="FF0000"/>
                </a:solidFill>
                <a:effectLst/>
              </a:rPr>
              <a:t>개정 체육과 교육과정의</a:t>
            </a:r>
            <a:r>
              <a:rPr lang="ko-KR" altLang="en-US" sz="1800" b="1" kern="0" spc="-60" dirty="0">
                <a:solidFill>
                  <a:srgbClr val="FF0000"/>
                </a:solidFill>
                <a:effectLst/>
              </a:rPr>
              <a:t> 네 번째</a:t>
            </a:r>
            <a:r>
              <a:rPr lang="ko-KR" altLang="en-US" sz="1800" b="1" kern="0" spc="-60" baseline="0" dirty="0">
                <a:solidFill>
                  <a:srgbClr val="FF0000"/>
                </a:solidFill>
                <a:effectLst/>
              </a:rPr>
              <a:t> 개정 방향의 중점은</a:t>
            </a:r>
            <a:r>
              <a:rPr lang="ko-KR" altLang="en-US" sz="1800" b="1" kern="0" spc="-60" dirty="0">
                <a:solidFill>
                  <a:srgbClr val="FF0000"/>
                </a:solidFill>
                <a:effectLst/>
              </a:rPr>
              <a:t> 움직임 교육의 강화와 학습 내용의 계열성 제고입니다</a:t>
            </a:r>
            <a:r>
              <a:rPr lang="en-US" altLang="ko-KR" sz="1800" b="1" kern="0" spc="-60" dirty="0">
                <a:solidFill>
                  <a:srgbClr val="FF0000"/>
                </a:solidFill>
                <a:effectLst/>
              </a:rPr>
              <a:t>.</a:t>
            </a:r>
            <a:endParaRPr lang="ko-KR" altLang="en-US" sz="1800" kern="0" spc="0" dirty="0">
              <a:solidFill>
                <a:srgbClr val="000000"/>
              </a:solidFill>
              <a:effectLst/>
            </a:endParaRPr>
          </a:p>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이번 교육과정은 </a:t>
            </a:r>
            <a:r>
              <a:rPr lang="ko-KR" altLang="en-US" sz="1800" b="1" kern="0" spc="-60" dirty="0" err="1">
                <a:solidFill>
                  <a:srgbClr val="0000FF"/>
                </a:solidFill>
                <a:effectLst/>
                <a:latin typeface="나눔스퀘어" panose="020B0600000101010101" pitchFamily="50" charset="-127"/>
                <a:ea typeface="나눔스퀘어" panose="020B0600000101010101" pitchFamily="50" charset="-127"/>
              </a:rPr>
              <a:t>학교급별</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학습의 계열성을 강화하기 위해 다음과 같이 내용 요소와 성취기준의 선정원리 기준을 적용하였습니다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요소의 명제적 지식은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학교급별로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개념</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원리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이론적 수준을 기준으로 구성하였고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방법적 지식은 움직임 기술의 수준에 따라 신체활동 입문을 위한 기초 기술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참여를 위한 복합 기술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제도화된 활동을 위한 응용 기술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정식 활동의 심화 및 전문 기술로 분류하여 구성하였습니다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요소는 주관적 수준으로 나타나는 개인적 태도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타인과의 관계 속에서 나타나는 대인적 태도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보편적인 사회적 규범 수준에서 요구되는 사회적 태도로 분류하여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학교급별로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구성하였습니다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요소의 학습 과정 및 결과로 나타나는 행동을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발달 수준에 적합하게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요소로 제시하였으며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이러한 내용요소 및 성취기준의 계열성</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원리에 따라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학습 영역이 확장되고 심화될 수</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있도록 구성하였</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19</a:t>
            </a:fld>
            <a:endParaRPr lang="ko-KR" altLang="en-US" dirty="0"/>
          </a:p>
        </p:txBody>
      </p:sp>
    </p:spTree>
    <p:extLst>
      <p:ext uri="{BB962C8B-B14F-4D97-AF65-F5344CB8AC3E}">
        <p14:creationId xmlns:p14="http://schemas.microsoft.com/office/powerpoint/2010/main" val="636933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다음</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 그림은 체육과에서 추구하는 삶과 목표</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역량</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가 초중학교 </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&lt;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체육</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&gt;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의 세 가지 신체활동 형식</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영역</a:t>
            </a:r>
            <a:r>
              <a:rPr lang="en-US" altLang="ko-KR" sz="1800" b="1" kern="0" spc="-60" baseline="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60" baseline="0" dirty="0">
                <a:solidFill>
                  <a:srgbClr val="0000FF"/>
                </a:solidFill>
                <a:effectLst/>
                <a:latin typeface="나눔스퀘어" panose="020B0600000101010101" pitchFamily="50" charset="-127"/>
                <a:ea typeface="나눔스퀘어" panose="020B0600000101010101" pitchFamily="50" charset="-127"/>
              </a:rPr>
              <a:t>부터 고등학교의 다양한 과목까지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분화되고 심화되는 구조를 보여 주고 있습니다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초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학년과 중학교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1~3</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학년까지 신체활동 형식별로 신체활동 역량의 지식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태도를 학습하고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고등학교에서는 신체활동의 형식을 더 깊이 있게 심화한 일반 선택 과목으로 체육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1, 2,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 및 스포츠 주제로 심화하고 진로를 안내하는 진로 선택 과목인 운동과 건강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문화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과학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스포츠와 생활의 융합 선택 과목인 스포츠 생활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1, 2</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를 선택하여 매 학기 학습하게 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스포츠의 경기 전문성을 심화하고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스포츠와 학문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지도 전문성을 융합하여 학습할 수 있는 체육계열 고등학교 선택과목을 학습할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20</a:t>
            </a:fld>
            <a:endParaRPr lang="ko-KR" altLang="en-US" dirty="0"/>
          </a:p>
        </p:txBody>
      </p:sp>
    </p:spTree>
    <p:extLst>
      <p:ext uri="{BB962C8B-B14F-4D97-AF65-F5344CB8AC3E}">
        <p14:creationId xmlns:p14="http://schemas.microsoft.com/office/powerpoint/2010/main" val="3367051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다음은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교육과정의 </a:t>
            </a:r>
            <a:r>
              <a:rPr lang="ko-KR" altLang="en-US" sz="1800" b="1" kern="0" spc="-60" dirty="0" err="1">
                <a:solidFill>
                  <a:srgbClr val="0000FF"/>
                </a:solidFill>
                <a:effectLst/>
                <a:latin typeface="나눔스퀘어" panose="020B0600000101010101" pitchFamily="50" charset="-127"/>
                <a:ea typeface="나눔스퀘어" panose="020B0600000101010101" pitchFamily="50" charset="-127"/>
              </a:rPr>
              <a:t>교수・학습</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 방향입니다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체육과에서는모든</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학습 과정에서 창의성과 인성 함양을 위한 통합적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자기 주도적 학습을 위한 맞춤형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더불어 디지털 기술을 활용한 효율적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적용함으로써 움직임의 체계적 발달과 신체활동을 언제 어디서나 학습할 수 있도록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궁극적으로 신체활동 역량을 함양하는 학습이 될 수 있도록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해야합니다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21</a:t>
            </a:fld>
            <a:endParaRPr lang="ko-KR" altLang="en-US" dirty="0"/>
          </a:p>
        </p:txBody>
      </p:sp>
    </p:spTree>
    <p:extLst>
      <p:ext uri="{BB962C8B-B14F-4D97-AF65-F5344CB8AC3E}">
        <p14:creationId xmlns:p14="http://schemas.microsoft.com/office/powerpoint/2010/main" val="3384059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체육과의 교수학습 방법은 교육과정</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단원</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수업별로 다음과 같은 내용을 준수하여야 합니다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교육과정 운영 측면에서 단위 학교에서는 해당 학년군의 교육과정에서 제시한 모든 영역을 성취기준에 맞게 반드시 지도하고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체육과의 학습 내용은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단위로 계획하여 구성해야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학기 초 단위 학교의 연간 학사 일정을 바탕으로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교내⋅외</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체육 대회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현장 학습 등의 학교 행사를 사전에 확인하여 수업 가능 일수와 시간을 파악하고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실제 수업 시수를 바탕으로 수업 활동을 계획해야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교육환경의 변화에 적극적으로 대응하고 학교 안팎의 신체활동 학습 지원을 위해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온⋅오프라인을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연계한 교육과정 운영을 적극적으로 고려해야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단원 운영의 측면에서 영역의 특성을 고려한 단원의 목표와 학습 활동을 선정하고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 수준을 고려하여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활동을 다양화해야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 시설 및 교육환경을 고려하되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차시별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수업 내용은 영역별 내용 요소와 성취기준에 근거하여 선정해야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수업 운영 측면에서는 영역의 특성과 성취기준을 준수하되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단위 학교별 학습자의 특성 및 학습 환경을 고려하여 학습 활동을 재구성함으로써 모든 학습자에게 자기 수준에 맞는 평등한 학습 기회를 제공받도록 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 또는 학기 초에 수업 규칙을 수립하고 일관성 있게 적용함으로써 학습자를 효율적으로 관리하고 부적절한 행동을 예방하는 동시에 안전사고를 예방하기 위해 안전 수칙과 절차를 마련하고 이를 학습자가 숙지하도록 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22</a:t>
            </a:fld>
            <a:endParaRPr lang="ko-KR" altLang="en-US" dirty="0"/>
          </a:p>
        </p:txBody>
      </p:sp>
    </p:spTree>
    <p:extLst>
      <p:ext uri="{BB962C8B-B14F-4D97-AF65-F5344CB8AC3E}">
        <p14:creationId xmlns:p14="http://schemas.microsoft.com/office/powerpoint/2010/main" val="4026083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다음은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개정 체육과 교육과정이 지향하는 세 가지 평가 방향입니다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 학습의 평가는 교육과정과 연계하여 실제 삶의 맥락에서 실천할 수 있는 역량을 지향하고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태도 내용의 균형 있는 학습이 일어날 수 있도록 체육과 고유의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방법을 적용하며 학습자의 다양한 특성을 고려하여야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이를 위해 신체 활동 역량을 종합적으로 평가하고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학습자의 성장 과정을 다면적으로 평가하며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 수준을 고려하여 맞춤형 평가가 이루어지도록 해야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23</a:t>
            </a:fld>
            <a:endParaRPr lang="ko-KR" altLang="en-US" dirty="0"/>
          </a:p>
        </p:txBody>
      </p:sp>
    </p:spTree>
    <p:extLst>
      <p:ext uri="{BB962C8B-B14F-4D97-AF65-F5344CB8AC3E}">
        <p14:creationId xmlns:p14="http://schemas.microsoft.com/office/powerpoint/2010/main" val="3936215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80000"/>
              </a:lnSpc>
              <a:spcBef>
                <a:spcPts val="0"/>
              </a:spcBef>
              <a:spcAft>
                <a:spcPts val="0"/>
              </a:spcAft>
            </a:pP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위의 세 가지 체육과 평가 방향을 토대로 한 체육과의 평가 방법은 평가 내용 선정</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성취기준 및 성취수준 선정</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평가 방법 및 도구 선정</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평가 결과의 활용의 </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4</a:t>
            </a:r>
            <a:r>
              <a:rPr lang="ko-KR" altLang="en-US" sz="1800" b="1" kern="0" spc="-60" dirty="0">
                <a:solidFill>
                  <a:srgbClr val="0000FF"/>
                </a:solidFill>
                <a:effectLst/>
                <a:latin typeface="나눔스퀘어" panose="020B0600000101010101" pitchFamily="50" charset="-127"/>
                <a:ea typeface="나눔스퀘어" panose="020B0600000101010101" pitchFamily="50" charset="-127"/>
              </a:rPr>
              <a:t>단계로 적용할 수 있습니다</a:t>
            </a:r>
            <a:r>
              <a:rPr lang="en-US" altLang="ko-KR" sz="1800" b="1" kern="0" spc="-6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 내용 선정 단계에서는 평가 내용의 균형성을 고려하여 평가 범위를 설정하고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지식・이해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요소의 균형과 평가 주체를 고려하여 평가 내용을 선정해야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성취기준 및 성취수준 선정 단계에서는 교육과정 성취기준과 단위 학교 수업 내용 등을 고려하여 성취기준을 나누거나 여러 성취기준을 통합할 수 있으며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양적 요소와 질적 요소를 모두 포함하여 성취기준을 선정해야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 방법 및 도구 선정 단계에서는 학습 목표 및 평가 목적에 따라 적합한 평가 도구를 활용하고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개인 및 모둠 평가가 타당하게 이루어지도록 해야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교사의 관찰 평가와 더불어 학생의 자기 평가를 병행합니다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8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마지막으로 평가 결과의 활용 단계에서는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교수・학습의</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보완 및 개선을 위해 평가 결과를 분석하고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학습자와 학부모가 쉽게 이해할 수 있도록 평가 결과를 재구성하여 안내하며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디지털 기술을 활용하여 기록을 관리함으로써 학생들의 건강 관리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진로 진학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여가 활동에 활용할 수 있도록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24</a:t>
            </a:fld>
            <a:endParaRPr lang="ko-KR" altLang="en-US" dirty="0"/>
          </a:p>
        </p:txBody>
      </p:sp>
    </p:spTree>
    <p:extLst>
      <p:ext uri="{BB962C8B-B14F-4D97-AF65-F5344CB8AC3E}">
        <p14:creationId xmlns:p14="http://schemas.microsoft.com/office/powerpoint/2010/main" val="3741018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7000"/>
              </a:lnSpc>
              <a:spcBef>
                <a:spcPts val="1000"/>
              </a:spcBef>
              <a:spcAft>
                <a:spcPts val="0"/>
              </a:spcAft>
              <a:tabLst>
                <a:tab pos="381000" algn="l"/>
              </a:tabLs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지금까지 </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개정 체육과 교육과정의 주요 개정 내용을 살펴보았습니다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77000"/>
              </a:lnSpc>
              <a:spcBef>
                <a:spcPts val="1000"/>
              </a:spcBef>
              <a:spcAft>
                <a:spcPts val="0"/>
              </a:spcAft>
              <a:tabLst>
                <a:tab pos="381000" algn="l"/>
              </a:tabLs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지금부터는 ‘</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개정 체육과 교육과정의 각 구성 내용을 구체적으로 살펴보도록 하겠습니다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77000"/>
              </a:lnSpc>
              <a:spcBef>
                <a:spcPts val="1000"/>
              </a:spcBef>
              <a:spcAft>
                <a:spcPts val="0"/>
              </a:spcAft>
              <a:tabLst>
                <a:tab pos="381000" algn="l"/>
              </a:tabLs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먼저 성격 및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목표’에</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대해서 살펴보겠습니다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25</a:t>
            </a:fld>
            <a:endParaRPr lang="ko-KR" altLang="en-US" dirty="0"/>
          </a:p>
        </p:txBody>
      </p:sp>
    </p:spTree>
    <p:extLst>
      <p:ext uri="{BB962C8B-B14F-4D97-AF65-F5344CB8AC3E}">
        <p14:creationId xmlns:p14="http://schemas.microsoft.com/office/powerpoint/2010/main" val="1002931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l" fontAlgn="base" latinLnBrk="1">
              <a:lnSpc>
                <a:spcPct val="177000"/>
              </a:lnSpc>
              <a:spcBef>
                <a:spcPts val="1000"/>
              </a:spcBef>
              <a:spcAft>
                <a:spcPts val="0"/>
              </a:spcAft>
              <a:tabLst>
                <a:tab pos="381000" algn="l"/>
              </a:tabLst>
            </a:pPr>
            <a:r>
              <a:rPr lang="en-US" altLang="ko-KR" sz="1800" kern="0" spc="-6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개정 체육과 교육과정에서는 </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체육과는 신체활동 형식의 체계적 학습을 통해 움직임 수행 역량</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건강 관리 역량</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 문화 향유 역량을 함양하며</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이러한 신체활동의 학습을 통해 함양한 신체활동 역량을 체육수업과 학교스포츠클럽</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자율체육 활동 등의 신체활동 맥락 뿐만 아니라</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이를 학급이나 학교생활</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가정</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en-US" altLang="ko-KR" sz="1800" kern="0" spc="-6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baseline="0" dirty="0">
                <a:solidFill>
                  <a:srgbClr val="000000"/>
                </a:solidFill>
                <a:effectLst/>
                <a:latin typeface="나눔스퀘어" panose="020B0600000101010101" pitchFamily="50" charset="-127"/>
                <a:ea typeface="나눔스퀘어" panose="020B0600000101010101" pitchFamily="50" charset="-127"/>
              </a:rPr>
              <a:t>사회 속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일상생활에서 직무를 수행하거나 여가 활동을 하면서 활동적이고 창의적인 삶의 모습</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건강하고 주도적이 삶의 모습</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주변의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기족</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동료 등의 타인 및 세계와 소통하며 바람직한 민주시민으로 성장하는 삶을 지향한다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라고 그 성격을 규정하고 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즉 체육과의 본질이자 학습의 대상</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도구</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인 신체활동의 학습으로 함양한 신체활동 역량을 일상생활에서도 발휘하고 전이하며 체육과가 추구하는 삶을 실천하도록 하는 것이</a:t>
            </a:r>
            <a:r>
              <a:rPr lang="ko-KR" altLang="en-US" sz="1800" kern="0" spc="-60" baseline="0" dirty="0">
                <a:solidFill>
                  <a:srgbClr val="000000"/>
                </a:solidFill>
                <a:effectLst/>
                <a:latin typeface="나눔스퀘어" panose="020B0600000101010101" pitchFamily="50" charset="-127"/>
                <a:ea typeface="나눔스퀘어" panose="020B0600000101010101" pitchFamily="50" charset="-127"/>
              </a:rPr>
              <a:t> 체육 교과가 추구하는 교육의 방향인 것입니다</a:t>
            </a:r>
            <a:r>
              <a:rPr lang="en-US" altLang="ko-KR" sz="1800" kern="0" spc="-6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a:t>
            </a:r>
            <a:endParaRPr lang="en-US" altLang="ko-KR" sz="1800" kern="0" spc="-60" dirty="0">
              <a:solidFill>
                <a:srgbClr val="000000"/>
              </a:solidFill>
              <a:effectLst/>
              <a:latin typeface="나눔스퀘어" panose="020B0600000101010101" pitchFamily="50" charset="-127"/>
              <a:ea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26</a:t>
            </a:fld>
            <a:endParaRPr lang="ko-KR" altLang="en-US" dirty="0"/>
          </a:p>
        </p:txBody>
      </p:sp>
    </p:spTree>
    <p:extLst>
      <p:ext uri="{BB962C8B-B14F-4D97-AF65-F5344CB8AC3E}">
        <p14:creationId xmlns:p14="http://schemas.microsoft.com/office/powerpoint/2010/main" val="2342976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l" fontAlgn="base" latinLnBrk="1">
              <a:lnSpc>
                <a:spcPct val="180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체육과의 본질이자 학습 대상인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신체활동’이란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‘놀이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게임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등의 맥락에서 계획적</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의도적으로 수행되는 움직임으로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신체 능력과 건강을 증진하고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다양한 기술과 전략을 바탕으로 타인 및 환경과 상호작용하며 도전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경쟁하는 과정에서 형성된 삶의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양식’을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의미하며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달리기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축구 경기와 같은 신체적인 활동 뿐만 아니라 경기 규칙과 제도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페어플레이 정신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팬</a:t>
            </a:r>
            <a:r>
              <a:rPr lang="ko-KR" altLang="en-US" sz="1800" kern="0" spc="0" baseline="0" dirty="0">
                <a:solidFill>
                  <a:srgbClr val="000000"/>
                </a:solidFill>
                <a:effectLst/>
                <a:latin typeface="나눔스퀘어" panose="020B0600000101010101" pitchFamily="50" charset="-127"/>
                <a:ea typeface="나눔스퀘어" panose="020B0600000101010101" pitchFamily="50" charset="-127"/>
              </a:rPr>
              <a:t> 문화</a:t>
            </a:r>
            <a:r>
              <a:rPr lang="en-US" altLang="ko-KR" sz="1800" kern="0" spc="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baseline="0" dirty="0">
                <a:solidFill>
                  <a:srgbClr val="000000"/>
                </a:solidFill>
                <a:effectLst/>
                <a:latin typeface="나눔스퀘어" panose="020B0600000101010101" pitchFamily="50" charset="-127"/>
                <a:ea typeface="나눔스퀘어" panose="020B0600000101010101" pitchFamily="50" charset="-127"/>
              </a:rPr>
              <a:t>문학과 예술 작품 등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이러한 신체활동을 통해 인류가 축적한 문화를 포함합니다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p>
          <a:p>
            <a:pPr marL="0" marR="0" indent="127000" algn="l" fontAlgn="base" latinLnBrk="1">
              <a:lnSpc>
                <a:spcPct val="180000"/>
              </a:lnSpc>
              <a:spcBef>
                <a:spcPts val="1000"/>
              </a:spcBef>
              <a:spcAft>
                <a:spcPts val="0"/>
              </a:spcAft>
              <a:tabLst>
                <a:tab pos="381000" algn="l"/>
                <a:tab pos="381000" algn="l"/>
              </a:tabLs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일반적인 의미의 신체활동은 계단 오르기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산택하기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요리하기와 같이 인간이 생존과 생활을 영위하기 위해 하는 모든 신체적 움직임을 의미하지만</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체육과에서는 효율성과 심미성에 기초한 신체 움직임을 학습 대상으로 삼고 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이러한 신체활동 역량은 일상의 모든 움직임과 생활에 긍정적인 </a:t>
            </a:r>
            <a:r>
              <a:rPr lang="ko-KR" altLang="en-US" sz="1800" u="sng" kern="0" spc="0" dirty="0">
                <a:solidFill>
                  <a:srgbClr val="000000"/>
                </a:solidFill>
                <a:effectLst/>
                <a:uFill>
                  <a:solidFill>
                    <a:srgbClr val="000000"/>
                  </a:solidFill>
                </a:uFill>
                <a:latin typeface="나눔스퀘어" panose="020B0600000101010101" pitchFamily="50" charset="-127"/>
                <a:ea typeface="나눔스퀘어" panose="020B0600000101010101" pitchFamily="50" charset="-127"/>
              </a:rPr>
              <a:t>영향을 미칠 수가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27</a:t>
            </a:fld>
            <a:endParaRPr lang="ko-KR" altLang="en-US" dirty="0"/>
          </a:p>
        </p:txBody>
      </p:sp>
    </p:spTree>
    <p:extLst>
      <p:ext uri="{BB962C8B-B14F-4D97-AF65-F5344CB8AC3E}">
        <p14:creationId xmlns:p14="http://schemas.microsoft.com/office/powerpoint/2010/main" val="3087840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l" fontAlgn="base" latinLnBrk="1">
              <a:lnSpc>
                <a:spcPct val="177000"/>
              </a:lnSpc>
              <a:spcBef>
                <a:spcPts val="1000"/>
              </a:spcBef>
              <a:spcAft>
                <a:spcPts val="0"/>
              </a:spcAft>
              <a:tabLst>
                <a:tab pos="381000" algn="l"/>
                <a:tab pos="381000" algn="l"/>
              </a:tabLs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다음은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학교급별로</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체육과의 성격과 중점을 살펴보겠습니다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r>
              <a:rPr lang="en-US" altLang="ko-KR" sz="1800" kern="0" spc="0" dirty="0">
                <a:solidFill>
                  <a:srgbClr val="000000"/>
                </a:solidFill>
                <a:effectLst/>
                <a:latin typeface="나눔스퀘어" panose="020B0600000101010101" pitchFamily="50" charset="-127"/>
              </a:rPr>
              <a:t>2022 </a:t>
            </a:r>
            <a:r>
              <a:rPr lang="ko-KR" altLang="en-US" sz="1800" kern="0" spc="0" dirty="0">
                <a:solidFill>
                  <a:srgbClr val="000000"/>
                </a:solidFill>
                <a:effectLst/>
                <a:latin typeface="나눔스퀘어" panose="020B0600000101010101" pitchFamily="50" charset="-127"/>
              </a:rPr>
              <a:t>개정 체육과 교육과정에서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초등학교는 신체활동의 기본 교육</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중학교는 신체활동의 심화 교육</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고등학교는 신체활동의 전문 및 생활화 교육을 자향하고 있습니다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p>
          <a:p>
            <a:pPr marL="0" marR="0" indent="127000" algn="l" fontAlgn="base" latinLnBrk="1">
              <a:lnSpc>
                <a:spcPct val="177000"/>
              </a:lnSpc>
              <a:spcBef>
                <a:spcPts val="1000"/>
              </a:spcBef>
              <a:spcAft>
                <a:spcPts val="0"/>
              </a:spcAft>
              <a:tabLst>
                <a:tab pos="381000" algn="l"/>
                <a:tab pos="381000" algn="l"/>
              </a:tabLs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구체적으로</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초등학교는 기본 움직임 기술을 바탕으로 신체활동 형식의 기본 개념</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체력 및 건강 활동</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움직임의 기본 전략</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기본 가치</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태도를 인지하고 활용함으로써 체육과의 기본 역량을 기르는 데 중점을 둡니다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중학교는 초등학교에서 학습한 내용을 바탕으로 제도화된 운동</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표현 형식의 응용 기술과 전략</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확장된 가치</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태도를 분석하고 실천함으로써 체육과의 역량을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심화시키는</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데 중점을 둡니다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마지막으로 고등학교에서는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 학습한 운동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표현의 신체활동 형식을 전문적 수준까지 학습하고 이를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생활화함으로써</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신체활동 역량을 지속적으로 발달시키는 데 중점을 둡니다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28</a:t>
            </a:fld>
            <a:endParaRPr lang="ko-KR" altLang="en-US" dirty="0"/>
          </a:p>
        </p:txBody>
      </p:sp>
    </p:spTree>
    <p:extLst>
      <p:ext uri="{BB962C8B-B14F-4D97-AF65-F5344CB8AC3E}">
        <p14:creationId xmlns:p14="http://schemas.microsoft.com/office/powerpoint/2010/main" val="2463717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l" fontAlgn="base" latinLnBrk="0">
              <a:lnSpc>
                <a:spcPct val="180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다음은 고등학교 선택 과목별 성격과 중점입니다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 체육 선택 과목은 일반 선택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진로 선택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융합 선택으로 구분됩니다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일반 선택은 ‘체육교과 학문 영역 내 주요 학습 내용의 이해 및 탐구를 위한 과목’</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진로 선택은 이러한 ‘기본 학습 내용을 심화하는 진로 관련 과목</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융합 선택은 교과내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교과간 주제 융합</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실생활 체험 및 응용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과목’으로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구성되었습니다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endParaRPr lang="en-US" altLang="ko-KR" sz="1800" kern="0" spc="0" dirty="0">
              <a:solidFill>
                <a:srgbClr val="000000"/>
              </a:solidFill>
              <a:effectLst/>
              <a:latin typeface="나눔스퀘어" panose="020B0600000101010101" pitchFamily="50" charset="-127"/>
            </a:endParaRPr>
          </a:p>
          <a:p>
            <a:pPr marL="0" marR="0" indent="127000" algn="l" fontAlgn="base" latinLnBrk="0">
              <a:lnSpc>
                <a:spcPct val="180000"/>
              </a:lnSpc>
              <a:spcBef>
                <a:spcPts val="1000"/>
              </a:spcBef>
              <a:spcAft>
                <a:spcPts val="0"/>
              </a:spcAft>
              <a:tabLst>
                <a:tab pos="381000" algn="l"/>
                <a:tab pos="381000" algn="l"/>
              </a:tabLs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일반 선택은 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 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로 나눠지며 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은 중학교</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&lt;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&gt;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의 건강 활동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전략형 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생태형 스포츠 영역을 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는 체력 운동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기술형 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영역을 보다 심화하여 학습합니다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진로 선택은 운동과 건강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문화</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과학으로 나눠집니다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운동과 건강은 중학교</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&lt;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&gt;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의 건강 활동과 체력 운동 영역을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문화는 스포츠 영역의 문화적 측면을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과학은 스포츠 영역의 과학적 측면을 심화하여 학습하는 과목입니다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융합 선택은 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로 나눠집니다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은 중학교</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&lt;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&gt;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의 전략형 스포츠의 영역형 스포츠와 생태형 스포츠의 자연환경형 스포츠를 심화하여 학습하고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는 전략형 스포츠의 네트형 스포츠와 필드형 스포츠를 심화하여 학습하는 과목입니다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29</a:t>
            </a:fld>
            <a:endParaRPr lang="ko-KR" altLang="en-US" dirty="0"/>
          </a:p>
        </p:txBody>
      </p:sp>
    </p:spTree>
    <p:extLst>
      <p:ext uri="{BB962C8B-B14F-4D97-AF65-F5344CB8AC3E}">
        <p14:creationId xmlns:p14="http://schemas.microsoft.com/office/powerpoint/2010/main" val="2362594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학교급별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체육과의 목표를 살펴보겠습니다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초등학교</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중학교의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&lt;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&gt;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과목의 목표는 총괄 목표와 세부 목표로 구분하여 제시되었습니다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endParaRPr lang="en-US" altLang="ko-KR" sz="1800" kern="0" spc="0" dirty="0">
              <a:solidFill>
                <a:srgbClr val="000000"/>
              </a:solidFill>
              <a:effectLst/>
              <a:latin typeface="나눔스퀘어" panose="020B0600000101010101" pitchFamily="50" charset="-127"/>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총괄 목표에서는 체육과의 기대하는 삶을 영위하기 위해 달성해야 하는 목표가 신체활동 역량으로 제시되었고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세부 목표는 각각의 신체활동 역량으로 구체화하였습니다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각 세부 목표는 움직임 수행 역량</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건강 관리 역량</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신체활동 문화 향유 역량을 각각 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태도를 포함하여 구체적으로 진술하였습니다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endParaRPr lang="ko-KR" altLang="en-US" sz="18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30</a:t>
            </a:fld>
            <a:endParaRPr lang="ko-KR" altLang="en-US" dirty="0"/>
          </a:p>
        </p:txBody>
      </p:sp>
    </p:spTree>
    <p:extLst>
      <p:ext uri="{BB962C8B-B14F-4D97-AF65-F5344CB8AC3E}">
        <p14:creationId xmlns:p14="http://schemas.microsoft.com/office/powerpoint/2010/main" val="31604087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b="0" kern="0" spc="0" dirty="0">
                <a:solidFill>
                  <a:srgbClr val="0000FF"/>
                </a:solidFill>
                <a:effectLst/>
                <a:latin typeface="나눔스퀘어" panose="020B0600000101010101" pitchFamily="50" charset="-127"/>
                <a:ea typeface="나눔스퀘어" panose="020B0600000101010101" pitchFamily="50" charset="-127"/>
              </a:rPr>
              <a:t>고등학교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선택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과목의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목표에는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영역의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핵심적인</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학습</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내용</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및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과정을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통해</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달성하고자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도달점을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진술했습니다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p>
          <a:p>
            <a:pPr marL="0" marR="0" indent="0" algn="l" fontAlgn="base" latinLnBrk="0">
              <a:lnSpc>
                <a:spcPct val="160000"/>
              </a:lnSpc>
              <a:spcBef>
                <a:spcPts val="0"/>
              </a:spcBef>
              <a:spcAft>
                <a:spcPts val="0"/>
              </a:spcAft>
            </a:pP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이에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따라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선택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과목의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총괄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선택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과목별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영역의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수에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따라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2~3가지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세부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a:t>
            </a:r>
          </a:p>
          <a:p>
            <a:pPr marL="0" marR="0" indent="0" algn="l" fontAlgn="base" latinLnBrk="0">
              <a:lnSpc>
                <a:spcPct val="160000"/>
              </a:lnSpc>
              <a:spcBef>
                <a:spcPts val="0"/>
              </a:spcBef>
              <a:spcAft>
                <a:spcPts val="0"/>
              </a:spcAft>
            </a:pPr>
            <a:br>
              <a:rPr lang="en-US" altLang="ko-KR" sz="1800" b="0" kern="0" spc="0" dirty="0">
                <a:solidFill>
                  <a:srgbClr val="0000FF"/>
                </a:solidFill>
                <a:effectLst/>
                <a:latin typeface="나눔스퀘어" panose="020B0600000101010101" pitchFamily="50" charset="-127"/>
                <a:ea typeface="나눔스퀘어" panose="020B0600000101010101" pitchFamily="50" charset="-127"/>
              </a:rPr>
            </a:b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체육1’의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초·중학교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심화하며</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관리하고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생활화하며</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생태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감수성을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함양하는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것입니다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체육1의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세부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관리</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전략형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생태형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각각의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기능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지식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태도를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심화하는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방향으로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br>
              <a:rPr lang="en-US" altLang="ko-KR" sz="1800" b="0" kern="0" spc="0" dirty="0">
                <a:solidFill>
                  <a:srgbClr val="0000FF"/>
                </a:solidFill>
                <a:effectLst/>
                <a:latin typeface="나눔스퀘어" panose="020B0600000101010101" pitchFamily="50" charset="-127"/>
                <a:ea typeface="나눔스퀘어" panose="020B0600000101010101" pitchFamily="50" charset="-127"/>
              </a:rPr>
            </a:b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체육2’의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초·중학교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심화하며</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증진과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신체적</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수월성</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추구에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필요한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자질을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함양하는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것입니다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체육2의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세부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증진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운동</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기술형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표현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활동</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각각의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기능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지식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태도를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심화하는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방향으로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a:t>
            </a:r>
          </a:p>
          <a:p>
            <a:pPr marL="0" marR="0" indent="0" algn="l" fontAlgn="base" latinLnBrk="0">
              <a:lnSpc>
                <a:spcPct val="160000"/>
              </a:lnSpc>
              <a:spcBef>
                <a:spcPts val="0"/>
              </a:spcBef>
              <a:spcAft>
                <a:spcPts val="0"/>
              </a:spcAft>
            </a:pPr>
            <a:br>
              <a:rPr lang="en-US" altLang="ko-KR" sz="1800" b="0" kern="0" spc="0" dirty="0">
                <a:solidFill>
                  <a:srgbClr val="0000FF"/>
                </a:solidFill>
                <a:effectLst/>
                <a:latin typeface="나눔스퀘어" panose="020B0600000101010101" pitchFamily="50" charset="-127"/>
                <a:ea typeface="나눔스퀘어" panose="020B0600000101010101" pitchFamily="50" charset="-127"/>
              </a:rPr>
            </a:b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진로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선택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3과목</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운동과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문화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과학’의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각각</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및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관리</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분야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문화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분야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과학</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분야의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전문성</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향상에</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필요한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자질</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함양을</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제시하고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a:t>
            </a:r>
            <a:r>
              <a:rPr lang="en-US" altLang="ko-KR" sz="1800" b="0" kern="0" spc="0" baseline="0" dirty="0">
                <a:solidFill>
                  <a:srgbClr val="0000FF"/>
                </a:solidFill>
                <a:effectLst/>
                <a:latin typeface="나눔스퀘어" panose="020B0600000101010101" pitchFamily="50" charset="-127"/>
                <a:ea typeface="나눔스퀘어" panose="020B0600000101010101" pitchFamily="50" charset="-127"/>
              </a:rPr>
              <a:t> </a:t>
            </a:r>
            <a:br>
              <a:rPr lang="en-US" altLang="ko-KR" sz="1800" b="0" kern="0" spc="0" dirty="0">
                <a:solidFill>
                  <a:srgbClr val="0000FF"/>
                </a:solidFill>
                <a:effectLst/>
                <a:latin typeface="나눔스퀘어" panose="020B0600000101010101" pitchFamily="50" charset="-127"/>
                <a:ea typeface="나눔스퀘어" panose="020B0600000101010101" pitchFamily="50" charset="-127"/>
              </a:rPr>
            </a:b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진로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선택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3과목의</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세부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목표는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각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과목별로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2개씩</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운동과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건강</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운동과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체력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증진으로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문화’는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인문</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문화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경기</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문화로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과학’은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사회과학</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스포츠와</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자연과학으로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각각</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기능</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지식</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태도를</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심화하는</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방향으로</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 </a:t>
            </a:r>
            <a:r>
              <a:rPr lang="en-US" altLang="ko-KR" sz="1800" b="0" kern="0" spc="0" dirty="0" err="1">
                <a:solidFill>
                  <a:srgbClr val="0000FF"/>
                </a:solidFill>
                <a:effectLst/>
                <a:latin typeface="나눔스퀘어" panose="020B0600000101010101" pitchFamily="50" charset="-127"/>
                <a:ea typeface="나눔스퀘어" panose="020B0600000101010101" pitchFamily="50" charset="-127"/>
              </a:rPr>
              <a:t>제시했습니다</a:t>
            </a:r>
            <a:r>
              <a:rPr lang="en-US" altLang="ko-KR" sz="1800" b="0" kern="0" spc="0" dirty="0">
                <a:solidFill>
                  <a:srgbClr val="0000FF"/>
                </a:solidFill>
                <a:effectLst/>
                <a:latin typeface="나눔스퀘어" panose="020B0600000101010101" pitchFamily="50" charset="-127"/>
                <a:ea typeface="나눔스퀘어" panose="020B0600000101010101" pitchFamily="50" charset="-127"/>
              </a:rPr>
              <a:t>.</a:t>
            </a: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31</a:t>
            </a:fld>
            <a:endParaRPr lang="ko-KR" altLang="en-US" dirty="0"/>
          </a:p>
        </p:txBody>
      </p:sp>
    </p:spTree>
    <p:extLst>
      <p:ext uri="{BB962C8B-B14F-4D97-AF65-F5344CB8AC3E}">
        <p14:creationId xmlns:p14="http://schemas.microsoft.com/office/powerpoint/2010/main" val="1396251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fontAlgn="base" latinLnBrk="0">
              <a:lnSpc>
                <a:spcPct val="160000"/>
              </a:lnSpc>
              <a:spcBef>
                <a:spcPts val="0"/>
              </a:spcBef>
              <a:spcAft>
                <a:spcPts val="0"/>
              </a:spcAft>
              <a:buFont typeface="Arial" panose="05000000000000000000" pitchFamily="2" charset="2"/>
              <a:buNone/>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융합 선택의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의 목표는 각각 건강 및 체력 관리 분야</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문화 분야</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과학 분야의 전문성 향상에 필요한 자질 함양입니다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p>
          <a:p>
            <a:pPr marL="0" marR="0" lvl="0" indent="0" algn="l" fontAlgn="base" latinLnBrk="0">
              <a:lnSpc>
                <a:spcPct val="160000"/>
              </a:lnSpc>
              <a:spcBef>
                <a:spcPts val="0"/>
              </a:spcBef>
              <a:spcAft>
                <a:spcPts val="0"/>
              </a:spcAft>
              <a:buFont typeface="Arial" panose="05000000000000000000" pitchFamily="2" charset="2"/>
              <a:buNone/>
            </a:pP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융합 선택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과목의 세부 목표는 각 과목별로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개씩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’은 영역형 스포츠와 생활자연환경형 스포츠로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’는 네트형 스포츠와 필드형 스포츠로 구분하여 각각 스포츠의 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태도를 심화하는 방향으로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32</a:t>
            </a:fld>
            <a:endParaRPr lang="ko-KR" altLang="en-US" dirty="0"/>
          </a:p>
        </p:txBody>
      </p:sp>
    </p:spTree>
    <p:extLst>
      <p:ext uri="{BB962C8B-B14F-4D97-AF65-F5344CB8AC3E}">
        <p14:creationId xmlns:p14="http://schemas.microsoft.com/office/powerpoint/2010/main" val="2868026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2022</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개정 체육과 교육과정의 내용 체계 및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성취기준입니다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33</a:t>
            </a:fld>
            <a:endParaRPr lang="ko-KR" altLang="en-US" dirty="0"/>
          </a:p>
        </p:txBody>
      </p:sp>
    </p:spTree>
    <p:extLst>
      <p:ext uri="{BB962C8B-B14F-4D97-AF65-F5344CB8AC3E}">
        <p14:creationId xmlns:p14="http://schemas.microsoft.com/office/powerpoint/2010/main" val="41273560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체육과의 내용 영역은 체육과의 성격과 목표에서 제시한 교과교육의 본질이자 학습 대상인 신체활동의 형식을 기준으로 운동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표현으로 구분하여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먼저</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 영역에 대한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학교급별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내용 체계와 요소입니다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핵심 아이디어는 해당 영역의 내용 요소를 포괄하면서 각 영역별 학습을 통해 일반화할 수 있는 지식을 제시한 것으로 운동의 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운동의 원리와 맥락</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운동을 활용하는 방법을 기준으로 기술되었습니다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br>
              <a:rPr lang="ko-KR" altLang="en-US" sz="1800" kern="0" spc="0" dirty="0">
                <a:solidFill>
                  <a:srgbClr val="0000FF"/>
                </a:solidFill>
                <a:effectLst/>
                <a:latin typeface="나눔스퀘어" panose="020B0600000101010101" pitchFamily="50" charset="-127"/>
              </a:rPr>
            </a:br>
            <a:r>
              <a:rPr lang="ko-KR" altLang="en-US" sz="1800" kern="0" spc="0" dirty="0">
                <a:solidFill>
                  <a:srgbClr val="0000FF"/>
                </a:solidFill>
                <a:effectLst/>
                <a:latin typeface="나눔스퀘어" panose="020B0600000101010101" pitchFamily="50" charset="-127"/>
                <a:ea typeface="나눔스퀘어" panose="020B0600000101010101" pitchFamily="50" charset="-127"/>
              </a:rPr>
              <a:t>‘운동’ 영역은 체력과 건강 증진에 기여하는 신체활동을 학습하는 영역으로</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크게 체력 운동과 건강 활동으로 구성되어 있으며 지식</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이해</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과정</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기능</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태도로 범주를 나누고 </a:t>
            </a:r>
            <a:r>
              <a:rPr lang="ko-KR" altLang="en-US" sz="1800" kern="0" spc="0" dirty="0" err="1">
                <a:solidFill>
                  <a:srgbClr val="0000FF"/>
                </a:solidFill>
                <a:effectLst/>
                <a:latin typeface="나눔스퀘어" panose="020B0600000101010101" pitchFamily="50" charset="-127"/>
                <a:ea typeface="나눔스퀘어" panose="020B0600000101010101" pitchFamily="50" charset="-127"/>
              </a:rPr>
              <a:t>학교군별로</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FF"/>
                </a:solidFill>
                <a:effectLst/>
                <a:latin typeface="나눔스퀘어" panose="020B0600000101010101" pitchFamily="50" charset="-127"/>
              </a:rPr>
            </a:br>
            <a:r>
              <a:rPr lang="ko-KR" altLang="en-US" sz="1800" kern="0" spc="0" dirty="0">
                <a:solidFill>
                  <a:srgbClr val="0000FF"/>
                </a:solidFill>
                <a:effectLst/>
                <a:latin typeface="나눔스퀘어" panose="020B0600000101010101" pitchFamily="50" charset="-127"/>
                <a:ea typeface="나눔스퀘어" panose="020B0600000101010101" pitchFamily="50" charset="-127"/>
              </a:rPr>
              <a:t>초등에서는 기본 체력운동과 운동방법</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중등에서는 체력 증진</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관리</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운동처방</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고등에서는 체력의 종합적 관리</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트레이닝</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재활 등</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baseline="0" dirty="0" err="1">
                <a:solidFill>
                  <a:srgbClr val="0000FF"/>
                </a:solidFill>
                <a:effectLst/>
                <a:latin typeface="나눔스퀘어" panose="020B0600000101010101" pitchFamily="50" charset="-127"/>
                <a:ea typeface="나눔스퀘어" panose="020B0600000101010101" pitchFamily="50" charset="-127"/>
              </a:rPr>
              <a:t>학교급별로</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 내용 요소가 심화되도록 구성하였</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FF"/>
                </a:solidFill>
                <a:effectLst/>
                <a:latin typeface="나눔스퀘어" panose="020B0600000101010101" pitchFamily="50" charset="-127"/>
              </a:rPr>
            </a:br>
            <a:r>
              <a:rPr lang="ko-KR" altLang="en-US" sz="1800" kern="0" spc="0" dirty="0">
                <a:solidFill>
                  <a:srgbClr val="0000FF"/>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태도 요소는 초등에서 신체인식</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관심</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끝기</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공감</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침착성 등이 있고</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중등에서 체력 문제 해결 의지</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자기주도성</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자율성</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안전의식</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고등에서는 위기 상황 침착성</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자아존중감</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자기주도성</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 등 학교급이 올라갈수록 보다 심화된 요소를 학습하도록 구성하고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 있습니다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FF"/>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34</a:t>
            </a:fld>
            <a:endParaRPr lang="ko-KR" altLang="en-US" dirty="0"/>
          </a:p>
        </p:txBody>
      </p:sp>
    </p:spTree>
    <p:extLst>
      <p:ext uri="{BB962C8B-B14F-4D97-AF65-F5344CB8AC3E}">
        <p14:creationId xmlns:p14="http://schemas.microsoft.com/office/powerpoint/2010/main" val="3940025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운동 영역의 신체활동 예시입니다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 영역은 체력 운동과 건강 활동으로 구성되었습니다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각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성취기준 및 활동의 보편성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복잡성 등을 고려하여 신체활동을 제시하였으며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동일하게 제시된 신체활동은 활동 수준을 달리할 수 있도록 성취기준을 제시하였습니다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예를 들어 초등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학년군은 체력운동 관련 기본움직임 기술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걷기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달리기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밀고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당기기 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중학교는 유산소성 운동과 저항성 운동</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고등학교는 트레이닝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인터벌</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서킷 트레이닝 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 운동 손상 예방과 같이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학교급별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내용 요소와 성취기준에 적합한 신체활동을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위계화하여</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35</a:t>
            </a:fld>
            <a:endParaRPr lang="ko-KR" altLang="en-US" dirty="0"/>
          </a:p>
        </p:txBody>
      </p:sp>
    </p:spTree>
    <p:extLst>
      <p:ext uri="{BB962C8B-B14F-4D97-AF65-F5344CB8AC3E}">
        <p14:creationId xmlns:p14="http://schemas.microsoft.com/office/powerpoint/2010/main" val="2310422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스포츠 영역의 내용 체계와 요소입니다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영역의 핵심 아이디어는 스포츠의 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스포츠의 원리와 맥락</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스포츠의 활용방법을 기준으로 제시되었습니다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영역은 신체적 수월성 자체에 초점을 둔 기술형 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제도화되고 조식화 된 게임 활동에 초점을 맞춘 전략적 스포츠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다양한 환경과의 생태적 결합을 추구하는 생태형 스포츠로 구성되었으며 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태도로 범주를 나누고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학교군별로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초등에서는 기본 움직임 기술 수행 및 응용 방법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중등에서는 경기 기능과 수행원리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고등에서는 경기 기능과 과학적 원리 등과 같이 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이해 요소의 발달을 나타내고 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baseline="0" dirty="0" err="1">
                <a:solidFill>
                  <a:srgbClr val="0000FF"/>
                </a:solidFill>
                <a:effectLst/>
                <a:latin typeface="나눔스퀘어" panose="020B0600000101010101" pitchFamily="50" charset="-127"/>
                <a:ea typeface="나눔스퀘어" panose="020B0600000101010101" pitchFamily="50" charset="-127"/>
              </a:rPr>
              <a:t>학교급별로</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 내용 요소가 심화되도록 구성하였</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FF"/>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태도는 초등에서 움직임 수행의 자신감과 적극성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최선을 다하는 태도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게임규칙 준수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환경에 대한 개방성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활동 참여의 적극성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중학교에서는 목표달성 의지</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상대기술 인정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팀원과의 협력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구성원 배려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환경을 아끼고 감사하는 태도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고등학교에서는 인내심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도전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팀워크와 신뢰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페어플레이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환경 개선의 공동체 의식과 친화적 태도 </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등 학교급이 올라갈수록 보다 심화된 요소를 학습하도록 구성하고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 있습니다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이를 통해 그동안의 교육과정 체제가 안고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있는체육과</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내용 지식의 계열성 부족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가치와 내용의 획일적 연계로 인한 신체활동 적용의 제한성 문제를 해소하였습니다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FF"/>
                </a:solidFill>
                <a:effectLst/>
                <a:latin typeface="나눔스퀘어" panose="020B0600000101010101" pitchFamily="50" charset="-127"/>
              </a:rPr>
            </a:b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36</a:t>
            </a:fld>
            <a:endParaRPr lang="ko-KR" altLang="en-US" dirty="0"/>
          </a:p>
        </p:txBody>
      </p:sp>
    </p:spTree>
    <p:extLst>
      <p:ext uri="{BB962C8B-B14F-4D97-AF65-F5344CB8AC3E}">
        <p14:creationId xmlns:p14="http://schemas.microsoft.com/office/powerpoint/2010/main" val="1239326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스포츠 영역의 신체활동 예시입니다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영역은 기술형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전략형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생태형 스포츠로 구성되어 각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성취기준 및 활동의 보편성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복잡성 등을 고려하여 신체활동을 위계화 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동일하게 제시된 신체활동은 성취기준에 따라 활동 수준을 달리할 수 있도록 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전략형 스포츠에서 영역형 스포츠 유형인 농구를 보면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에서는 기본 움직임 기술을 배우고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5~6</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에서는 농구형 게임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넷볼</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중학교에서는 정식 농구를 배우게 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기술형 스포츠 유형인 투기형 스포츠는 초등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5~6</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에서 태권도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씨름을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 태권도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씨름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레슬링</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유도를</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고등학교에서 태권도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씨름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레슬링</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유도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검도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펜싱 등을 심화하거나 폭 넓게 배울 수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교사는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제시된 신체활동 예시를 기준으로 선정하되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학교 현장 및 학생 수준에 따라 다른 영역 및 학년군의 신체활동을 선택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변형하여 교육과정을 운영할 수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37</a:t>
            </a:fld>
            <a:endParaRPr lang="ko-KR" altLang="en-US" dirty="0"/>
          </a:p>
        </p:txBody>
      </p:sp>
    </p:spTree>
    <p:extLst>
      <p:ext uri="{BB962C8B-B14F-4D97-AF65-F5344CB8AC3E}">
        <p14:creationId xmlns:p14="http://schemas.microsoft.com/office/powerpoint/2010/main" val="1898904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표현 영역의 내용 체계와 요소입니다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영역의 핵심 아이디어는 해당 영역의 내용 요소를 포괄하면서 각 영역별 학습을 통해 일반화할 수 있는 지식을 핵심 아이디어로 제하며 표현활동의 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표현활동의 원리와 맥락</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표현활동의 활용방법을 기준으로 기술되었습니다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영역은 기본 움직임을 바탕으로 리듬에 맞춰 생각</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느낌</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감정 등을 동작과 움직임으로 표현하는 신체활동을 학습하는 영역으로</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운동’이나</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‘스포츠’ 영역과는 달리 별도의 중영역을 구분하지 않습니다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lvl="0" indent="0" algn="l" defTabSz="914400" rtl="0" eaLnBrk="1" fontAlgn="base" latinLnBrk="0" hangingPunct="1">
              <a:lnSpc>
                <a:spcPct val="160000"/>
              </a:lnSpc>
              <a:spcBef>
                <a:spcPts val="0"/>
              </a:spcBef>
              <a:spcAft>
                <a:spcPts val="0"/>
              </a:spcAft>
              <a:buClrTx/>
              <a:buSzTx/>
              <a:buFontTx/>
              <a:buNone/>
              <a:tabLst/>
              <a:defRPr/>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초등에서는 기본 움직임 기술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움직임 기술 응용 방법 및 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중학교에서는 표현 활동의 표현원리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창작과 감상</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고등학교에서는 표현 활동의 미적 원리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창작과 비평 등 </a:t>
            </a:r>
            <a:r>
              <a:rPr lang="ko-KR" altLang="en-US" sz="1800" kern="0" spc="0" baseline="0" dirty="0" err="1">
                <a:solidFill>
                  <a:srgbClr val="0000FF"/>
                </a:solidFill>
                <a:effectLst/>
                <a:latin typeface="나눔스퀘어" panose="020B0600000101010101" pitchFamily="50" charset="-127"/>
                <a:ea typeface="나눔스퀘어" panose="020B0600000101010101" pitchFamily="50" charset="-127"/>
              </a:rPr>
              <a:t>학교급별로</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 내용 요소가 심화되도록 구성하였</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태도는 초등학교에서는 움직임 표현에 대한 호기심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감수성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중학교에서는 수용적 태도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움직임 표현의 심미성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고등학교에서는 독창성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개방성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공감과 비평 등 </a:t>
            </a:r>
            <a:r>
              <a:rPr lang="ko-KR" altLang="en-US" sz="1800" kern="0" spc="0" baseline="0" dirty="0">
                <a:solidFill>
                  <a:srgbClr val="0000FF"/>
                </a:solidFill>
                <a:effectLst/>
                <a:latin typeface="나눔스퀘어" panose="020B0600000101010101" pitchFamily="50" charset="-127"/>
                <a:ea typeface="나눔스퀘어" panose="020B0600000101010101" pitchFamily="50" charset="-127"/>
              </a:rPr>
              <a:t>학교급이 올라갈수록 보다 심화된 요소를 학습하도록 구성하고 </a:t>
            </a:r>
            <a:r>
              <a:rPr lang="ko-KR" altLang="en-US" sz="1800" kern="0" spc="0" dirty="0">
                <a:solidFill>
                  <a:srgbClr val="0000FF"/>
                </a:solidFill>
                <a:effectLst/>
                <a:latin typeface="나눔스퀘어" panose="020B0600000101010101" pitchFamily="50" charset="-127"/>
                <a:ea typeface="나눔스퀘어" panose="020B0600000101010101" pitchFamily="50" charset="-127"/>
              </a:rPr>
              <a:t> 있습니다</a:t>
            </a:r>
            <a:r>
              <a:rPr lang="en-US" altLang="ko-KR" sz="1800"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38</a:t>
            </a:fld>
            <a:endParaRPr lang="ko-KR" altLang="en-US" dirty="0"/>
          </a:p>
        </p:txBody>
      </p:sp>
    </p:spTree>
    <p:extLst>
      <p:ext uri="{BB962C8B-B14F-4D97-AF65-F5344CB8AC3E}">
        <p14:creationId xmlns:p14="http://schemas.microsoft.com/office/powerpoint/2010/main" val="2544551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표현 영역의 신체활동 예시입니다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영역은 스포츠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전통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현대 표현으로 구성되어 각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성취기준 및 활동의 보편성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복잡성 등을 고려하여 신체활동을 위계화 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동일하게 제시된 신체활동은 성취기준에 따라 활동 수준을 달리할 수 있도록 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전통 표현에서 탈춤을 보면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에서는 기본 움직임의 기초표현과 기본 움직임의 표현방법을 배우고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초등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5~6</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에서는 전통 표현활동 유형의 민속무용 활동을 배우고</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중학교와 고등학교에서는 정식 탈춤을 심화하거나 폭 넓게 선택해서 배울 수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교사는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학년군별로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제시된 신체활동 예시를 기준으로 선정하되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학교 현장 및 학생 수준에 따라 다른 영역 및 학년군의 신체활동을 선택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변형하여 교육과정을 운영할 수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39</a:t>
            </a:fld>
            <a:endParaRPr lang="ko-KR" altLang="en-US" dirty="0"/>
          </a:p>
        </p:txBody>
      </p:sp>
    </p:spTree>
    <p:extLst>
      <p:ext uri="{BB962C8B-B14F-4D97-AF65-F5344CB8AC3E}">
        <p14:creationId xmlns:p14="http://schemas.microsoft.com/office/powerpoint/2010/main" val="1688465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다음은 성취기준에 대해 안내하겠습니다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성취기준은 학생들이 학습을 통해 성취해야 할 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태도를 진술한 것으로 교수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학습 및 평가의 근거로 활용합니다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또한 지식</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과정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태도를 연계하여 기술되었으며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학교급별로</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내용요소의 성취수준이 심화되어 제시되어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40</a:t>
            </a:fld>
            <a:endParaRPr lang="ko-KR" altLang="en-US" dirty="0"/>
          </a:p>
        </p:txBody>
      </p:sp>
    </p:spTree>
    <p:extLst>
      <p:ext uri="{BB962C8B-B14F-4D97-AF65-F5344CB8AC3E}">
        <p14:creationId xmlns:p14="http://schemas.microsoft.com/office/powerpoint/2010/main" val="3475462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 영역의 성취기준은 체력 운동과 건강 활동으로 구분하여 제시되었습니다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학교급별로</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체력 및 건강의 내용 요소 및 행위 동사를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계열화하여</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 영역의 명제적 지식은 학년이 올라갈수록 주요 개념과 원리를 이해하고 분석하며 심화된 수준의 탐구 능력을 함양하도록 성취기준이 제시되어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41</a:t>
            </a:fld>
            <a:endParaRPr lang="ko-KR" altLang="en-US" dirty="0"/>
          </a:p>
        </p:txBody>
      </p:sp>
    </p:spTree>
    <p:extLst>
      <p:ext uri="{BB962C8B-B14F-4D97-AF65-F5344CB8AC3E}">
        <p14:creationId xmlns:p14="http://schemas.microsoft.com/office/powerpoint/2010/main" val="1643905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262626"/>
                </a:solidFill>
                <a:effectLst/>
                <a:latin typeface="나눔스퀘어" panose="020B0600000101010101" pitchFamily="50" charset="-127"/>
                <a:ea typeface="나눔스퀘어" panose="020B0600000101010101" pitchFamily="50" charset="-127"/>
              </a:rPr>
              <a:t>스포츠 영역의 성취기준은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학교급별로</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기술형</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전략형</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생태형 스포츠의 내용 요소 및 행위 동사를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계열화하여</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262626"/>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스포스</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영역의 방법적 지식은 초등학교에서 기본 움직임 기술을 파악하고 시도하며 스포츠 유형별 기본 기능과 전략을 게임 활동에서 수행합니다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중고등학교에서는 경기 기능과 전략</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스포츠 생활</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전문화</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스포츠 문화와 과학</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대회</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을 더욱 깊이 있게 탐색하고 경기 상황과 일상생활에 적용하도록 성취기준이 제시되어 있습니다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p>
          <a:p>
            <a:pPr marL="0" marR="0" indent="0" algn="l" fontAlgn="base" latinLnBrk="0">
              <a:lnSpc>
                <a:spcPct val="160000"/>
              </a:lnSpc>
              <a:spcBef>
                <a:spcPts val="0"/>
              </a:spcBef>
              <a:spcAft>
                <a:spcPts val="0"/>
              </a:spcAft>
            </a:pPr>
            <a:endParaRPr lang="en-US" altLang="ko-KR" sz="1800" kern="0" spc="0" dirty="0">
              <a:solidFill>
                <a:srgbClr val="262626"/>
              </a:solidFill>
              <a:effectLst/>
              <a:latin typeface="나눔스퀘어" panose="020B0600000101010101" pitchFamily="50" charset="-127"/>
              <a:ea typeface="나눔스퀘어" panose="020B0600000101010101" pitchFamily="50" charset="-127"/>
            </a:endParaRPr>
          </a:p>
          <a:p>
            <a:pPr marL="0" marR="0" indent="0" algn="l" fontAlgn="base" latinLnBrk="0">
              <a:lnSpc>
                <a:spcPct val="160000"/>
              </a:lnSpc>
              <a:spcBef>
                <a:spcPts val="0"/>
              </a:spcBef>
              <a:spcAft>
                <a:spcPts val="0"/>
              </a:spcAft>
            </a:pP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42</a:t>
            </a:fld>
            <a:endParaRPr lang="ko-KR" altLang="en-US" dirty="0"/>
          </a:p>
        </p:txBody>
      </p:sp>
    </p:spTree>
    <p:extLst>
      <p:ext uri="{BB962C8B-B14F-4D97-AF65-F5344CB8AC3E}">
        <p14:creationId xmlns:p14="http://schemas.microsoft.com/office/powerpoint/2010/main" val="1058914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262626"/>
                </a:solidFill>
                <a:effectLst/>
                <a:latin typeface="나눔스퀘어" panose="020B0600000101010101" pitchFamily="50" charset="-127"/>
                <a:ea typeface="나눔스퀘어" panose="020B0600000101010101" pitchFamily="50" charset="-127"/>
              </a:rPr>
              <a:t>표현 영역의 성취기준도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학교급별로</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스포츠〮전통〮현대</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표현의 내용 요소 및 행위 동사를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계열화하여</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제시했습니다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262626"/>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표현 영역의 방법적 지식은 초등에서 기본 움직임 기술을 활용하고 표현 유형별 기본 동작 구성과 발표합니다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중고등학교에서는 작품을 창작하고 감상</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비평하며</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건강 활동으로 </a:t>
            </a:r>
            <a:r>
              <a:rPr lang="ko-KR" altLang="en-US" sz="1800" kern="0" spc="0" dirty="0" err="1">
                <a:solidFill>
                  <a:srgbClr val="262626"/>
                </a:solidFill>
                <a:effectLst/>
                <a:latin typeface="나눔스퀘어" panose="020B0600000101010101" pitchFamily="50" charset="-127"/>
                <a:ea typeface="나눔스퀘어" panose="020B0600000101010101" pitchFamily="50" charset="-127"/>
              </a:rPr>
              <a:t>생활화할</a:t>
            </a:r>
            <a:r>
              <a:rPr lang="ko-KR" altLang="en-US" sz="1800" kern="0" spc="0" dirty="0">
                <a:solidFill>
                  <a:srgbClr val="262626"/>
                </a:solidFill>
                <a:effectLst/>
                <a:latin typeface="나눔스퀘어" panose="020B0600000101010101" pitchFamily="50" charset="-127"/>
                <a:ea typeface="나눔스퀘어" panose="020B0600000101010101" pitchFamily="50" charset="-127"/>
              </a:rPr>
              <a:t> 수 있도록 성취기준이 제시되어 있습니다</a:t>
            </a:r>
            <a:r>
              <a:rPr lang="en-US" altLang="ko-KR" sz="1800" kern="0" spc="0" dirty="0">
                <a:solidFill>
                  <a:srgbClr val="262626"/>
                </a:solidFill>
                <a:effectLst/>
                <a:latin typeface="나눔스퀘어" panose="020B0600000101010101" pitchFamily="50" charset="-127"/>
                <a:ea typeface="나눔스퀘어" panose="020B0600000101010101" pitchFamily="50" charset="-127"/>
              </a:rPr>
              <a:t>. </a:t>
            </a:r>
          </a:p>
          <a:p>
            <a:pPr marL="0" marR="0" indent="0" algn="l" fontAlgn="base" latinLnBrk="0">
              <a:lnSpc>
                <a:spcPct val="160000"/>
              </a:lnSpc>
              <a:spcBef>
                <a:spcPts val="0"/>
              </a:spcBef>
              <a:spcAft>
                <a:spcPts val="0"/>
              </a:spcAft>
            </a:pPr>
            <a:endParaRPr lang="en-US" altLang="ko-KR" sz="1800" kern="0" spc="0" dirty="0">
              <a:solidFill>
                <a:srgbClr val="262626"/>
              </a:solidFill>
              <a:effectLst/>
              <a:latin typeface="나눔스퀘어" panose="020B0600000101010101" pitchFamily="50" charset="-127"/>
              <a:ea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43</a:t>
            </a:fld>
            <a:endParaRPr lang="ko-KR" altLang="en-US" dirty="0"/>
          </a:p>
        </p:txBody>
      </p:sp>
    </p:spTree>
    <p:extLst>
      <p:ext uri="{BB962C8B-B14F-4D97-AF65-F5344CB8AC3E}">
        <p14:creationId xmlns:p14="http://schemas.microsoft.com/office/powerpoint/2010/main" val="3484521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이번 교육과정에서는 각 영역별로 성취기준 해설이 제시됩니다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각각의 영역별로 제시된 성취기준 가운데 학교 현장에서 오해 및 혼동 등이 초래될 가능성이 있거나 추가적인 설명이 필요하거나 강조하기 위해 성취기준의 의미나 취지를 구체적으로 제시하고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44</a:t>
            </a:fld>
            <a:endParaRPr lang="ko-KR" altLang="en-US" dirty="0"/>
          </a:p>
        </p:txBody>
      </p:sp>
    </p:spTree>
    <p:extLst>
      <p:ext uri="{BB962C8B-B14F-4D97-AF65-F5344CB8AC3E}">
        <p14:creationId xmlns:p14="http://schemas.microsoft.com/office/powerpoint/2010/main" val="23440368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성취기준 해설과 함께 성취기준 적용 시 고려 사항에는 해당 영역에서 강조되는 교수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학습 및 평가 방법을 설명하고 있으며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범교과</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및 국가</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사회적 요구사항을 반영하도록 강조하고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예를 들어</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운동’ 영역의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학년군에서는 체력 운동과 건강 활동으로 나누어 성취기준 적용 시 고려 사항을 제시했으며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중고등학교에서는 초등학교보다 심화된 수준에서 체력을 증진 및 관리하고 스스로 운동을 계획하고 실천할 수 있는 교수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학습을 강조하고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45</a:t>
            </a:fld>
            <a:endParaRPr lang="ko-KR" altLang="en-US" dirty="0"/>
          </a:p>
        </p:txBody>
      </p:sp>
    </p:spTree>
    <p:extLst>
      <p:ext uri="{BB962C8B-B14F-4D97-AF65-F5344CB8AC3E}">
        <p14:creationId xmlns:p14="http://schemas.microsoft.com/office/powerpoint/2010/main" val="5596548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스포츠 영역의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학년군에서는 기본 움직임 기술을 습득하기 위한 다양한 교수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학습 방법의 적용을 강조하였으며 게임 자체를 학습하기보다는 기본 움직임 기술을 충실하게 학습하여 자신감을 갖고 이를 간단한 게임 상황에 적용해 보도록 하고 있으며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5~6</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학년군에서는 기술형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전략형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생태형 스포츠 유형에 따라 효과적인 응용 기능</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활동 방법</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전략을 탐색하고 게임 상황을 설정하여 시도하는 데 중점을 두도록 하였습니다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중고등학교에서는 초등학교보다 심화된 수준에서 스포츠 경기를 수행하고 문화를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생활화할</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수 있도록 계획하고 실천할 수 있는 교수</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학습을 강조하고 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46</a:t>
            </a:fld>
            <a:endParaRPr lang="ko-KR" altLang="en-US" dirty="0"/>
          </a:p>
        </p:txBody>
      </p:sp>
    </p:spTree>
    <p:extLst>
      <p:ext uri="{BB962C8B-B14F-4D97-AF65-F5344CB8AC3E}">
        <p14:creationId xmlns:p14="http://schemas.microsoft.com/office/powerpoint/2010/main" val="12750142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표현 영역의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학년군에서는 표현 활동과 움직임 기술의 관계에 대한 이해를 바탕으로 모방 및 추상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리듬 표현과 도구 표현 방법을 자유롭게 표현할 수 있는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허용적인</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분위기 조성을 강조했으며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5~6</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학년군에서는 표현 활동의 유형별 움직임 기능을 익히고 동작의 연결</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대형의 선택 등 표현 동작과 구성 방법을 함께 설계하면서 기초적인 수준에서의 작품 발표와 감상 활동이 이루어지도록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l" fontAlgn="base" latinLnBrk="0">
              <a:lnSpc>
                <a:spcPct val="160000"/>
              </a:lnSpc>
              <a:spcBef>
                <a:spcPts val="0"/>
              </a:spcBef>
              <a:spcAft>
                <a:spcPts val="0"/>
              </a:spcAft>
            </a:pPr>
            <a:r>
              <a:rPr lang="ko-KR" altLang="en-US" sz="1800" kern="0" spc="0" dirty="0">
                <a:solidFill>
                  <a:srgbClr val="000000"/>
                </a:solidFill>
                <a:effectLst/>
                <a:latin typeface="나눔스퀘어" panose="020B0600000101010101" pitchFamily="50" charset="-127"/>
                <a:ea typeface="나눔스퀘어" panose="020B0600000101010101" pitchFamily="50" charset="-127"/>
              </a:rPr>
              <a:t>중학교 ‘표현’ 영역의 성취기준 적용 시 고려 사항은 전체적으로 초등학교보다 심화된 수준에서 스포츠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전통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현대 표현 유형별로 역사와 특성</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동작과 표현 원리</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창작과 감상으로 심화하여 학습할 수 있도록 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br>
              <a:rPr lang="ko-KR" altLang="en-US" sz="1800" kern="0" spc="0" dirty="0">
                <a:solidFill>
                  <a:srgbClr val="000000"/>
                </a:solidFill>
                <a:effectLst/>
                <a:latin typeface="나눔스퀘어" panose="020B0600000101010101" pitchFamily="50" charset="-127"/>
              </a:rPr>
            </a:br>
            <a:r>
              <a:rPr lang="ko-KR" altLang="en-US" sz="1800" kern="0" spc="0" dirty="0">
                <a:solidFill>
                  <a:srgbClr val="000000"/>
                </a:solidFill>
                <a:effectLst/>
                <a:latin typeface="나눔스퀘어" panose="020B0600000101010101" pitchFamily="50" charset="-127"/>
                <a:ea typeface="나눔스퀘어" panose="020B0600000101010101" pitchFamily="50" charset="-127"/>
              </a:rPr>
              <a:t>고등학교 체육과 운동과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건강에성의</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‘표현 </a:t>
            </a:r>
            <a:r>
              <a:rPr lang="ko-KR" altLang="en-US" sz="1800" kern="0" spc="0" dirty="0" err="1">
                <a:solidFill>
                  <a:srgbClr val="000000"/>
                </a:solidFill>
                <a:effectLst/>
                <a:latin typeface="나눔스퀘어" panose="020B0600000101010101" pitchFamily="50" charset="-127"/>
                <a:ea typeface="나눔스퀘어" panose="020B0600000101010101" pitchFamily="50" charset="-127"/>
              </a:rPr>
              <a:t>활동’은</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 스포츠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현대 표현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전통 표현 중에 가장 보편화된 종목을 </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4~7</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가지 제시하여 중학교에서 학습 신체활동이 고등학교 수준에서 연계</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0" dirty="0">
                <a:solidFill>
                  <a:srgbClr val="000000"/>
                </a:solidFill>
                <a:effectLst/>
                <a:latin typeface="나눔스퀘어" panose="020B0600000101010101" pitchFamily="50" charset="-127"/>
                <a:ea typeface="나눔스퀘어" panose="020B0600000101010101" pitchFamily="50" charset="-127"/>
              </a:rPr>
              <a:t>심화되도록 제시했습니다</a:t>
            </a:r>
            <a:r>
              <a:rPr lang="en-US" altLang="ko-KR" sz="1800" kern="0" spc="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47</a:t>
            </a:fld>
            <a:endParaRPr lang="ko-KR" altLang="en-US" dirty="0"/>
          </a:p>
        </p:txBody>
      </p:sp>
    </p:spTree>
    <p:extLst>
      <p:ext uri="{BB962C8B-B14F-4D97-AF65-F5344CB8AC3E}">
        <p14:creationId xmlns:p14="http://schemas.microsoft.com/office/powerpoint/2010/main" val="18281976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이번 장에서는 체육과의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교수･학습</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및 평가 측면에 대해 살펴보겠습니다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p>
          <a:p>
            <a:pPr marL="0" marR="0" indent="0" algn="just" fontAlgn="base" latinLnBrk="1">
              <a:lnSpc>
                <a:spcPct val="160000"/>
              </a:lnSpc>
              <a:spcBef>
                <a:spcPts val="0"/>
              </a:spcBef>
              <a:spcAft>
                <a:spcPts val="0"/>
              </a:spcAf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먼저 교수</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학습은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교수･학습의</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방향과</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방법으로 구분하여 내용을 제시하였고</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r>
              <a:rPr lang="en-US" altLang="ko-KR" sz="1800" kern="0" spc="-6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평가 역시 평가의 방향</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평가의 방법으로 나누어 제시되었습니다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48</a:t>
            </a:fld>
            <a:endParaRPr lang="ko-KR" altLang="en-US" dirty="0"/>
          </a:p>
        </p:txBody>
      </p:sp>
    </p:spTree>
    <p:extLst>
      <p:ext uri="{BB962C8B-B14F-4D97-AF65-F5344CB8AC3E}">
        <p14:creationId xmlns:p14="http://schemas.microsoft.com/office/powerpoint/2010/main" val="39050528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먼저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교수･학습의</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방향의 첫번째는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 역량 함양을 위한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교수･학습입니다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p>
          <a:p>
            <a:pPr marL="0" marR="0" indent="0" algn="just" fontAlgn="base" latinLnBrk="1">
              <a:lnSpc>
                <a:spcPct val="160000"/>
              </a:lnSpc>
              <a:spcBef>
                <a:spcPts val="0"/>
              </a:spcBef>
              <a:spcAft>
                <a:spcPts val="0"/>
              </a:spcAf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 역량 함양을 위한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교수･학습은</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신체활동 역량의 함양을 위해 영역별 내용 요소를 깊이 있게 경험할 수 있는 다양한 수업 주제와 </a:t>
            </a:r>
            <a:r>
              <a:rPr lang="ko-KR" altLang="en-US" sz="1800" kern="0" spc="-6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 활동을 선정하고 지도해야 함을 의미하고 있습니다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신체활동을 위한 학습을 통해 신체활동 형식의 움직임 기술</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방법 등을 습득하며 신체활동을 효율적</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심미적으로 수행하고</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신체활동에 관한 학습을 통해 신체활동에 관한 이론적</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경험적 지식을 이해하고 안목을 기르며</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60" dirty="0">
                <a:solidFill>
                  <a:srgbClr val="000000"/>
                </a:solidFill>
                <a:effectLst/>
                <a:latin typeface="나눔스퀘어" panose="020B0600000101010101" pitchFamily="50" charset="-127"/>
                <a:ea typeface="나눔스퀘어" panose="020B0600000101010101" pitchFamily="50" charset="-127"/>
              </a:rPr>
              <a:t>신체활동을 통한 학습에서 자신의 신체활동 경험을 성찰하며 사회 속에서 자신과 타인의 관계를 인식함으로써 신체활동의 의미 있는 가치와 태도를 함양하도록 가르쳐야 한다는 의미입니다</a:t>
            </a:r>
            <a:r>
              <a:rPr lang="en-US" altLang="ko-KR" sz="1800" kern="0" spc="-6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49</a:t>
            </a:fld>
            <a:endParaRPr lang="ko-KR" altLang="en-US" dirty="0"/>
          </a:p>
        </p:txBody>
      </p:sp>
    </p:spTree>
    <p:extLst>
      <p:ext uri="{BB962C8B-B14F-4D97-AF65-F5344CB8AC3E}">
        <p14:creationId xmlns:p14="http://schemas.microsoft.com/office/powerpoint/2010/main" val="31110166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움직임의 체계적 발달을 위한 교수학습 입니다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이번 교육과정은 신체활동의 본질인 움직임을 중심으로 한 신체활동 역량 함양을 강조하고 있으며</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이를 위해서는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학교급별</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영역별로</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움직임이 체계적으로 발달할 수 있는 교수학습 전문성이 매우 중요하다고 할 수 있습니다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a:t>
            </a:r>
            <a:endParaRPr lang="en-US" altLang="ko-KR" sz="1800" b="1" kern="0" spc="0" dirty="0">
              <a:solidFill>
                <a:srgbClr val="0000FF"/>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움직임 수행 역량은 신체활동 역량의 핵심으로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움직임의 개념적 요소와 기술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전략을 체계적으로 학습함으로써 발달됩니다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이를 위해 움직임 요소를 이해하고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움직임의 원리를 기술 수행에 적용하여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다</a:t>
            </a:r>
            <a:r>
              <a:rPr lang="ko-KR" altLang="en-US" sz="1800" kern="0" spc="-70" dirty="0">
                <a:solidFill>
                  <a:srgbClr val="000000"/>
                </a:solidFill>
                <a:effectLst/>
                <a:latin typeface="나눔스퀘어" panose="020B0600000101010101" pitchFamily="50" charset="-127"/>
                <a:ea typeface="나눔스퀘어" panose="020B0600000101010101" pitchFamily="50" charset="-127"/>
              </a:rPr>
              <a:t>양한 신체활동 상황에서 효과적인 의사결정과 전략을 발휘할 수 있도록 지도해야 함을 의미합니다</a:t>
            </a:r>
            <a:r>
              <a:rPr lang="en-US" altLang="ko-KR" sz="1800" kern="0" spc="-7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70" dirty="0">
                <a:solidFill>
                  <a:srgbClr val="000000"/>
                </a:solidFill>
                <a:effectLst/>
                <a:latin typeface="나눔스퀘어" panose="020B0600000101010101" pitchFamily="50" charset="-127"/>
                <a:ea typeface="나눔스퀘어" panose="020B0600000101010101" pitchFamily="50" charset="-127"/>
              </a:rPr>
              <a:t>특히 움직임의 </a:t>
            </a:r>
            <a:r>
              <a:rPr lang="ko-KR" altLang="en-US" sz="1800" kern="0" spc="-70" dirty="0" err="1">
                <a:solidFill>
                  <a:srgbClr val="000000"/>
                </a:solidFill>
                <a:effectLst/>
                <a:latin typeface="나눔스퀘어" panose="020B0600000101010101" pitchFamily="50" charset="-127"/>
                <a:ea typeface="나눔스퀘어" panose="020B0600000101010101" pitchFamily="50" charset="-127"/>
              </a:rPr>
              <a:t>지식</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⋅이해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과정⋅기능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가치⋅태도를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학년군에 따라 계열적으로 학습하도록 신체활동의 상황과 조건을 발달 단계에 적합하게 조직하여 지도하는 것에 중점을 두어야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50</a:t>
            </a:fld>
            <a:endParaRPr lang="ko-KR" altLang="en-US" dirty="0"/>
          </a:p>
        </p:txBody>
      </p:sp>
    </p:spTree>
    <p:extLst>
      <p:ext uri="{BB962C8B-B14F-4D97-AF65-F5344CB8AC3E}">
        <p14:creationId xmlns:p14="http://schemas.microsoft.com/office/powerpoint/2010/main" val="17061453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rPr>
              <a:t>다음은 자기주도적 학습을 위한 맞춤형 교수학습 입니다</a:t>
            </a:r>
            <a:r>
              <a:rPr lang="en-US" altLang="ko-KR" sz="1800" b="1" kern="0" spc="0" dirty="0">
                <a:solidFill>
                  <a:srgbClr val="0000FF"/>
                </a:solidFill>
                <a:effectLst/>
              </a:rPr>
              <a:t>.</a:t>
            </a:r>
            <a:endParaRPr lang="en-US" altLang="ko-KR" sz="1800" b="0" kern="0" spc="0" dirty="0">
              <a:solidFill>
                <a:srgbClr val="000000"/>
              </a:solidFill>
              <a:effectLst/>
            </a:endParaRPr>
          </a:p>
          <a:p>
            <a:pPr marL="0" marR="0" indent="0" algn="just" fontAlgn="base" latinLnBrk="1">
              <a:lnSpc>
                <a:spcPct val="160000"/>
              </a:lnSpc>
              <a:spcBef>
                <a:spcPts val="0"/>
              </a:spcBef>
              <a:spcAft>
                <a:spcPts val="0"/>
              </a:spcAft>
            </a:pPr>
            <a:r>
              <a:rPr lang="ko-KR" altLang="en-US" sz="1800" kern="0" spc="-60" dirty="0">
                <a:solidFill>
                  <a:srgbClr val="000000"/>
                </a:solidFill>
                <a:effectLst/>
              </a:rPr>
              <a:t>학습자의 자기 주도적 학습을 촉진하기 위해서는 </a:t>
            </a:r>
            <a:r>
              <a:rPr lang="ko-KR" altLang="en-US" sz="1800" kern="0" spc="-60" dirty="0">
                <a:solidFill>
                  <a:srgbClr val="FF0000"/>
                </a:solidFill>
                <a:effectLst/>
              </a:rPr>
              <a:t>교사가 안내한 학습</a:t>
            </a:r>
            <a:r>
              <a:rPr lang="ko-KR" altLang="en-US" sz="1800" kern="0" spc="-60" dirty="0">
                <a:solidFill>
                  <a:srgbClr val="000000"/>
                </a:solidFill>
                <a:effectLst/>
              </a:rPr>
              <a:t>과 학습자가 직접 설계한 학습을 병행하여 학생에게 적합한 맞춤형 </a:t>
            </a:r>
            <a:r>
              <a:rPr lang="ko-KR" altLang="en-US" sz="1800" kern="0" spc="-60" dirty="0" err="1">
                <a:solidFill>
                  <a:srgbClr val="000000"/>
                </a:solidFill>
                <a:effectLst/>
              </a:rPr>
              <a:t>교수⋅학습이</a:t>
            </a:r>
            <a:r>
              <a:rPr lang="ko-KR" altLang="en-US" sz="1800" kern="0" spc="-60" dirty="0">
                <a:solidFill>
                  <a:srgbClr val="000000"/>
                </a:solidFill>
                <a:effectLst/>
              </a:rPr>
              <a:t> 이루어지도록 해야 합니다</a:t>
            </a:r>
            <a:r>
              <a:rPr lang="en-US" altLang="ko-KR" sz="1800" kern="0" spc="-60" dirty="0">
                <a:solidFill>
                  <a:srgbClr val="000000"/>
                </a:solidFill>
                <a:effectLst/>
              </a:rPr>
              <a:t>. </a:t>
            </a:r>
            <a:endParaRPr lang="en-US" altLang="ko-KR" sz="1800" kern="0" spc="0" dirty="0">
              <a:solidFill>
                <a:srgbClr val="000000"/>
              </a:solidFill>
              <a:effectLst/>
            </a:endParaRPr>
          </a:p>
          <a:p>
            <a:pPr marL="0" marR="0" indent="0" algn="just" fontAlgn="base" latinLnBrk="1">
              <a:lnSpc>
                <a:spcPct val="160000"/>
              </a:lnSpc>
              <a:spcBef>
                <a:spcPts val="0"/>
              </a:spcBef>
              <a:spcAft>
                <a:spcPts val="0"/>
              </a:spcAft>
            </a:pPr>
            <a:r>
              <a:rPr lang="ko-KR" altLang="en-US" sz="1800" kern="0" spc="-60" dirty="0">
                <a:solidFill>
                  <a:srgbClr val="000000"/>
                </a:solidFill>
                <a:effectLst/>
              </a:rPr>
              <a:t>이를 위해 교사는 학습자에게 수준별로 과제를 제시하고 탐구적 교수학습 자료를 제공하며 체계적으로 학습 과제를 전개할 수 있도록 적절한 교수학습 모형과 전략을 적용해야 하는 등 지기주도적 학습 환경을 조성해야 합니다</a:t>
            </a:r>
            <a:r>
              <a:rPr lang="en-US" altLang="ko-KR" sz="1800" kern="0" spc="-60" dirty="0">
                <a:solidFill>
                  <a:srgbClr val="000000"/>
                </a:solidFill>
                <a:effectLst/>
              </a:rPr>
              <a:t>. </a:t>
            </a:r>
          </a:p>
          <a:p>
            <a:pPr marL="0" marR="0" indent="0" algn="just" fontAlgn="base" latinLnBrk="1">
              <a:lnSpc>
                <a:spcPct val="160000"/>
              </a:lnSpc>
              <a:spcBef>
                <a:spcPts val="0"/>
              </a:spcBef>
              <a:spcAft>
                <a:spcPts val="0"/>
              </a:spcAft>
            </a:pPr>
            <a:r>
              <a:rPr lang="ko-KR" altLang="en-US" sz="1800" kern="0" spc="-60" dirty="0">
                <a:solidFill>
                  <a:srgbClr val="000000"/>
                </a:solidFill>
                <a:effectLst/>
              </a:rPr>
              <a:t>이를 통해 학습자는 스스로 학습 내용을 파악하고</a:t>
            </a:r>
            <a:r>
              <a:rPr lang="en-US" altLang="ko-KR" sz="1800" kern="0" spc="-60" dirty="0">
                <a:solidFill>
                  <a:srgbClr val="000000"/>
                </a:solidFill>
                <a:effectLst/>
              </a:rPr>
              <a:t>, </a:t>
            </a:r>
            <a:r>
              <a:rPr lang="ko-KR" altLang="en-US" sz="1800" kern="0" spc="-60" dirty="0">
                <a:solidFill>
                  <a:srgbClr val="000000"/>
                </a:solidFill>
                <a:effectLst/>
              </a:rPr>
              <a:t>주어진 과제를 적극적으로 해결할 수 있으며 신체활동의 적극적인 연습과 교정이 이루어질 수 있습니다</a:t>
            </a:r>
            <a:r>
              <a:rPr lang="en-US" altLang="ko-KR" sz="1800" kern="0" spc="-60" dirty="0">
                <a:solidFill>
                  <a:srgbClr val="000000"/>
                </a:solidFill>
                <a:effectLst/>
              </a:rPr>
              <a:t>. </a:t>
            </a:r>
            <a:endParaRPr lang="ko-KR" altLang="en-US" sz="1800" kern="0" spc="0" dirty="0">
              <a:solidFill>
                <a:srgbClr val="000000"/>
              </a:solidFill>
              <a:effectLst/>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51</a:t>
            </a:fld>
            <a:endParaRPr lang="ko-KR" altLang="en-US" dirty="0"/>
          </a:p>
        </p:txBody>
      </p:sp>
    </p:spTree>
    <p:extLst>
      <p:ext uri="{BB962C8B-B14F-4D97-AF65-F5344CB8AC3E}">
        <p14:creationId xmlns:p14="http://schemas.microsoft.com/office/powerpoint/2010/main" val="34418387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신체활동의 시공간적 확장을 위한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교수･학습입니다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 학습을 통해 습득한 신체활동의 지식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태도는 생애 전반에 걸쳐 건강하고 행복한 삶의 토대가 된다는 아이디어를 바탕으로 교수</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학습의 방향을 설계해야 한다는 의미입니다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따라서 학습자가 학습한 내용을 학교 뿐만 아니라 가정 및 집 주변</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지역사회에서 실천할 수 있도록 자율성과 실천력을 길러주고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교⋅내외</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체육대회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학교스포츠클럽 활동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자율 체육 활동에 적극적으로 참여할 수 있도록 지도하는데 중점을 두어야 할 것입니다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 학습자가 해당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뿐만 아니라 생애주기별로 지속해서 신체활동에 참여하며 다양한 문화적 삶을 향유할 수 있도록 안내해야 한다는 내용을 담고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52</a:t>
            </a:fld>
            <a:endParaRPr lang="ko-KR" altLang="en-US" dirty="0"/>
          </a:p>
        </p:txBody>
      </p:sp>
    </p:spTree>
    <p:extLst>
      <p:ext uri="{BB962C8B-B14F-4D97-AF65-F5344CB8AC3E}">
        <p14:creationId xmlns:p14="http://schemas.microsoft.com/office/powerpoint/2010/main" val="677663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디지철</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기술을 활용한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교수･학습입니다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체육수업에서 디지털 도구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매체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소프트웨어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영상 자료 등의 기술은 학습자의 참여 동기를 유발하고 실시간으로 학습 과정과 결과 피드백을 제공할 수</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있으며 축적된 학습 결과를 체계적으로 관리할 수 있는 등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및 평가에 긍정적으로 활용될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따라서 학습자는 디지털 매체로 전달된 과제를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시⋅공간의</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제약에서 벗어나 확인할 수 있고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교사는 학습자의 활동 결과를 실시간으로 모니터링하고 피드백을 제공함으로써 학습 과정에서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온⋅오프라인을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연계하거나 디지털 기술을 활용함으로써 학습자의 신체활동 참여를 촉진하고 효율적인 학습 자료 관리가 이루어지도록 지도할 수 있을 것입니다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53</a:t>
            </a:fld>
            <a:endParaRPr lang="ko-KR" altLang="en-US" dirty="0"/>
          </a:p>
        </p:txBody>
      </p:sp>
    </p:spTree>
    <p:extLst>
      <p:ext uri="{BB962C8B-B14F-4D97-AF65-F5344CB8AC3E}">
        <p14:creationId xmlns:p14="http://schemas.microsoft.com/office/powerpoint/2010/main" val="14173324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창의성과 인성 함양을 위한 통합적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교수학습입니다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en-US" altLang="ko-KR" sz="1800" b="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체육과에서는 학습자의 창의성과 인성 함양을 위해 두 가지 측면으로 통합적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활동을 제공해야 한다는 내용을 담고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첫째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학습자가 영역별 내용을 깊이 있게 학습할 수 있도록 직접 체험 활동과 함께 간접 체험 활동을 제공하도록 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둘째</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타 교과 및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범교과</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학습 주제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예를 들어 문학 및 예술적 감수성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과학 및 수학적 분석력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인성 및 민주시민 의식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생태전환과 지속 가능한 발전 등의 주제를 체육과 학습 내용과 융합하여 학습함으로써 </a:t>
            </a:r>
            <a:endParaRPr lang="en-US" altLang="ko-KR" sz="1800" kern="0" spc="0" dirty="0">
              <a:solidFill>
                <a:srgbClr val="000000"/>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학습자가 체육과의 학습 내용을 다양한 분야와 연계하여 비판적으로 사고하고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바람직한 가치 판단과 공동체의 삶의 방식을 폭넓게 수용하고 실천할 수 있도록 지도해야 함을 나타내고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54</a:t>
            </a:fld>
            <a:endParaRPr lang="ko-KR" altLang="en-US" dirty="0"/>
          </a:p>
        </p:txBody>
      </p:sp>
    </p:spTree>
    <p:extLst>
      <p:ext uri="{BB962C8B-B14F-4D97-AF65-F5344CB8AC3E}">
        <p14:creationId xmlns:p14="http://schemas.microsoft.com/office/powerpoint/2010/main" val="8244384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just" defTabSz="914400" rtl="0" eaLnBrk="1" fontAlgn="base" latinLnBrk="1" hangingPunct="1">
              <a:lnSpc>
                <a:spcPct val="160000"/>
              </a:lnSpc>
              <a:spcBef>
                <a:spcPts val="0"/>
              </a:spcBef>
              <a:spcAft>
                <a:spcPts val="0"/>
              </a:spcAft>
              <a:buClrTx/>
              <a:buSzTx/>
              <a:buFontTx/>
              <a:buNone/>
              <a:tabLst/>
              <a:defRPr/>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다음으로 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학습의 방법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3</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가지 내용을 살펴보겠습니다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just" fontAlgn="base" latinLnBrk="1">
              <a:lnSpc>
                <a:spcPct val="160000"/>
              </a:lnSpc>
              <a:spcBef>
                <a:spcPts val="0"/>
              </a:spcBef>
              <a:spcAft>
                <a:spcPts val="0"/>
              </a:spcAft>
            </a:pPr>
            <a:endParaRPr lang="en-US" altLang="ko-KR" sz="1800" b="1" kern="0" spc="0" dirty="0">
              <a:solidFill>
                <a:srgbClr val="0000FF"/>
              </a:solidFill>
              <a:effectLst/>
              <a:latin typeface="나눔스퀘어" panose="020B0600000101010101" pitchFamily="50" charset="-127"/>
              <a:ea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학습의 방법은 교육과정 운영</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단원의 운영</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수업의 운영 측면으로 살펴보도록 하겠습니다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p>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먼저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교육과정 운영을 위해서는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단위 교육과정의 운영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연간 교육과정의 운영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온</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오프라인 연계 교육과정의 운영을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고려해야함을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강조하고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단위 교육과정 운영은 초등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초등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5~6</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중학교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1~3</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등을 의미하며 학년 군 수준으로 이루어진 성취기준은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내에서 모두 지도해야 하며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내에서 내실 있는 교육이 이뤄지기 위해 체계적인 교과협의회 개최가 필요함을 강조하고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연간 교육과정 운영 시에는 학사일정 등을 고려한 실제 수업 시수를 바탕으로 수업을 계획하며 균형 있는 내용 편성과 지도를 강조하고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0" algn="just" fontAlgn="base" latinLnBrk="1">
              <a:lnSpc>
                <a:spcPct val="160000"/>
              </a:lnSpc>
              <a:spcBef>
                <a:spcPts val="0"/>
              </a:spcBef>
              <a:spcAft>
                <a:spcPts val="0"/>
              </a:spcAf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온</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오프라인 연계 교육을 위한 방법으로 온라인 과제 활동 제공을 통해 학습자 스스로 학습과정을 모니터링할 수 있도록 지원하는 방안이 강조되고 있으며 이 부분에 대한 고민과 실천도 함께해 주시면 좋겠습니다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55</a:t>
            </a:fld>
            <a:endParaRPr lang="ko-KR" altLang="en-US" dirty="0"/>
          </a:p>
        </p:txBody>
      </p:sp>
    </p:spTree>
    <p:extLst>
      <p:ext uri="{BB962C8B-B14F-4D97-AF65-F5344CB8AC3E}">
        <p14:creationId xmlns:p14="http://schemas.microsoft.com/office/powerpoint/2010/main" val="1259930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just"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단원을 운영할 때의 유의사항입니다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영역별 신체활동은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학년군별</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내용 요소와 성취기준에 적합하게 선정해야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단</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학교 여건 및 학습자 수준에 따라 다른 학년군의 신체활동을 선택할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 같은 신체활동이라도 영역의 특성과 성취기준에 따라 학습 목표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학습 내용 및 방법을 다르게 설정할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그리고 교사는 학습자의 체력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 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 특성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문화적 배경 등 학습자의 수준과 사전 학습 경험을 파악하여 평등한 학습 기회가 보장되도록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활동을 계획하고 운영해야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끝으로 교사는 수업에 필요한 시설과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용⋅기구의</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수요를 파악하고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교수⋅학습</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운영에 적합한 환경을 구축해 나가면서 교육적 효과와 안전을 충분히 고려하면서 단원을 운영해야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특히 이번 교육과정에서는 학교 및 지역사회 시설 환경에 대한 존중과 생태적 가치를 실천하는 것을 강조하고 있다는 점을 유념해주시기 바랍니다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56</a:t>
            </a:fld>
            <a:endParaRPr lang="ko-KR" altLang="en-US" dirty="0"/>
          </a:p>
        </p:txBody>
      </p:sp>
    </p:spTree>
    <p:extLst>
      <p:ext uri="{BB962C8B-B14F-4D97-AF65-F5344CB8AC3E}">
        <p14:creationId xmlns:p14="http://schemas.microsoft.com/office/powerpoint/2010/main" val="40197324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fontAlgn="base" latinLnBrk="1">
              <a:lnSpc>
                <a:spcPct val="160000"/>
              </a:lnSpc>
              <a:spcBef>
                <a:spcPts val="0"/>
              </a:spcBef>
              <a:spcAft>
                <a:spcPts val="0"/>
              </a:spcAf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학습의 방법의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3</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가지 내용 중 마지막으로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수업을 운영할 때의 유의사항을 말씀드리겠습니다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l"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수업을 운영할 때에는 학습활동을 재구성 하되 영역의 특성에 맞도록 성취기준을 선정하는 것이 중요합니다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수업 재구성의 요인으로 경기장의 형태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용기구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참여 인원과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모둠조직</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경기규칙 및 방법 등을 고려할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l"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그리고 학습기회의 형평성을 고려해야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신체특성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문화적 차이를 고려하여 학습기회의 차이를 최소화 할 수 있도록 고려하는 것이 중요합니다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l"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끝으로 학습자의 효율적 관리와 안전한 수업 분위기를 조성할 수 있도록 노력해야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 초</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학기 초에 학생들과 함께 수업 규칙을 수립하고 조율하며 정해진 규칙을 일관성 있게 적용할 수 있어야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 안전사고 예방을 위한 다방면의 노력을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기울여야하는</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점은 당연하면서도 매우 중요한 일입니다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l"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지금까지 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 방법의 세 가지 내용을 살펴보았습니다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 측면에서는 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학습의 방향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6</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가지</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교수</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학습의 방법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3</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가지 등으로 총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9</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가지 주제를 살펴보았음을 다시 한 번 상기해 주시기 바랍니다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57</a:t>
            </a:fld>
            <a:endParaRPr lang="ko-KR" altLang="en-US" dirty="0"/>
          </a:p>
        </p:txBody>
      </p:sp>
    </p:spTree>
    <p:extLst>
      <p:ext uri="{BB962C8B-B14F-4D97-AF65-F5344CB8AC3E}">
        <p14:creationId xmlns:p14="http://schemas.microsoft.com/office/powerpoint/2010/main" val="21891903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rPr>
              <a:t>다음으로는 평가 부분에서 평가의 방향과 평가의 방법에 대해 살펴보겠습니다</a:t>
            </a:r>
            <a:r>
              <a:rPr lang="en-US" altLang="ko-KR" sz="1800" b="1" kern="0" spc="0" dirty="0">
                <a:solidFill>
                  <a:srgbClr val="0000FF"/>
                </a:solidFill>
                <a:effectLst/>
              </a:rPr>
              <a:t>.</a:t>
            </a:r>
          </a:p>
          <a:p>
            <a:pPr marL="0" marR="0" indent="127000" algn="just" fontAlgn="base" latinLnBrk="1">
              <a:lnSpc>
                <a:spcPct val="174000"/>
              </a:lnSpc>
              <a:spcBef>
                <a:spcPts val="1000"/>
              </a:spcBef>
              <a:spcAft>
                <a:spcPts val="0"/>
              </a:spcAft>
              <a:tabLst>
                <a:tab pos="381000" algn="l"/>
                <a:tab pos="381000" algn="l"/>
              </a:tabLst>
            </a:pPr>
            <a:endParaRPr lang="ko-KR" altLang="en-US" sz="1800" kern="0" spc="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먼저 평가의 방향은</a:t>
            </a:r>
            <a:r>
              <a:rPr lang="en-US" altLang="ko-KR" sz="1800" kern="0" spc="-50" dirty="0">
                <a:solidFill>
                  <a:srgbClr val="000000"/>
                </a:solidFill>
                <a:effectLst/>
              </a:rPr>
              <a:t> </a:t>
            </a:r>
            <a:r>
              <a:rPr lang="ko-KR" altLang="en-US" sz="1800" kern="0" spc="-50" dirty="0">
                <a:solidFill>
                  <a:srgbClr val="000000"/>
                </a:solidFill>
                <a:effectLst/>
              </a:rPr>
              <a:t>신체활동 역량 함양을 위한 종합적 평가</a:t>
            </a:r>
            <a:r>
              <a:rPr lang="en-US" altLang="ko-KR" sz="1800" kern="0" spc="-50" dirty="0">
                <a:solidFill>
                  <a:srgbClr val="000000"/>
                </a:solidFill>
                <a:effectLst/>
              </a:rPr>
              <a:t>, </a:t>
            </a:r>
            <a:r>
              <a:rPr lang="ko-KR" altLang="en-US" sz="1800" kern="0" spc="-50" dirty="0">
                <a:solidFill>
                  <a:srgbClr val="000000"/>
                </a:solidFill>
                <a:effectLst/>
              </a:rPr>
              <a:t>학습자의 성장 과정을 반영한 다양한 평가</a:t>
            </a:r>
            <a:r>
              <a:rPr lang="en-US" altLang="ko-KR" sz="1800" kern="0" spc="-50" dirty="0">
                <a:solidFill>
                  <a:srgbClr val="000000"/>
                </a:solidFill>
                <a:effectLst/>
              </a:rPr>
              <a:t>, </a:t>
            </a:r>
            <a:r>
              <a:rPr lang="ko-KR" altLang="en-US" sz="1800" kern="0" spc="-50" dirty="0">
                <a:solidFill>
                  <a:srgbClr val="000000"/>
                </a:solidFill>
                <a:effectLst/>
              </a:rPr>
              <a:t>학습자의 수준을 고려한 맞춤형 평가의 세 가지 입니다</a:t>
            </a:r>
            <a:r>
              <a:rPr lang="en-US" altLang="ko-KR" sz="1800" kern="0" spc="-50" dirty="0">
                <a:solidFill>
                  <a:srgbClr val="000000"/>
                </a:solidFill>
                <a:effectLst/>
              </a:rPr>
              <a:t>. </a:t>
            </a:r>
            <a:endParaRPr lang="ko-KR" altLang="en-US" sz="1800" kern="0" spc="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endParaRPr lang="en-US" altLang="ko-KR" sz="1800" kern="0" spc="-5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먼저 신체활동 역량 함양을 위한 종합적 평가를 위해</a:t>
            </a:r>
            <a:endParaRPr lang="en-US" altLang="ko-KR" sz="1800" kern="0" spc="-5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첫째</a:t>
            </a:r>
            <a:r>
              <a:rPr lang="en-US" altLang="ko-KR" sz="1800" kern="0" spc="-50" dirty="0">
                <a:solidFill>
                  <a:srgbClr val="000000"/>
                </a:solidFill>
                <a:effectLst/>
              </a:rPr>
              <a:t>, </a:t>
            </a:r>
            <a:r>
              <a:rPr lang="ko-KR" altLang="en-US" sz="1800" kern="0" spc="-50" dirty="0">
                <a:solidFill>
                  <a:srgbClr val="000000"/>
                </a:solidFill>
                <a:effectLst/>
              </a:rPr>
              <a:t>평가 내용 측면에서는 내용 영역</a:t>
            </a:r>
            <a:r>
              <a:rPr lang="en-US" altLang="ko-KR" sz="1800" kern="0" spc="-50" dirty="0">
                <a:solidFill>
                  <a:srgbClr val="000000"/>
                </a:solidFill>
                <a:effectLst/>
              </a:rPr>
              <a:t>(</a:t>
            </a:r>
            <a:r>
              <a:rPr lang="ko-KR" altLang="en-US" sz="1800" kern="0" spc="-50" dirty="0">
                <a:solidFill>
                  <a:srgbClr val="000000"/>
                </a:solidFill>
                <a:effectLst/>
              </a:rPr>
              <a:t>운동</a:t>
            </a:r>
            <a:r>
              <a:rPr lang="en-US" altLang="ko-KR" sz="1800" kern="0" spc="-50" dirty="0">
                <a:solidFill>
                  <a:srgbClr val="000000"/>
                </a:solidFill>
                <a:effectLst/>
              </a:rPr>
              <a:t>, </a:t>
            </a:r>
            <a:r>
              <a:rPr lang="ko-KR" altLang="en-US" sz="1800" kern="0" spc="-50" dirty="0">
                <a:solidFill>
                  <a:srgbClr val="000000"/>
                </a:solidFill>
                <a:effectLst/>
              </a:rPr>
              <a:t>스포츠</a:t>
            </a:r>
            <a:r>
              <a:rPr lang="en-US" altLang="ko-KR" sz="1800" kern="0" spc="-50" dirty="0">
                <a:solidFill>
                  <a:srgbClr val="000000"/>
                </a:solidFill>
                <a:effectLst/>
              </a:rPr>
              <a:t>, </a:t>
            </a:r>
            <a:r>
              <a:rPr lang="ko-KR" altLang="en-US" sz="1800" kern="0" spc="-50" dirty="0">
                <a:solidFill>
                  <a:srgbClr val="000000"/>
                </a:solidFill>
                <a:effectLst/>
              </a:rPr>
              <a:t>표현</a:t>
            </a:r>
            <a:r>
              <a:rPr lang="en-US" altLang="ko-KR" sz="1800" kern="0" spc="-50" dirty="0">
                <a:solidFill>
                  <a:srgbClr val="000000"/>
                </a:solidFill>
                <a:effectLst/>
              </a:rPr>
              <a:t>)</a:t>
            </a:r>
            <a:r>
              <a:rPr lang="ko-KR" altLang="en-US" sz="1800" kern="0" spc="-50" dirty="0">
                <a:solidFill>
                  <a:srgbClr val="000000"/>
                </a:solidFill>
                <a:effectLst/>
              </a:rPr>
              <a:t>과 범주</a:t>
            </a:r>
            <a:r>
              <a:rPr lang="en-US" altLang="ko-KR" sz="1800" kern="0" spc="-50" dirty="0">
                <a:solidFill>
                  <a:srgbClr val="000000"/>
                </a:solidFill>
                <a:effectLst/>
              </a:rPr>
              <a:t>(</a:t>
            </a:r>
            <a:r>
              <a:rPr lang="ko-KR" altLang="en-US" sz="1800" kern="0" spc="-50" dirty="0" err="1">
                <a:solidFill>
                  <a:srgbClr val="000000"/>
                </a:solidFill>
                <a:effectLst/>
              </a:rPr>
              <a:t>지식⋅이해</a:t>
            </a:r>
            <a:r>
              <a:rPr lang="en-US" altLang="ko-KR" sz="1800" kern="0" spc="-50" dirty="0">
                <a:solidFill>
                  <a:srgbClr val="000000"/>
                </a:solidFill>
                <a:effectLst/>
              </a:rPr>
              <a:t>, </a:t>
            </a:r>
            <a:r>
              <a:rPr lang="ko-KR" altLang="en-US" sz="1800" kern="0" spc="-50" dirty="0" err="1">
                <a:solidFill>
                  <a:srgbClr val="000000"/>
                </a:solidFill>
                <a:effectLst/>
              </a:rPr>
              <a:t>과정⋅기능</a:t>
            </a:r>
            <a:r>
              <a:rPr lang="en-US" altLang="ko-KR" sz="1800" kern="0" spc="-50" dirty="0">
                <a:solidFill>
                  <a:srgbClr val="000000"/>
                </a:solidFill>
                <a:effectLst/>
              </a:rPr>
              <a:t>, </a:t>
            </a:r>
            <a:r>
              <a:rPr lang="ko-KR" altLang="en-US" sz="1800" kern="0" spc="-50" dirty="0" err="1">
                <a:solidFill>
                  <a:srgbClr val="000000"/>
                </a:solidFill>
                <a:effectLst/>
              </a:rPr>
              <a:t>가치⋅태도</a:t>
            </a:r>
            <a:r>
              <a:rPr lang="en-US" altLang="ko-KR" sz="1800" kern="0" spc="-50" dirty="0">
                <a:solidFill>
                  <a:srgbClr val="000000"/>
                </a:solidFill>
                <a:effectLst/>
              </a:rPr>
              <a:t>)</a:t>
            </a:r>
            <a:r>
              <a:rPr lang="ko-KR" altLang="en-US" sz="1800" kern="0" spc="-50" dirty="0">
                <a:solidFill>
                  <a:srgbClr val="000000"/>
                </a:solidFill>
                <a:effectLst/>
              </a:rPr>
              <a:t>에 따라 분류된 내용 요소를 균형 있게 평가해야 합니다</a:t>
            </a:r>
            <a:r>
              <a:rPr lang="en-US" altLang="ko-KR" sz="1800" kern="0" spc="-50" dirty="0">
                <a:solidFill>
                  <a:srgbClr val="000000"/>
                </a:solidFill>
                <a:effectLst/>
              </a:rPr>
              <a:t>. </a:t>
            </a: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둘째</a:t>
            </a:r>
            <a:r>
              <a:rPr lang="en-US" altLang="ko-KR" sz="1800" kern="0" spc="-50" dirty="0">
                <a:solidFill>
                  <a:srgbClr val="000000"/>
                </a:solidFill>
                <a:effectLst/>
              </a:rPr>
              <a:t>, </a:t>
            </a:r>
            <a:r>
              <a:rPr lang="ko-KR" altLang="en-US" sz="1800" kern="0" spc="-50" dirty="0">
                <a:solidFill>
                  <a:srgbClr val="000000"/>
                </a:solidFill>
                <a:effectLst/>
              </a:rPr>
              <a:t>평가 방법 측면에서는 학습의 결과와 과정을 평가할 수 있도록 실제 맥락에서의 수행 능력을 평가해야 합니다</a:t>
            </a:r>
            <a:r>
              <a:rPr lang="en-US" altLang="ko-KR" sz="1800" kern="0" spc="-50" dirty="0">
                <a:solidFill>
                  <a:srgbClr val="000000"/>
                </a:solidFill>
                <a:effectLst/>
              </a:rPr>
              <a:t>. </a:t>
            </a: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셋째</a:t>
            </a:r>
            <a:r>
              <a:rPr lang="en-US" altLang="ko-KR" sz="1800" kern="0" spc="-50" dirty="0">
                <a:solidFill>
                  <a:srgbClr val="000000"/>
                </a:solidFill>
                <a:effectLst/>
              </a:rPr>
              <a:t>, </a:t>
            </a:r>
            <a:r>
              <a:rPr lang="ko-KR" altLang="en-US" sz="1800" kern="0" spc="-50" dirty="0">
                <a:solidFill>
                  <a:srgbClr val="000000"/>
                </a:solidFill>
                <a:effectLst/>
              </a:rPr>
              <a:t>평가 도구 측면에서는 신체활동 역량의 성취 정도를 </a:t>
            </a:r>
            <a:r>
              <a:rPr lang="ko-KR" altLang="en-US" sz="1800" kern="0" spc="-50" dirty="0" err="1">
                <a:solidFill>
                  <a:srgbClr val="000000"/>
                </a:solidFill>
                <a:effectLst/>
              </a:rPr>
              <a:t>직⋅간접적으로</a:t>
            </a:r>
            <a:r>
              <a:rPr lang="ko-KR" altLang="en-US" sz="1800" kern="0" spc="-50" dirty="0">
                <a:solidFill>
                  <a:srgbClr val="000000"/>
                </a:solidFill>
                <a:effectLst/>
              </a:rPr>
              <a:t> 파악하고</a:t>
            </a:r>
            <a:r>
              <a:rPr lang="en-US" altLang="ko-KR" sz="1800" kern="0" spc="-50" dirty="0">
                <a:solidFill>
                  <a:srgbClr val="000000"/>
                </a:solidFill>
                <a:effectLst/>
              </a:rPr>
              <a:t>, </a:t>
            </a:r>
            <a:r>
              <a:rPr lang="ko-KR" altLang="en-US" sz="1800" kern="0" spc="-50" dirty="0">
                <a:solidFill>
                  <a:srgbClr val="000000"/>
                </a:solidFill>
                <a:effectLst/>
              </a:rPr>
              <a:t>특히 인지적</a:t>
            </a:r>
            <a:r>
              <a:rPr lang="en-US" altLang="ko-KR" sz="1800" kern="0" spc="-50" dirty="0">
                <a:solidFill>
                  <a:srgbClr val="000000"/>
                </a:solidFill>
                <a:effectLst/>
              </a:rPr>
              <a:t>, </a:t>
            </a:r>
            <a:r>
              <a:rPr lang="ko-KR" altLang="en-US" sz="1800" kern="0" spc="-50" dirty="0">
                <a:solidFill>
                  <a:srgbClr val="000000"/>
                </a:solidFill>
                <a:effectLst/>
              </a:rPr>
              <a:t>정의적 영역의 경우 서술형</a:t>
            </a:r>
            <a:r>
              <a:rPr lang="en-US" altLang="ko-KR" sz="1800" kern="0" spc="-50" dirty="0">
                <a:solidFill>
                  <a:srgbClr val="000000"/>
                </a:solidFill>
                <a:effectLst/>
              </a:rPr>
              <a:t>, </a:t>
            </a:r>
            <a:r>
              <a:rPr lang="ko-KR" altLang="en-US" sz="1800" kern="0" spc="-50" dirty="0">
                <a:solidFill>
                  <a:srgbClr val="000000"/>
                </a:solidFill>
                <a:effectLst/>
              </a:rPr>
              <a:t>논술형</a:t>
            </a:r>
            <a:r>
              <a:rPr lang="en-US" altLang="ko-KR" sz="1800" kern="0" spc="-50" dirty="0">
                <a:solidFill>
                  <a:srgbClr val="000000"/>
                </a:solidFill>
                <a:effectLst/>
              </a:rPr>
              <a:t>, </a:t>
            </a:r>
            <a:r>
              <a:rPr lang="ko-KR" altLang="en-US" sz="1800" kern="0" spc="-50" dirty="0">
                <a:solidFill>
                  <a:srgbClr val="000000"/>
                </a:solidFill>
                <a:effectLst/>
              </a:rPr>
              <a:t>보고서 등의 평가 도구를 다양하게 활용해야 하겠습니다</a:t>
            </a:r>
            <a:r>
              <a:rPr lang="en-US" altLang="ko-KR" sz="1800" kern="0" spc="-50" dirty="0">
                <a:solidFill>
                  <a:srgbClr val="000000"/>
                </a:solidFill>
                <a:effectLst/>
              </a:rPr>
              <a:t>.</a:t>
            </a:r>
            <a:endParaRPr lang="ko-KR" altLang="en-US" sz="1800" kern="0" spc="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endParaRPr lang="en-US" altLang="ko-KR" sz="1800" kern="0" spc="-5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다음으로 학습자는 신체활동을 통해 체형</a:t>
            </a:r>
            <a:r>
              <a:rPr lang="en-US" altLang="ko-KR" sz="1800" kern="0" spc="-50" dirty="0">
                <a:solidFill>
                  <a:srgbClr val="000000"/>
                </a:solidFill>
                <a:effectLst/>
              </a:rPr>
              <a:t>, </a:t>
            </a:r>
            <a:r>
              <a:rPr lang="ko-KR" altLang="en-US" sz="1800" kern="0" spc="-50" dirty="0">
                <a:solidFill>
                  <a:srgbClr val="000000"/>
                </a:solidFill>
                <a:effectLst/>
              </a:rPr>
              <a:t>체력</a:t>
            </a:r>
            <a:r>
              <a:rPr lang="en-US" altLang="ko-KR" sz="1800" kern="0" spc="-50" dirty="0">
                <a:solidFill>
                  <a:srgbClr val="000000"/>
                </a:solidFill>
                <a:effectLst/>
              </a:rPr>
              <a:t>, </a:t>
            </a:r>
            <a:r>
              <a:rPr lang="ko-KR" altLang="en-US" sz="1800" kern="0" spc="-50" dirty="0">
                <a:solidFill>
                  <a:srgbClr val="000000"/>
                </a:solidFill>
                <a:effectLst/>
              </a:rPr>
              <a:t>운동 기능</a:t>
            </a:r>
            <a:r>
              <a:rPr lang="en-US" altLang="ko-KR" sz="1800" kern="0" spc="-50" dirty="0">
                <a:solidFill>
                  <a:srgbClr val="000000"/>
                </a:solidFill>
                <a:effectLst/>
              </a:rPr>
              <a:t>, </a:t>
            </a:r>
            <a:r>
              <a:rPr lang="ko-KR" altLang="en-US" sz="1800" kern="0" spc="-50" dirty="0">
                <a:solidFill>
                  <a:srgbClr val="000000"/>
                </a:solidFill>
                <a:effectLst/>
              </a:rPr>
              <a:t>인성</a:t>
            </a:r>
            <a:r>
              <a:rPr lang="en-US" altLang="ko-KR" sz="1800" kern="0" spc="-50" dirty="0">
                <a:solidFill>
                  <a:srgbClr val="000000"/>
                </a:solidFill>
                <a:effectLst/>
              </a:rPr>
              <a:t>, </a:t>
            </a:r>
            <a:r>
              <a:rPr lang="ko-KR" altLang="en-US" sz="1800" kern="0" spc="-50" dirty="0">
                <a:solidFill>
                  <a:srgbClr val="000000"/>
                </a:solidFill>
                <a:effectLst/>
              </a:rPr>
              <a:t>개념 등 다양한 측면으로 성장할 수 있습니다</a:t>
            </a:r>
            <a:r>
              <a:rPr lang="en-US" altLang="ko-KR" sz="1800" kern="0" spc="-50" dirty="0">
                <a:solidFill>
                  <a:srgbClr val="000000"/>
                </a:solidFill>
                <a:effectLst/>
              </a:rPr>
              <a:t>. </a:t>
            </a:r>
            <a:r>
              <a:rPr lang="ko-KR" altLang="en-US" sz="1800" kern="0" spc="-50" dirty="0">
                <a:solidFill>
                  <a:srgbClr val="000000"/>
                </a:solidFill>
                <a:effectLst/>
              </a:rPr>
              <a:t>따라서 교사는 학습자의 성장을 다면적으로 평가해야 합니다</a:t>
            </a:r>
            <a:r>
              <a:rPr lang="en-US" altLang="ko-KR" sz="1800" kern="0" spc="-50" dirty="0">
                <a:solidFill>
                  <a:srgbClr val="000000"/>
                </a:solidFill>
                <a:effectLst/>
              </a:rPr>
              <a:t>. </a:t>
            </a: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수업 전</a:t>
            </a:r>
            <a:r>
              <a:rPr lang="en-US" altLang="ko-KR" sz="1800" kern="0" spc="-50" dirty="0">
                <a:solidFill>
                  <a:srgbClr val="000000"/>
                </a:solidFill>
                <a:effectLst/>
              </a:rPr>
              <a:t>, </a:t>
            </a:r>
            <a:r>
              <a:rPr lang="ko-KR" altLang="en-US" sz="1800" kern="0" spc="-50" dirty="0">
                <a:solidFill>
                  <a:srgbClr val="000000"/>
                </a:solidFill>
                <a:effectLst/>
              </a:rPr>
              <a:t>중</a:t>
            </a:r>
            <a:r>
              <a:rPr lang="en-US" altLang="ko-KR" sz="1800" kern="0" spc="-50" dirty="0">
                <a:solidFill>
                  <a:srgbClr val="000000"/>
                </a:solidFill>
                <a:effectLst/>
              </a:rPr>
              <a:t>, </a:t>
            </a:r>
            <a:r>
              <a:rPr lang="ko-KR" altLang="en-US" sz="1800" kern="0" spc="-50" dirty="0">
                <a:solidFill>
                  <a:srgbClr val="000000"/>
                </a:solidFill>
                <a:effectLst/>
              </a:rPr>
              <a:t>후로 나누어서 </a:t>
            </a:r>
            <a:r>
              <a:rPr lang="ko-KR" altLang="en-US" sz="1800" kern="0" spc="-50" dirty="0">
                <a:solidFill>
                  <a:srgbClr val="FF0000"/>
                </a:solidFill>
                <a:effectLst/>
              </a:rPr>
              <a:t>평가하며</a:t>
            </a:r>
            <a:r>
              <a:rPr lang="en-US" altLang="ko-KR" sz="1800" kern="0" spc="-50" dirty="0">
                <a:solidFill>
                  <a:srgbClr val="000000"/>
                </a:solidFill>
                <a:effectLst/>
              </a:rPr>
              <a:t>, </a:t>
            </a:r>
            <a:r>
              <a:rPr lang="ko-KR" altLang="en-US" sz="1800" kern="0" spc="-50" dirty="0">
                <a:solidFill>
                  <a:srgbClr val="000000"/>
                </a:solidFill>
                <a:effectLst/>
              </a:rPr>
              <a:t>동료평가와 학생 스스로 하는 자기평가</a:t>
            </a:r>
            <a:r>
              <a:rPr lang="en-US" altLang="ko-KR" sz="1800" kern="0" spc="-50" dirty="0">
                <a:solidFill>
                  <a:srgbClr val="000000"/>
                </a:solidFill>
                <a:effectLst/>
              </a:rPr>
              <a:t>, </a:t>
            </a:r>
            <a:r>
              <a:rPr lang="ko-KR" altLang="en-US" sz="1800" kern="0" spc="-50" dirty="0">
                <a:solidFill>
                  <a:srgbClr val="000000"/>
                </a:solidFill>
                <a:effectLst/>
              </a:rPr>
              <a:t>디지털 도구를 포함한 다양한 평가 방법 및 도구를 활용하여 평가해야 함을 강조하고 있습니다</a:t>
            </a:r>
            <a:r>
              <a:rPr lang="en-US" altLang="ko-KR" sz="1800" kern="0" spc="-50" dirty="0">
                <a:solidFill>
                  <a:srgbClr val="000000"/>
                </a:solidFill>
                <a:effectLst/>
              </a:rPr>
              <a:t>. </a:t>
            </a:r>
          </a:p>
          <a:p>
            <a:pPr marL="0" marR="0" indent="127000" algn="just" fontAlgn="base" latinLnBrk="1">
              <a:lnSpc>
                <a:spcPct val="174000"/>
              </a:lnSpc>
              <a:spcBef>
                <a:spcPts val="1000"/>
              </a:spcBef>
              <a:spcAft>
                <a:spcPts val="0"/>
              </a:spcAft>
              <a:tabLst>
                <a:tab pos="381000" algn="l"/>
                <a:tab pos="381000" algn="l"/>
              </a:tabLst>
            </a:pPr>
            <a:endParaRPr lang="ko-KR" altLang="en-US" sz="1800" kern="0" spc="0" dirty="0">
              <a:solidFill>
                <a:srgbClr val="000000"/>
              </a:solidFill>
              <a:effectLst/>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rPr>
              <a:t>마지막으로 학습자의 수준을 고려한 맞춤형 평가를 </a:t>
            </a:r>
            <a:r>
              <a:rPr lang="ko-KR" altLang="en-US" sz="1800" kern="0" spc="-50" dirty="0">
                <a:solidFill>
                  <a:srgbClr val="FF0000"/>
                </a:solidFill>
                <a:effectLst/>
              </a:rPr>
              <a:t>실천해야 합니다</a:t>
            </a:r>
            <a:r>
              <a:rPr lang="en-US" altLang="ko-KR" sz="1800" kern="0" spc="-50" dirty="0">
                <a:solidFill>
                  <a:srgbClr val="000000"/>
                </a:solidFill>
                <a:effectLst/>
              </a:rPr>
              <a:t>. </a:t>
            </a:r>
            <a:r>
              <a:rPr lang="ko-KR" altLang="en-US" sz="1800" kern="0" spc="-50" dirty="0">
                <a:solidFill>
                  <a:srgbClr val="000000"/>
                </a:solidFill>
                <a:effectLst/>
              </a:rPr>
              <a:t>출발점 단계에서 학습자의 수준을 파악하면서 학습자가 도달할 수 있는 성취기준을 융통성 있게 설정하고 구체적인 피드백으로 학생의 학습 참여 흥미와 동기를 유지해야 한다는 점을 강조하고 있습니다</a:t>
            </a:r>
            <a:r>
              <a:rPr lang="en-US" altLang="ko-KR" sz="1800" kern="0" spc="-50" dirty="0">
                <a:solidFill>
                  <a:srgbClr val="000000"/>
                </a:solidFill>
                <a:effectLst/>
              </a:rPr>
              <a:t>. </a:t>
            </a:r>
            <a:endParaRPr lang="ko-KR" altLang="en-US" sz="1800" kern="0" spc="0" dirty="0">
              <a:solidFill>
                <a:srgbClr val="000000"/>
              </a:solidFill>
              <a:effectLst/>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58</a:t>
            </a:fld>
            <a:endParaRPr lang="ko-KR" altLang="en-US" dirty="0"/>
          </a:p>
        </p:txBody>
      </p:sp>
    </p:spTree>
    <p:extLst>
      <p:ext uri="{BB962C8B-B14F-4D97-AF65-F5344CB8AC3E}">
        <p14:creationId xmlns:p14="http://schemas.microsoft.com/office/powerpoint/2010/main" val="25067281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l"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평가의 방법을 확인하겠습니다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l"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평가는 평가 내용의 선정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성취기준 및 성취수준 선정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 방법 및 도구의 선정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평가 결과의 활용 측면을 고려해야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l"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특히 평가 결과의 활용 측면에서 디지털기술을 활용한 평가 결과 기록 및 관리가 강조되고 있다는 점을 확인해 주시기 바랍니다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59</a:t>
            </a:fld>
            <a:endParaRPr lang="ko-KR" altLang="en-US" dirty="0"/>
          </a:p>
        </p:txBody>
      </p:sp>
    </p:spTree>
    <p:extLst>
      <p:ext uri="{BB962C8B-B14F-4D97-AF65-F5344CB8AC3E}">
        <p14:creationId xmlns:p14="http://schemas.microsoft.com/office/powerpoint/2010/main" val="35209268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rPr>
              <a:t>이번 장에서는 </a:t>
            </a:r>
            <a:r>
              <a:rPr lang="en-US" altLang="ko-KR" sz="1800" b="1" kern="0" spc="0" dirty="0">
                <a:solidFill>
                  <a:srgbClr val="0000FF"/>
                </a:solidFill>
                <a:effectLst/>
              </a:rPr>
              <a:t>2015 </a:t>
            </a:r>
            <a:r>
              <a:rPr lang="ko-KR" altLang="en-US" sz="1800" b="1" kern="0" spc="0" dirty="0">
                <a:solidFill>
                  <a:srgbClr val="0000FF"/>
                </a:solidFill>
                <a:effectLst/>
              </a:rPr>
              <a:t>개정 체육과 교육과정과 </a:t>
            </a:r>
            <a:r>
              <a:rPr lang="en-US" altLang="ko-KR" sz="1800" b="1" kern="0" spc="0" dirty="0">
                <a:solidFill>
                  <a:srgbClr val="0000FF"/>
                </a:solidFill>
                <a:effectLst/>
              </a:rPr>
              <a:t>2022 </a:t>
            </a:r>
            <a:r>
              <a:rPr lang="ko-KR" altLang="en-US" sz="1800" b="1" kern="0" spc="0" dirty="0">
                <a:solidFill>
                  <a:srgbClr val="0000FF"/>
                </a:solidFill>
                <a:effectLst/>
              </a:rPr>
              <a:t>개정 체육과 교육과정의 차이점을 비교해보도록 하겠습니다</a:t>
            </a:r>
            <a:r>
              <a:rPr lang="en-US" altLang="ko-KR" sz="1800" b="1" kern="0" spc="0" dirty="0">
                <a:solidFill>
                  <a:srgbClr val="0000FF"/>
                </a:solidFill>
                <a:effectLst/>
              </a:rPr>
              <a:t>.</a:t>
            </a:r>
          </a:p>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FF0000"/>
                </a:solidFill>
                <a:effectLst/>
              </a:rPr>
              <a:t>편의상 각 교육과정을 </a:t>
            </a:r>
            <a:r>
              <a:rPr lang="en-US" altLang="ko-KR" sz="1800" b="1" kern="0" spc="0" dirty="0">
                <a:solidFill>
                  <a:srgbClr val="FF0000"/>
                </a:solidFill>
                <a:effectLst/>
              </a:rPr>
              <a:t>2015, 2022</a:t>
            </a:r>
            <a:r>
              <a:rPr lang="ko-KR" altLang="en-US" sz="1800" b="1" kern="0" spc="0" dirty="0">
                <a:solidFill>
                  <a:srgbClr val="FF0000"/>
                </a:solidFill>
                <a:effectLst/>
              </a:rPr>
              <a:t>로 표현하며</a:t>
            </a:r>
            <a:r>
              <a:rPr lang="ko-KR" altLang="en-US" sz="1800" b="1" kern="0" spc="0" dirty="0">
                <a:solidFill>
                  <a:srgbClr val="0000FF"/>
                </a:solidFill>
                <a:effectLst/>
              </a:rPr>
              <a:t> 내용을 살펴보겠습니다</a:t>
            </a:r>
            <a:r>
              <a:rPr lang="en-US" altLang="ko-KR" sz="1800" b="1" kern="0" spc="0" dirty="0">
                <a:solidFill>
                  <a:srgbClr val="0000FF"/>
                </a:solidFill>
                <a:effectLst/>
              </a:rPr>
              <a:t>.</a:t>
            </a:r>
            <a:endParaRPr lang="ko-KR" altLang="en-US" sz="1800" kern="0" spc="0" dirty="0">
              <a:solidFill>
                <a:srgbClr val="000000"/>
              </a:solidFill>
              <a:effectLst/>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60</a:t>
            </a:fld>
            <a:endParaRPr lang="ko-KR" altLang="en-US" dirty="0"/>
          </a:p>
        </p:txBody>
      </p:sp>
    </p:spTree>
    <p:extLst>
      <p:ext uri="{BB962C8B-B14F-4D97-AF65-F5344CB8AC3E}">
        <p14:creationId xmlns:p14="http://schemas.microsoft.com/office/powerpoint/2010/main" val="32913972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먼저 성격 및 목표</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역량의 변화 부분을 살펴보겠습니다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2022</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가 가지는 성격 및 목표</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역량 측면에서의 변화는 신체활동</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즉 움직임 자체를 강조하고 있으며</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r>
              <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교과 역량이 움직임 수행 역량</a:t>
            </a:r>
            <a:r>
              <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건강 관리 역량</a:t>
            </a:r>
            <a:r>
              <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신체활동 문화 향유 역량으로 재구성되었습니다</a:t>
            </a:r>
            <a:r>
              <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 </a:t>
            </a:r>
            <a:endParaRPr lang="en-US" altLang="ko-KR" sz="1800" b="1" kern="0" spc="0" baseline="0" dirty="0">
              <a:solidFill>
                <a:srgbClr val="0000FF"/>
              </a:solidFill>
              <a:effectLst/>
              <a:latin typeface="나눔스퀘어" panose="020B0600000101010101" pitchFamily="50" charset="-127"/>
              <a:ea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또한 체육과가 추구하는 삶의 방식과 역량을 목표와 일원화 하여 제시하였는데</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체육과 역량을 교과의 총괄목표로 제시하였고 각 역량의 지식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과정기능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가치태도의 통합적 학습을 세부 목표로 제시하였습니다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61</a:t>
            </a:fld>
            <a:endParaRPr lang="ko-KR" altLang="en-US" dirty="0"/>
          </a:p>
        </p:txBody>
      </p:sp>
    </p:spTree>
    <p:extLst>
      <p:ext uri="{BB962C8B-B14F-4D97-AF65-F5344CB8AC3E}">
        <p14:creationId xmlns:p14="http://schemas.microsoft.com/office/powerpoint/2010/main" val="28783833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내용 체계의 변화를 살펴보겠습니다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큰 틀에서의 변화를 개념적으로 살펴보고 세부적인 내용까지 순차적으로 안내 드리도록 하겠습니다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에서는 내용 체계를 영역</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핵심개념</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일반화된 지식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내용요소</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기능으로 구분했다면</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에서는 핵심개념과 일반화된 지식을 통합하여 핵심 아이디어로 재구성 한 점</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 요소가 지식이해</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과정기능</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가치태도 요소로 구체화 된 점</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특히 가치 태도 부분에서 소영역별로 분리된 요소를 대영역으로 통합한 점 등이 특징이라고 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또 한가지 중요한 점은 학습량 적정화 측면에서 영역이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5</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영역에서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영역으로 통합되었고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내용 요소가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126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개에서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110</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개로 적정화 된 점을 확인해주시기 바랍니다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62</a:t>
            </a:fld>
            <a:endParaRPr lang="ko-KR" altLang="en-US" dirty="0"/>
          </a:p>
        </p:txBody>
      </p:sp>
    </p:spTree>
    <p:extLst>
      <p:ext uri="{BB962C8B-B14F-4D97-AF65-F5344CB8AC3E}">
        <p14:creationId xmlns:p14="http://schemas.microsoft.com/office/powerpoint/2010/main" val="25209703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2022</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의 운동 영역은 기존의 가치 중심으로 구성된 건강 영역을 신체활동 형식인 운동의 활동유형으로 재구성했습니다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운동의 활동 유형은 체력운동과 건강활동이라는 중영역으로 분류하였습니다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스포츠 영역은 도전과 경쟁의 가치를 중심으로 구성된 영역을 스포츠 영역으로 범주화 하였고 이를 기술형</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전략형</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생태형 스포츠와 같이 스포츠의 활동 유형으로 세분화 하였습니다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표현 형식은 운동</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스포츠 영역과 달리 중영역이 없으며 표현 영역의 스포츠</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전통</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현대 표현은 중영역이 아닌 소영역으로 이해해주시기 바랍니다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2015</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에서 강조된 안전 영역은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2022</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에서는 모든 대영역으로 분산</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흡수되었음을 확인해 주시기 바랍니다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63</a:t>
            </a:fld>
            <a:endParaRPr lang="ko-KR" altLang="en-US" dirty="0"/>
          </a:p>
        </p:txBody>
      </p:sp>
    </p:spTree>
    <p:extLst>
      <p:ext uri="{BB962C8B-B14F-4D97-AF65-F5344CB8AC3E}">
        <p14:creationId xmlns:p14="http://schemas.microsoft.com/office/powerpoint/2010/main" val="2932823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다음은 </a:t>
            </a:r>
            <a:r>
              <a:rPr lang="ko-KR" altLang="en-US" sz="1800" b="1" kern="0" spc="0" dirty="0" err="1">
                <a:solidFill>
                  <a:srgbClr val="0000FF"/>
                </a:solidFill>
                <a:effectLst/>
                <a:latin typeface="나눔스퀘어" panose="020B0600000101010101" pitchFamily="50" charset="-127"/>
                <a:ea typeface="나눔스퀘어" panose="020B0600000101010101" pitchFamily="50" charset="-127"/>
              </a:rPr>
              <a:t>학교급별로</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 변화된 내용을 확인하겠습니다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먼저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먼저</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초등학교에서는 내용요소의 변화에서 기본 기능이라는 용어를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3,4</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학년에서는 기본 움직임 기술의 수행 방법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5, 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학년에서는 스포츠 유형별 기술 응용 방법으로 재선정하였고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활동의 의미를 스포츠의 의미와 유형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게임방법과 기본전략을 활동 방법과 기본 전략 등</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신체활동 형식을 중심으로 한 내용 요소로 재구성하였습니다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그리고 정의적 요소를 구체적인 능력 중심의 과정기능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으로</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재구성하여 통합적으로 제시하였습니다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64</a:t>
            </a:fld>
            <a:endParaRPr lang="ko-KR" altLang="en-US" dirty="0"/>
          </a:p>
        </p:txBody>
      </p:sp>
    </p:spTree>
    <p:extLst>
      <p:ext uri="{BB962C8B-B14F-4D97-AF65-F5344CB8AC3E}">
        <p14:creationId xmlns:p14="http://schemas.microsoft.com/office/powerpoint/2010/main" val="3724563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중학교 수준에서는 초등학교의 변화 부분과 맥락을 같이하고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a:t>
            </a:r>
            <a:endParaRPr lang="en-US" altLang="ko-KR" sz="1800" kern="0" spc="-50" dirty="0">
              <a:solidFill>
                <a:srgbClr val="000000"/>
              </a:solidFill>
              <a:effectLst/>
              <a:latin typeface="나눔스퀘어" panose="020B0600000101010101" pitchFamily="50" charset="-127"/>
              <a:ea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특히 과학적 원리 요소가 수행 원리 수준으로 재구성되었다는 점을 파악해야 합니다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이는</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 중학교급에서는 움직임 기술을 효과적으로 발휘할 수 있는 원리를 학습하되</a:t>
            </a: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baseline="0" dirty="0">
                <a:solidFill>
                  <a:srgbClr val="000000"/>
                </a:solidFill>
                <a:effectLst/>
                <a:latin typeface="나눔스퀘어" panose="020B0600000101010101" pitchFamily="50" charset="-127"/>
                <a:ea typeface="나눔스퀘어" panose="020B0600000101010101" pitchFamily="50" charset="-127"/>
              </a:rPr>
              <a:t>과학적 이론은 고등학교 수준에서 연계한다는 것을 의미한다</a:t>
            </a:r>
            <a:r>
              <a:rPr lang="en-US" altLang="ko-KR" sz="1800" kern="0" spc="-50" baseline="0" dirty="0">
                <a:solidFill>
                  <a:srgbClr val="000000"/>
                </a:solidFill>
                <a:effectLst/>
                <a:latin typeface="나눔스퀘어" panose="020B0600000101010101" pitchFamily="50" charset="-127"/>
                <a:ea typeface="나눔스퀘어" panose="020B0600000101010101" pitchFamily="50" charset="-127"/>
              </a:rPr>
              <a:t>.</a:t>
            </a:r>
            <a:endParaRPr lang="en-US" altLang="ko-KR" sz="1800" kern="0" spc="-50" dirty="0">
              <a:solidFill>
                <a:srgbClr val="000000"/>
              </a:solidFill>
              <a:effectLst/>
              <a:latin typeface="나눔스퀘어" panose="020B0600000101010101" pitchFamily="50" charset="-127"/>
              <a:ea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아울러 이와 같은 방법으로 운동과 표현 영역에 관한 내용 요소의 변화도 교육과정 문서를 통해 확인해주시기 바랍니다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65</a:t>
            </a:fld>
            <a:endParaRPr lang="ko-KR" altLang="en-US" dirty="0"/>
          </a:p>
        </p:txBody>
      </p:sp>
    </p:spTree>
    <p:extLst>
      <p:ext uri="{BB962C8B-B14F-4D97-AF65-F5344CB8AC3E}">
        <p14:creationId xmlns:p14="http://schemas.microsoft.com/office/powerpoint/2010/main" val="28830499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고등학교급에서는 내용요소적 측면보다 큰 틀에서 과목 구성이</a:t>
            </a:r>
            <a:r>
              <a:rPr lang="ko-KR" altLang="en-US" sz="1800" b="1" kern="0" spc="0" baseline="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달라졌음을 확인해주시기 바랍니다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74000"/>
              </a:lnSpc>
              <a:spcBef>
                <a:spcPts val="1000"/>
              </a:spcBef>
              <a:spcAft>
                <a:spcPts val="0"/>
              </a:spcAft>
              <a:tabLst>
                <a:tab pos="381000" algn="l"/>
                <a:tab pos="381000" algn="l"/>
              </a:tabLst>
            </a:pP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2022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개정 교육과정 적용 시기는 고등학교 고교학점제가 적용되는 시기로 모든 과목은 학기제로 운영됩니다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일반고를 기준으로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6</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학기 동안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10</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학점 이상 매 학기 편성이 의무화되어 있는 부분은 </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2015</a:t>
            </a:r>
            <a:r>
              <a:rPr lang="ko-KR" altLang="en-US" sz="1800" b="1" kern="0" spc="0" dirty="0">
                <a:solidFill>
                  <a:srgbClr val="0000FF"/>
                </a:solidFill>
                <a:effectLst/>
                <a:latin typeface="나눔스퀘어" panose="020B0600000101010101" pitchFamily="50" charset="-127"/>
                <a:ea typeface="나눔스퀘어" panose="020B0600000101010101" pitchFamily="50" charset="-127"/>
              </a:rPr>
              <a:t>와 동일합니다</a:t>
            </a:r>
            <a:r>
              <a:rPr lang="en-US" altLang="ko-KR" sz="1800" b="1" kern="0" spc="0" dirty="0">
                <a:solidFill>
                  <a:srgbClr val="0000FF"/>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특징적인 변화는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에서는 일반적으로 고등학교 체육</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운동과 건강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생활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체육탐구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4</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과목 중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3</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과목을 선택하여 학년 단위로 구성하였기만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에서는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7</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개의 과목 중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과목을 선택하여 매 학기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과목을 </a:t>
            </a:r>
            <a:r>
              <a:rPr lang="ko-KR" altLang="en-US" sz="1800" kern="0" spc="-50" dirty="0" err="1">
                <a:solidFill>
                  <a:srgbClr val="000000"/>
                </a:solidFill>
                <a:effectLst/>
                <a:latin typeface="나눔스퀘어" panose="020B0600000101010101" pitchFamily="50" charset="-127"/>
                <a:ea typeface="나눔스퀘어" panose="020B0600000101010101" pitchFamily="50" charset="-127"/>
              </a:rPr>
              <a:t>이수애햐</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한다는 특징이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7</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 과목은 일반선택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진로선택</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융합선택 과목으로 구분되어 있고 일반선택 과목은 체육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1, 2,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진로 선택과목은 운동과 건강</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문화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과학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융합선택 과목은 스포츠생활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스포츠생활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로 구성되어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1, 2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과목의 내용 요소를 살펴보시면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고등학교 체육 과목의 내용요소를 적절히 배분하였음을 확인할 수 있으며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과목의 경우 대영역이 건강관리</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전략형 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생태형 스포츠로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중학교의 운동영역과 스포츠 영역을 심화한 것을 알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p>
          <a:p>
            <a:pPr marL="0" marR="0" indent="127000" algn="just" fontAlgn="base" latinLnBrk="1">
              <a:lnSpc>
                <a:spcPct val="174000"/>
              </a:lnSpc>
              <a:spcBef>
                <a:spcPts val="1000"/>
              </a:spcBef>
              <a:spcAft>
                <a:spcPts val="0"/>
              </a:spcAft>
              <a:tabLst>
                <a:tab pos="381000" algn="l"/>
                <a:tab pos="381000" algn="l"/>
              </a:tabLst>
            </a:pP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2022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체육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과목의 경우 대영역이 체력 증진</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기술형 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표현활동으로</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 중학교의 운동</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표현 영역을 적절히 반영하여 심화했다고 할 수 있습니다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66</a:t>
            </a:fld>
            <a:endParaRPr lang="ko-KR" altLang="en-US" dirty="0"/>
          </a:p>
        </p:txBody>
      </p:sp>
    </p:spTree>
    <p:extLst>
      <p:ext uri="{BB962C8B-B14F-4D97-AF65-F5344CB8AC3E}">
        <p14:creationId xmlns:p14="http://schemas.microsoft.com/office/powerpoint/2010/main" val="24397918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운동과 건강 과목은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일반 선택에서 진로 선택으로 변화되었으며 내용요소는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10</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개에서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6</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개로 축소되었습니다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67</a:t>
            </a:fld>
            <a:endParaRPr lang="ko-KR" altLang="en-US" dirty="0"/>
          </a:p>
        </p:txBody>
      </p:sp>
    </p:spTree>
    <p:extLst>
      <p:ext uri="{BB962C8B-B14F-4D97-AF65-F5344CB8AC3E}">
        <p14:creationId xmlns:p14="http://schemas.microsoft.com/office/powerpoint/2010/main" val="10750703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127000" algn="just" fontAlgn="base" latinLnBrk="1">
              <a:lnSpc>
                <a:spcPct val="174000"/>
              </a:lnSpc>
              <a:spcBef>
                <a:spcPts val="1000"/>
              </a:spcBef>
              <a:spcAft>
                <a:spcPts val="0"/>
              </a:spcAft>
              <a:tabLst>
                <a:tab pos="381000" algn="l"/>
                <a:tab pos="381000" algn="l"/>
              </a:tabLst>
            </a:pP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문화</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스포츠 과학 과목은 </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2015</a:t>
            </a:r>
            <a:r>
              <a:rPr lang="ko-KR" altLang="en-US" sz="1800" kern="0" spc="-50" dirty="0">
                <a:solidFill>
                  <a:srgbClr val="000000"/>
                </a:solidFill>
                <a:effectLst/>
                <a:latin typeface="나눔스퀘어" panose="020B0600000101010101" pitchFamily="50" charset="-127"/>
                <a:ea typeface="나눔스퀘어" panose="020B0600000101010101" pitchFamily="50" charset="-127"/>
              </a:rPr>
              <a:t>에서 진로 선택이었던 체육 탐구 과목을 스포츠의 학문 및 진로의 두 가지 줄기인 문화와 과학으로 분화하여 각각의 과목으로 구성한 것입니다</a:t>
            </a:r>
            <a:r>
              <a:rPr lang="en-US" altLang="ko-KR" sz="1800" kern="0" spc="-50" dirty="0">
                <a:solidFill>
                  <a:srgbClr val="000000"/>
                </a:solidFill>
                <a:effectLst/>
                <a:latin typeface="나눔스퀘어" panose="020B0600000101010101" pitchFamily="50" charset="-127"/>
                <a:ea typeface="나눔스퀘어" panose="020B0600000101010101" pitchFamily="50" charset="-127"/>
              </a:rPr>
              <a:t>. </a:t>
            </a:r>
            <a:endParaRPr lang="ko-KR" altLang="en-US" sz="1800" kern="0" spc="0" dirty="0">
              <a:solidFill>
                <a:srgbClr val="000000"/>
              </a:solidFill>
              <a:effectLst/>
              <a:latin typeface="나눔스퀘어" panose="020B0600000101010101" pitchFamily="50" charset="-127"/>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68</a:t>
            </a:fld>
            <a:endParaRPr lang="ko-KR" altLang="en-US" dirty="0"/>
          </a:p>
        </p:txBody>
      </p:sp>
    </p:spTree>
    <p:extLst>
      <p:ext uri="{BB962C8B-B14F-4D97-AF65-F5344CB8AC3E}">
        <p14:creationId xmlns:p14="http://schemas.microsoft.com/office/powerpoint/2010/main" val="37631933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융합선택은 </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2022</a:t>
            </a: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에서 새롭게 추가된 과목 유형입니다</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 </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기존에 진로 선택이었던 스포츠 생활 과목을 융합 선택 과목 유형으로 분류하였고 학년제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1</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과목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3</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영역에서 </a:t>
            </a:r>
            <a:r>
              <a:rPr kumimoji="0" lang="ko-KR" altLang="en-US" sz="1800" b="0" i="0" u="none" strike="noStrike" kern="0" cap="none" spc="-50" normalizeH="0" baseline="0" noProof="0" dirty="0" err="1">
                <a:ln>
                  <a:noFill/>
                </a:ln>
                <a:solidFill>
                  <a:srgbClr val="000000"/>
                </a:solidFill>
                <a:effectLst/>
                <a:uLnTx/>
                <a:uFillTx/>
                <a:latin typeface="나눔스퀘어" panose="020B0600000101010101" pitchFamily="50" charset="-127"/>
                <a:ea typeface="나눔스퀘어" panose="020B0600000101010101" pitchFamily="50" charset="-127"/>
                <a:cs typeface="+mn-cs"/>
              </a:rPr>
              <a:t>학기제</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2</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과목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4</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영역으로 구성하였습니다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내용요소도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11</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요소에서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16</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 요소로 증가하였습니다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69</a:t>
            </a:fld>
            <a:endParaRPr lang="ko-KR" altLang="en-US" dirty="0"/>
          </a:p>
        </p:txBody>
      </p:sp>
    </p:spTree>
    <p:extLst>
      <p:ext uri="{BB962C8B-B14F-4D97-AF65-F5344CB8AC3E}">
        <p14:creationId xmlns:p14="http://schemas.microsoft.com/office/powerpoint/2010/main" val="34694618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다음은 </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2015</a:t>
            </a: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와 달라진 </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2022</a:t>
            </a: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의 교수</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a:t>
            </a: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학습 측면의 변화를 살펴보겠습니다</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 </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2022</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에서는 무엇보다 신체활동의 형식인 움직임의 체계적 발달을 휘한 교수</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학습을 강조하고 있습니다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또한 디지털 기술을 활용한 효율적 교수</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학습을 새롭게 제시하며 강조하였고 기존의 교수</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학습 방향을 통합 및 수정 보완하였음을 확인해주시기 바랍니다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70</a:t>
            </a:fld>
            <a:endParaRPr lang="ko-KR" altLang="en-US" dirty="0"/>
          </a:p>
        </p:txBody>
      </p:sp>
    </p:spTree>
    <p:extLst>
      <p:ext uri="{BB962C8B-B14F-4D97-AF65-F5344CB8AC3E}">
        <p14:creationId xmlns:p14="http://schemas.microsoft.com/office/powerpoint/2010/main" val="33709720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평가 측면에서의 변화를 살펴보겠습니다</a:t>
            </a:r>
            <a:r>
              <a:rPr kumimoji="0" lang="en-US" altLang="ko-KR"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 </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2022</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에서는 평가의 방향과 방법 측면 하위 항목구성의 타당도를 높이기 위해서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2015</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에서 평가의 방향</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평가의 계획</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평가의 활용 측면으로 구성되었던 내용을 평가의 방향과 평가 방법으로 정리하여 제시하였습니다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71</a:t>
            </a:fld>
            <a:endParaRPr lang="ko-KR" altLang="en-US" dirty="0"/>
          </a:p>
        </p:txBody>
      </p:sp>
    </p:spTree>
    <p:extLst>
      <p:ext uri="{BB962C8B-B14F-4D97-AF65-F5344CB8AC3E}">
        <p14:creationId xmlns:p14="http://schemas.microsoft.com/office/powerpoint/2010/main" val="251691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1" i="0" u="none" strike="noStrike" kern="0" cap="none" spc="0" normalizeH="0" baseline="0" noProof="0" dirty="0">
                <a:ln>
                  <a:noFill/>
                </a:ln>
                <a:solidFill>
                  <a:srgbClr val="0000FF"/>
                </a:solidFill>
                <a:effectLst/>
                <a:uLnTx/>
                <a:uFillTx/>
                <a:latin typeface="나눔스퀘어" panose="020B0600000101010101" pitchFamily="50" charset="-127"/>
                <a:ea typeface="나눔스퀘어" panose="020B0600000101010101" pitchFamily="50" charset="-127"/>
                <a:cs typeface="+mn-cs"/>
              </a:rPr>
              <a:t>마지막으로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2022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개정 체육과 교육과정의 핵심 내용을 알 수 있는 </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9</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가지 키워드를 제시해드리고자 합니다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p>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신체활동 역량의 </a:t>
            </a:r>
            <a:r>
              <a:rPr kumimoji="0" lang="ko-KR" altLang="en-US" sz="1800" b="0" i="0" u="none" strike="noStrike" kern="0" cap="none" spc="-50" normalizeH="0" baseline="0" noProof="0" dirty="0">
                <a:ln>
                  <a:noFill/>
                </a:ln>
                <a:solidFill>
                  <a:srgbClr val="FF0000"/>
                </a:solidFill>
                <a:effectLst/>
                <a:uLnTx/>
                <a:uFillTx/>
                <a:latin typeface="나눔스퀘어" panose="020B0600000101010101" pitchFamily="50" charset="-127"/>
                <a:ea typeface="나눔스퀘어" panose="020B0600000101010101" pitchFamily="50" charset="-127"/>
                <a:cs typeface="+mn-cs"/>
              </a:rPr>
              <a:t>개선</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신체활동 </a:t>
            </a:r>
            <a:r>
              <a:rPr kumimoji="0" lang="ko-KR" altLang="en-US" sz="1800" b="0" i="0" u="none" strike="noStrike" kern="0" cap="none" spc="-50" normalizeH="0" baseline="0" noProof="0" dirty="0">
                <a:ln>
                  <a:noFill/>
                </a:ln>
                <a:solidFill>
                  <a:srgbClr val="FF0000"/>
                </a:solidFill>
                <a:effectLst/>
                <a:uLnTx/>
                <a:uFillTx/>
                <a:latin typeface="나눔스퀘어" panose="020B0600000101010101" pitchFamily="50" charset="-127"/>
                <a:ea typeface="나눔스퀘어" panose="020B0600000101010101" pitchFamily="50" charset="-127"/>
                <a:cs typeface="+mn-cs"/>
              </a:rPr>
              <a:t>형식 중심 내용 영역</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핵심 아이디어</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err="1">
                <a:ln>
                  <a:noFill/>
                </a:ln>
                <a:solidFill>
                  <a:srgbClr val="000000"/>
                </a:solidFill>
                <a:effectLst/>
                <a:uLnTx/>
                <a:uFillTx/>
                <a:latin typeface="나눔스퀘어" panose="020B0600000101010101" pitchFamily="50" charset="-127"/>
                <a:ea typeface="나눔스퀘어" panose="020B0600000101010101" pitchFamily="50" charset="-127"/>
                <a:cs typeface="+mn-cs"/>
              </a:rPr>
              <a:t>학교급별</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FF0000"/>
                </a:solidFill>
                <a:effectLst/>
                <a:uLnTx/>
                <a:uFillTx/>
                <a:latin typeface="나눔스퀘어" panose="020B0600000101010101" pitchFamily="50" charset="-127"/>
                <a:ea typeface="나눔스퀘어" panose="020B0600000101010101" pitchFamily="50" charset="-127"/>
                <a:cs typeface="+mn-cs"/>
              </a:rPr>
              <a:t>학습</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계열화</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움직임 중심 지식</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태도의 통합</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성취기준 적용 시 고려사항 신설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고교 선택교과의 확대</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생활과의 연계 강조</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디지털 </a:t>
            </a:r>
            <a:r>
              <a:rPr kumimoji="0" lang="ko-KR" altLang="en-US" sz="1800" b="0" i="0" u="none" strike="noStrike" kern="0" cap="none" spc="-50" normalizeH="0" baseline="0" noProof="0" dirty="0">
                <a:ln>
                  <a:noFill/>
                </a:ln>
                <a:solidFill>
                  <a:srgbClr val="FF0000"/>
                </a:solidFill>
                <a:effectLst/>
                <a:uLnTx/>
                <a:uFillTx/>
                <a:latin typeface="나눔스퀘어" panose="020B0600000101010101" pitchFamily="50" charset="-127"/>
                <a:ea typeface="나눔스퀘어" panose="020B0600000101010101" pitchFamily="50" charset="-127"/>
                <a:cs typeface="+mn-cs"/>
              </a:rPr>
              <a:t>기술</a:t>
            </a: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활용 측면이 강조되었으며</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 </a:t>
            </a:r>
          </a:p>
          <a:p>
            <a:pPr marL="0" marR="0" lvl="0" indent="127000" algn="just" defTabSz="914400" rtl="0" eaLnBrk="1" fontAlgn="base" latinLnBrk="1" hangingPunct="1">
              <a:lnSpc>
                <a:spcPct val="174000"/>
              </a:lnSpc>
              <a:spcBef>
                <a:spcPts val="1000"/>
              </a:spcBef>
              <a:spcAft>
                <a:spcPts val="0"/>
              </a:spcAft>
              <a:buClrTx/>
              <a:buSzTx/>
              <a:buFontTx/>
              <a:buNone/>
              <a:tabLst>
                <a:tab pos="381000" algn="l"/>
                <a:tab pos="381000" algn="l"/>
              </a:tabLst>
              <a:defRPr/>
            </a:pPr>
            <a:r>
              <a:rPr kumimoji="0" lang="ko-KR" altLang="en-US"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이를 통해 학습자의 신체활동 참여도를 높이고 적극적이고 즐겁게 활동에 참여하며 신체활동 역량을 함양할 수 있는 체육교육과정 운영을 기대해 봅니다</a:t>
            </a:r>
            <a:r>
              <a:rPr kumimoji="0" lang="en-US" altLang="ko-KR" sz="1800" b="0" i="0" u="none" strike="noStrike" kern="0" cap="none" spc="-5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rPr>
              <a:t>..</a:t>
            </a:r>
            <a:endParaRPr kumimoji="0" lang="ko-KR" altLang="en-US" sz="1800" b="0" i="0" u="none" strike="noStrike" kern="0" cap="none" spc="0" normalizeH="0" baseline="0" noProof="0" dirty="0">
              <a:ln>
                <a:noFill/>
              </a:ln>
              <a:solidFill>
                <a:srgbClr val="000000"/>
              </a:solidFill>
              <a:effectLst/>
              <a:uLnTx/>
              <a:uFillTx/>
              <a:latin typeface="나눔스퀘어" panose="020B0600000101010101" pitchFamily="50" charset="-127"/>
              <a:ea typeface="나눔스퀘어" panose="020B0600000101010101" pitchFamily="50" charset="-127"/>
              <a:cs typeface="+mn-cs"/>
            </a:endParaRP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72</a:t>
            </a:fld>
            <a:endParaRPr lang="ko-KR" altLang="en-US" dirty="0"/>
          </a:p>
        </p:txBody>
      </p:sp>
    </p:spTree>
    <p:extLst>
      <p:ext uri="{BB962C8B-B14F-4D97-AF65-F5344CB8AC3E}">
        <p14:creationId xmlns:p14="http://schemas.microsoft.com/office/powerpoint/2010/main" val="17286412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BDBAF8-21D6-C403-58D3-BCE5FF07FC85}"/>
              </a:ext>
            </a:extLst>
          </p:cNvPr>
          <p:cNvSpPr txBox="1"/>
          <p:nvPr userDrawn="1"/>
        </p:nvSpPr>
        <p:spPr>
          <a:xfrm>
            <a:off x="7025943" y="163812"/>
            <a:ext cx="1888338" cy="184666"/>
          </a:xfrm>
          <a:prstGeom prst="rect">
            <a:avLst/>
          </a:prstGeom>
          <a:noFill/>
        </p:spPr>
        <p:txBody>
          <a:bodyPr wrap="none" lIns="0" tIns="0" rIns="0" bIns="0" rtlCol="0" anchor="ctr">
            <a:spAutoFit/>
          </a:bodyPr>
          <a:lstStyle/>
          <a:p>
            <a:pPr algn="r"/>
            <a:r>
              <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2022 </a:t>
            </a:r>
            <a:r>
              <a:rPr lang="ko-KR" altLang="en-US"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개정 교육과정 연수자료</a:t>
            </a:r>
            <a:endPar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36084272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35F151-D891-8996-8E99-9C75B51040ED}"/>
              </a:ext>
            </a:extLst>
          </p:cNvPr>
          <p:cNvSpPr txBox="1"/>
          <p:nvPr userDrawn="1"/>
        </p:nvSpPr>
        <p:spPr>
          <a:xfrm>
            <a:off x="7025943" y="163812"/>
            <a:ext cx="1888338" cy="184666"/>
          </a:xfrm>
          <a:prstGeom prst="rect">
            <a:avLst/>
          </a:prstGeom>
          <a:noFill/>
        </p:spPr>
        <p:txBody>
          <a:bodyPr wrap="none" lIns="0" tIns="0" rIns="0" bIns="0" rtlCol="0" anchor="ctr">
            <a:spAutoFit/>
          </a:bodyPr>
          <a:lstStyle/>
          <a:p>
            <a:pPr algn="r"/>
            <a:r>
              <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2022 </a:t>
            </a:r>
            <a:r>
              <a:rPr lang="ko-KR" altLang="en-US"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개정 교육과정 연수자료</a:t>
            </a:r>
            <a:endPar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3256053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A49A38-6977-561D-0F4A-588076359567}"/>
              </a:ext>
            </a:extLst>
          </p:cNvPr>
          <p:cNvSpPr txBox="1"/>
          <p:nvPr userDrawn="1"/>
        </p:nvSpPr>
        <p:spPr>
          <a:xfrm>
            <a:off x="7025943" y="163812"/>
            <a:ext cx="1888338" cy="184666"/>
          </a:xfrm>
          <a:prstGeom prst="rect">
            <a:avLst/>
          </a:prstGeom>
          <a:noFill/>
        </p:spPr>
        <p:txBody>
          <a:bodyPr wrap="none" lIns="0" tIns="0" rIns="0" bIns="0" rtlCol="0" anchor="ctr">
            <a:spAutoFit/>
          </a:bodyPr>
          <a:lstStyle/>
          <a:p>
            <a:pPr algn="r"/>
            <a:r>
              <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2022 </a:t>
            </a:r>
            <a:r>
              <a:rPr lang="ko-KR" altLang="en-US"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rPr>
              <a:t>개정 교육과정 연수자료</a:t>
            </a:r>
            <a:endParaRPr lang="en-US" altLang="ko-KR" sz="1200" dirty="0">
              <a:ln>
                <a:solidFill>
                  <a:schemeClr val="accent1">
                    <a:shade val="50000"/>
                    <a:alpha val="0"/>
                  </a:schemeClr>
                </a:solidFill>
              </a:ln>
              <a:solidFill>
                <a:schemeClr val="tx1">
                  <a:alpha val="20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2123658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슬라이드 번호 개체 틀 5">
            <a:extLst>
              <a:ext uri="{FF2B5EF4-FFF2-40B4-BE49-F238E27FC236}">
                <a16:creationId xmlns:a16="http://schemas.microsoft.com/office/drawing/2014/main" id="{0E8E0B97-D029-42CA-375D-2AE19D7F0E8C}"/>
              </a:ext>
            </a:extLst>
          </p:cNvPr>
          <p:cNvSpPr txBox="1">
            <a:spLocks/>
          </p:cNvSpPr>
          <p:nvPr userDrawn="1"/>
        </p:nvSpPr>
        <p:spPr>
          <a:xfrm>
            <a:off x="4427729" y="6441047"/>
            <a:ext cx="288541" cy="138499"/>
          </a:xfrm>
          <a:prstGeom prst="rect">
            <a:avLst/>
          </a:prstGeom>
          <a:noFill/>
        </p:spPr>
        <p:txBody>
          <a:bodyPr wrap="none" lIns="0" tIns="0" rIns="0" bIns="0" rtlCol="0" anchor="t">
            <a:spAutoFit/>
          </a:bodyPr>
          <a:lstStyle>
            <a:defPPr>
              <a:defRPr lang="ko-KR"/>
            </a:defPPr>
            <a:lvl1pPr>
              <a:defRPr sz="100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lvl="0" algn="ctr"/>
            <a:fld id="{E9382661-6E2E-4E87-BA8A-73F931A793D4}" type="slidenum">
              <a:rPr lang="ko-KR" altLang="en-US" sz="900">
                <a:solidFill>
                  <a:schemeClr val="tx1">
                    <a:lumMod val="65000"/>
                    <a:lumOff val="35000"/>
                  </a:schemeClr>
                </a:solidFill>
              </a:rPr>
              <a:pPr lvl="0" algn="ctr"/>
              <a:t>‹#›</a:t>
            </a:fld>
            <a:endParaRPr lang="ko-KR" altLang="en-US" sz="900" dirty="0">
              <a:solidFill>
                <a:schemeClr val="tx1">
                  <a:lumMod val="65000"/>
                  <a:lumOff val="35000"/>
                </a:schemeClr>
              </a:solidFill>
            </a:endParaRPr>
          </a:p>
        </p:txBody>
      </p:sp>
    </p:spTree>
    <p:extLst>
      <p:ext uri="{BB962C8B-B14F-4D97-AF65-F5344CB8AC3E}">
        <p14:creationId xmlns:p14="http://schemas.microsoft.com/office/powerpoint/2010/main" val="3225618422"/>
      </p:ext>
    </p:extLst>
  </p:cSld>
  <p:clrMapOvr>
    <a:masterClrMapping/>
  </p:clrMapOvr>
  <p:extLst>
    <p:ext uri="{DCECCB84-F9BA-43D5-87BE-67443E8EF086}">
      <p15:sldGuideLst xmlns:p15="http://schemas.microsoft.com/office/powerpoint/2012/main">
        <p15:guide id="1" orient="horz" pos="3884" userDrawn="1">
          <p15:clr>
            <a:srgbClr val="FBAE40"/>
          </p15:clr>
        </p15:guide>
        <p15:guide id="2" pos="2880" userDrawn="1">
          <p15:clr>
            <a:srgbClr val="FBAE40"/>
          </p15:clr>
        </p15:guide>
        <p15:guide id="3" pos="295" userDrawn="1">
          <p15:clr>
            <a:srgbClr val="FBAE40"/>
          </p15:clr>
        </p15:guide>
        <p15:guide id="4" pos="546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사용자 지정 레이아웃">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03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75129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3" r:id="rId5"/>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8578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그룹 31">
            <a:extLst>
              <a:ext uri="{FF2B5EF4-FFF2-40B4-BE49-F238E27FC236}">
                <a16:creationId xmlns:a16="http://schemas.microsoft.com/office/drawing/2014/main" id="{3DE770E5-488A-BFBE-B75A-23D9DE17327A}"/>
              </a:ext>
            </a:extLst>
          </p:cNvPr>
          <p:cNvGrpSpPr/>
          <p:nvPr/>
        </p:nvGrpSpPr>
        <p:grpSpPr>
          <a:xfrm>
            <a:off x="4251717" y="4526807"/>
            <a:ext cx="4385817" cy="1702826"/>
            <a:chOff x="4251717" y="4526807"/>
            <a:chExt cx="4385817" cy="1702826"/>
          </a:xfrm>
        </p:grpSpPr>
        <p:sp>
          <p:nvSpPr>
            <p:cNvPr id="4" name="TextBox 3">
              <a:extLst>
                <a:ext uri="{FF2B5EF4-FFF2-40B4-BE49-F238E27FC236}">
                  <a16:creationId xmlns:a16="http://schemas.microsoft.com/office/drawing/2014/main" id="{9E57125A-3479-FC03-8D22-6ED4CC23B3A5}"/>
                </a:ext>
              </a:extLst>
            </p:cNvPr>
            <p:cNvSpPr txBox="1"/>
            <p:nvPr/>
          </p:nvSpPr>
          <p:spPr>
            <a:xfrm>
              <a:off x="4251717" y="4875416"/>
              <a:ext cx="4385817" cy="1354217"/>
            </a:xfrm>
            <a:prstGeom prst="rect">
              <a:avLst/>
            </a:prstGeom>
            <a:noFill/>
          </p:spPr>
          <p:txBody>
            <a:bodyPr wrap="none" lIns="0" tIns="0" rIns="0" bIns="0" rtlCol="0" anchor="ctr">
              <a:spAutoFit/>
            </a:bodyPr>
            <a:lstStyle/>
            <a:p>
              <a:pPr algn="r"/>
              <a:r>
                <a:rPr lang="en-US" altLang="ko-KR"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교육과정</a:t>
              </a:r>
              <a:endParaRPr lang="en-US" altLang="ko-KR"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r"/>
              <a:r>
                <a:rPr lang="ko-KR" altLang="en-US" sz="4400" dirty="0">
                  <a:ln>
                    <a:solidFill>
                      <a:schemeClr val="accent1">
                        <a:shade val="50000"/>
                        <a:alpha val="0"/>
                      </a:schemeClr>
                    </a:solidFill>
                  </a:ln>
                  <a:gradFill>
                    <a:gsLst>
                      <a:gs pos="23000">
                        <a:srgbClr val="276DB5"/>
                      </a:gs>
                      <a:gs pos="0">
                        <a:srgbClr val="0F958E"/>
                      </a:gs>
                      <a:gs pos="44000">
                        <a:srgbClr val="935A9E"/>
                      </a:gs>
                    </a:gsLst>
                    <a:lin ang="2700000" scaled="0"/>
                  </a:gradFill>
                  <a:latin typeface="서평원 꺾깎체 TTF" panose="020B0600000101010101" pitchFamily="50" charset="-127"/>
                  <a:ea typeface="서평원 꺾깎체 TTF" panose="020B0600000101010101" pitchFamily="50" charset="-127"/>
                </a:rPr>
                <a:t>체육과</a:t>
              </a:r>
              <a:r>
                <a:rPr lang="ko-KR" altLang="en-US"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교원연수자료</a:t>
              </a:r>
              <a:endParaRPr lang="en-US" altLang="ko-KR"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31" name="그룹 30">
              <a:extLst>
                <a:ext uri="{FF2B5EF4-FFF2-40B4-BE49-F238E27FC236}">
                  <a16:creationId xmlns:a16="http://schemas.microsoft.com/office/drawing/2014/main" id="{FCE39005-564F-CA97-0010-EA7766FC6423}"/>
                </a:ext>
              </a:extLst>
            </p:cNvPr>
            <p:cNvGrpSpPr/>
            <p:nvPr/>
          </p:nvGrpSpPr>
          <p:grpSpPr>
            <a:xfrm>
              <a:off x="7129868" y="4526807"/>
              <a:ext cx="1507666" cy="324952"/>
              <a:chOff x="7129868" y="4526807"/>
              <a:chExt cx="1507666" cy="324952"/>
            </a:xfrm>
          </p:grpSpPr>
          <p:sp>
            <p:nvSpPr>
              <p:cNvPr id="6" name="TextBox 5">
                <a:extLst>
                  <a:ext uri="{FF2B5EF4-FFF2-40B4-BE49-F238E27FC236}">
                    <a16:creationId xmlns:a16="http://schemas.microsoft.com/office/drawing/2014/main" id="{15EC8C92-7FD5-C4EC-0B69-4E9E1B0CFE98}"/>
                  </a:ext>
                </a:extLst>
              </p:cNvPr>
              <p:cNvSpPr txBox="1"/>
              <p:nvPr/>
            </p:nvSpPr>
            <p:spPr>
              <a:xfrm>
                <a:off x="8300903" y="4543948"/>
                <a:ext cx="336631" cy="246221"/>
              </a:xfrm>
              <a:prstGeom prst="rect">
                <a:avLst/>
              </a:prstGeom>
              <a:noFill/>
            </p:spPr>
            <p:txBody>
              <a:bodyPr wrap="none" lIns="0" tIns="0" rIns="0" bIns="0" rtlCol="0" anchor="ctr">
                <a:spAutoFit/>
              </a:bodyPr>
              <a:lstStyle/>
              <a:p>
                <a:pPr algn="ctr"/>
                <a:r>
                  <a:rPr lang="ko-KR" altLang="en-US" sz="16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공통</a:t>
                </a:r>
              </a:p>
            </p:txBody>
          </p:sp>
          <p:grpSp>
            <p:nvGrpSpPr>
              <p:cNvPr id="29" name="그룹 28">
                <a:extLst>
                  <a:ext uri="{FF2B5EF4-FFF2-40B4-BE49-F238E27FC236}">
                    <a16:creationId xmlns:a16="http://schemas.microsoft.com/office/drawing/2014/main" id="{36B661E0-5D09-B86F-30E2-B88E98AEDD42}"/>
                  </a:ext>
                </a:extLst>
              </p:cNvPr>
              <p:cNvGrpSpPr/>
              <p:nvPr/>
            </p:nvGrpSpPr>
            <p:grpSpPr>
              <a:xfrm>
                <a:off x="7129868" y="4526807"/>
                <a:ext cx="1064904" cy="324952"/>
                <a:chOff x="6543994" y="3789040"/>
                <a:chExt cx="1064904" cy="324952"/>
              </a:xfrm>
            </p:grpSpPr>
            <p:grpSp>
              <p:nvGrpSpPr>
                <p:cNvPr id="9" name="그룹 8">
                  <a:extLst>
                    <a:ext uri="{FF2B5EF4-FFF2-40B4-BE49-F238E27FC236}">
                      <a16:creationId xmlns:a16="http://schemas.microsoft.com/office/drawing/2014/main" id="{33394ED1-5903-86A2-7219-16CB87BBD4D9}"/>
                    </a:ext>
                  </a:extLst>
                </p:cNvPr>
                <p:cNvGrpSpPr/>
                <p:nvPr/>
              </p:nvGrpSpPr>
              <p:grpSpPr>
                <a:xfrm>
                  <a:off x="6543994" y="3789040"/>
                  <a:ext cx="324952" cy="324952"/>
                  <a:chOff x="722376" y="987552"/>
                  <a:chExt cx="393192" cy="393192"/>
                </a:xfrm>
              </p:grpSpPr>
              <p:sp>
                <p:nvSpPr>
                  <p:cNvPr id="24" name="타원 23">
                    <a:extLst>
                      <a:ext uri="{FF2B5EF4-FFF2-40B4-BE49-F238E27FC236}">
                        <a16:creationId xmlns:a16="http://schemas.microsoft.com/office/drawing/2014/main" id="{698A85E4-6D7D-189F-D26A-297FF4368A9F}"/>
                      </a:ext>
                    </a:extLst>
                  </p:cNvPr>
                  <p:cNvSpPr/>
                  <p:nvPr/>
                </p:nvSpPr>
                <p:spPr>
                  <a:xfrm>
                    <a:off x="722376" y="987552"/>
                    <a:ext cx="393192" cy="393192"/>
                  </a:xfrm>
                  <a:prstGeom prst="ellipse">
                    <a:avLst/>
                  </a:prstGeom>
                  <a:solidFill>
                    <a:srgbClr val="019E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bg1"/>
                      </a:solidFill>
                      <a:latin typeface="서평원 꺾깎체 TTF" panose="020B0600000101010101" pitchFamily="50" charset="-127"/>
                      <a:ea typeface="서평원 꺾깎체 TTF" panose="020B0600000101010101" pitchFamily="50" charset="-127"/>
                    </a:endParaRPr>
                  </a:p>
                </p:txBody>
              </p:sp>
              <p:sp>
                <p:nvSpPr>
                  <p:cNvPr id="25" name="TextBox 24">
                    <a:extLst>
                      <a:ext uri="{FF2B5EF4-FFF2-40B4-BE49-F238E27FC236}">
                        <a16:creationId xmlns:a16="http://schemas.microsoft.com/office/drawing/2014/main" id="{F748D0BD-8D31-0272-E387-0B14E3657664}"/>
                      </a:ext>
                    </a:extLst>
                  </p:cNvPr>
                  <p:cNvSpPr txBox="1"/>
                  <p:nvPr/>
                </p:nvSpPr>
                <p:spPr>
                  <a:xfrm>
                    <a:off x="817141" y="1009201"/>
                    <a:ext cx="203662" cy="297927"/>
                  </a:xfrm>
                  <a:prstGeom prst="rect">
                    <a:avLst/>
                  </a:prstGeom>
                  <a:noFill/>
                </p:spPr>
                <p:txBody>
                  <a:bodyPr wrap="none" lIns="0" tIns="0" rIns="0" bIns="0" rtlCol="0" anchor="ctr">
                    <a:spAutoFit/>
                  </a:bodyPr>
                  <a:lstStyle/>
                  <a:p>
                    <a:pPr algn="ctr"/>
                    <a:r>
                      <a:rPr lang="ko-KR" altLang="en-US"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rPr>
                      <a:t>초</a:t>
                    </a:r>
                    <a:endParaRPr lang="en-US" altLang="ko-KR"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0" name="그룹 9">
                  <a:extLst>
                    <a:ext uri="{FF2B5EF4-FFF2-40B4-BE49-F238E27FC236}">
                      <a16:creationId xmlns:a16="http://schemas.microsoft.com/office/drawing/2014/main" id="{D0C9A5FA-1F48-8D4A-0E4E-0E7554EFC816}"/>
                    </a:ext>
                  </a:extLst>
                </p:cNvPr>
                <p:cNvGrpSpPr/>
                <p:nvPr/>
              </p:nvGrpSpPr>
              <p:grpSpPr>
                <a:xfrm>
                  <a:off x="6913970" y="3789040"/>
                  <a:ext cx="324952" cy="324952"/>
                  <a:chOff x="722376" y="987552"/>
                  <a:chExt cx="393192" cy="393192"/>
                </a:xfrm>
              </p:grpSpPr>
              <p:sp>
                <p:nvSpPr>
                  <p:cNvPr id="22" name="타원 21">
                    <a:extLst>
                      <a:ext uri="{FF2B5EF4-FFF2-40B4-BE49-F238E27FC236}">
                        <a16:creationId xmlns:a16="http://schemas.microsoft.com/office/drawing/2014/main" id="{C8CC2E67-F345-69B4-32EA-DE867861B376}"/>
                      </a:ext>
                    </a:extLst>
                  </p:cNvPr>
                  <p:cNvSpPr/>
                  <p:nvPr/>
                </p:nvSpPr>
                <p:spPr>
                  <a:xfrm>
                    <a:off x="722376" y="987552"/>
                    <a:ext cx="393192" cy="39319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bg1"/>
                      </a:solidFill>
                      <a:latin typeface="서평원 꺾깎체 TTF" panose="020B0600000101010101" pitchFamily="50" charset="-127"/>
                      <a:ea typeface="서평원 꺾깎체 TTF" panose="020B0600000101010101" pitchFamily="50" charset="-127"/>
                    </a:endParaRPr>
                  </a:p>
                </p:txBody>
              </p:sp>
              <p:sp>
                <p:nvSpPr>
                  <p:cNvPr id="23" name="TextBox 22">
                    <a:extLst>
                      <a:ext uri="{FF2B5EF4-FFF2-40B4-BE49-F238E27FC236}">
                        <a16:creationId xmlns:a16="http://schemas.microsoft.com/office/drawing/2014/main" id="{419C8D2F-27F1-A9D0-230B-B4CC71E57C31}"/>
                      </a:ext>
                    </a:extLst>
                  </p:cNvPr>
                  <p:cNvSpPr txBox="1"/>
                  <p:nvPr/>
                </p:nvSpPr>
                <p:spPr>
                  <a:xfrm>
                    <a:off x="817141" y="1009201"/>
                    <a:ext cx="203662" cy="297927"/>
                  </a:xfrm>
                  <a:prstGeom prst="rect">
                    <a:avLst/>
                  </a:prstGeom>
                  <a:noFill/>
                </p:spPr>
                <p:txBody>
                  <a:bodyPr wrap="none" lIns="0" tIns="0" rIns="0" bIns="0" rtlCol="0" anchor="ctr">
                    <a:spAutoFit/>
                  </a:bodyPr>
                  <a:lstStyle/>
                  <a:p>
                    <a:pPr algn="ctr"/>
                    <a:r>
                      <a:rPr lang="ko-KR" altLang="en-US"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rPr>
                      <a:t>중</a:t>
                    </a:r>
                    <a:endParaRPr lang="en-US" altLang="ko-KR"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26" name="그룹 25">
                  <a:extLst>
                    <a:ext uri="{FF2B5EF4-FFF2-40B4-BE49-F238E27FC236}">
                      <a16:creationId xmlns:a16="http://schemas.microsoft.com/office/drawing/2014/main" id="{35436A96-975A-941E-79B1-B38683205562}"/>
                    </a:ext>
                  </a:extLst>
                </p:cNvPr>
                <p:cNvGrpSpPr/>
                <p:nvPr/>
              </p:nvGrpSpPr>
              <p:grpSpPr>
                <a:xfrm>
                  <a:off x="7283946" y="3789040"/>
                  <a:ext cx="324952" cy="324952"/>
                  <a:chOff x="722376" y="987552"/>
                  <a:chExt cx="393192" cy="393192"/>
                </a:xfrm>
              </p:grpSpPr>
              <p:sp>
                <p:nvSpPr>
                  <p:cNvPr id="27" name="타원 26">
                    <a:extLst>
                      <a:ext uri="{FF2B5EF4-FFF2-40B4-BE49-F238E27FC236}">
                        <a16:creationId xmlns:a16="http://schemas.microsoft.com/office/drawing/2014/main" id="{E362ADCA-71D8-2A38-8E93-DB5685CB50A6}"/>
                      </a:ext>
                    </a:extLst>
                  </p:cNvPr>
                  <p:cNvSpPr/>
                  <p:nvPr/>
                </p:nvSpPr>
                <p:spPr>
                  <a:xfrm>
                    <a:off x="722376" y="987552"/>
                    <a:ext cx="393192" cy="393192"/>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bg1"/>
                      </a:solidFill>
                      <a:latin typeface="서평원 꺾깎체 TTF" panose="020B0600000101010101" pitchFamily="50" charset="-127"/>
                      <a:ea typeface="서평원 꺾깎체 TTF" panose="020B0600000101010101" pitchFamily="50" charset="-127"/>
                    </a:endParaRPr>
                  </a:p>
                </p:txBody>
              </p:sp>
              <p:sp>
                <p:nvSpPr>
                  <p:cNvPr id="28" name="TextBox 27">
                    <a:extLst>
                      <a:ext uri="{FF2B5EF4-FFF2-40B4-BE49-F238E27FC236}">
                        <a16:creationId xmlns:a16="http://schemas.microsoft.com/office/drawing/2014/main" id="{12E8E083-A711-E681-E3D0-716A8D52F07D}"/>
                      </a:ext>
                    </a:extLst>
                  </p:cNvPr>
                  <p:cNvSpPr txBox="1"/>
                  <p:nvPr/>
                </p:nvSpPr>
                <p:spPr>
                  <a:xfrm>
                    <a:off x="817141" y="1009201"/>
                    <a:ext cx="203662" cy="297927"/>
                  </a:xfrm>
                  <a:prstGeom prst="rect">
                    <a:avLst/>
                  </a:prstGeom>
                  <a:noFill/>
                </p:spPr>
                <p:txBody>
                  <a:bodyPr wrap="none" lIns="0" tIns="0" rIns="0" bIns="0" rtlCol="0" anchor="ctr">
                    <a:spAutoFit/>
                  </a:bodyPr>
                  <a:lstStyle/>
                  <a:p>
                    <a:pPr algn="ctr"/>
                    <a:r>
                      <a:rPr lang="ko-KR" altLang="en-US"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rPr>
                      <a:t>고</a:t>
                    </a:r>
                    <a:endParaRPr lang="en-US" altLang="ko-KR" sz="16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grpSp>
      </p:grpSp>
    </p:spTree>
    <p:extLst>
      <p:ext uri="{BB962C8B-B14F-4D97-AF65-F5344CB8AC3E}">
        <p14:creationId xmlns:p14="http://schemas.microsoft.com/office/powerpoint/2010/main" val="293189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7D37B2-A229-7D88-D0DC-27718FB12200}"/>
              </a:ext>
            </a:extLst>
          </p:cNvPr>
          <p:cNvSpPr txBox="1"/>
          <p:nvPr/>
        </p:nvSpPr>
        <p:spPr>
          <a:xfrm>
            <a:off x="2234874" y="1758601"/>
            <a:ext cx="2991203" cy="230832"/>
          </a:xfrm>
          <a:prstGeom prst="rect">
            <a:avLst/>
          </a:prstGeom>
          <a:noFill/>
        </p:spPr>
        <p:txBody>
          <a:bodyPr wrap="none" lIns="0" tIns="0" rIns="0" bIns="0" rtlCol="0" anchor="ctr">
            <a:spAutoFit/>
          </a:bodyPr>
          <a:lstStyle/>
          <a:p>
            <a:r>
              <a:rPr lang="en-US" altLang="ko-KR" sz="1500" dirty="0">
                <a:ln>
                  <a:solidFill>
                    <a:schemeClr val="accent1">
                      <a:shade val="50000"/>
                      <a:alpha val="0"/>
                    </a:schemeClr>
                  </a:solidFill>
                </a:ln>
                <a:solidFill>
                  <a:srgbClr val="276FB5">
                    <a:alpha val="37000"/>
                  </a:srgbClr>
                </a:solidFill>
                <a:latin typeface="서평원 꺾깎체 TTF" panose="020B0600000101010101" pitchFamily="50" charset="-127"/>
                <a:ea typeface="서평원 꺾깎체 TTF" panose="020B0600000101010101" pitchFamily="50" charset="-127"/>
              </a:rPr>
              <a:t>2022 </a:t>
            </a:r>
            <a:r>
              <a:rPr lang="ko-KR" altLang="en-US" sz="1500" dirty="0">
                <a:ln>
                  <a:solidFill>
                    <a:schemeClr val="accent1">
                      <a:shade val="50000"/>
                      <a:alpha val="0"/>
                    </a:schemeClr>
                  </a:solidFill>
                </a:ln>
                <a:solidFill>
                  <a:srgbClr val="276FB5">
                    <a:alpha val="37000"/>
                  </a:srgbClr>
                </a:solidFill>
                <a:latin typeface="서평원 꺾깎체 TTF" panose="020B0600000101010101" pitchFamily="50" charset="-127"/>
                <a:ea typeface="서평원 꺾깎체 TTF" panose="020B0600000101010101" pitchFamily="50" charset="-127"/>
              </a:rPr>
              <a:t>개정 교육과정 체육과 교원연수자료</a:t>
            </a:r>
            <a:endParaRPr lang="en-US" altLang="ko-KR" sz="1500" dirty="0">
              <a:ln>
                <a:solidFill>
                  <a:schemeClr val="accent1">
                    <a:shade val="50000"/>
                    <a:alpha val="0"/>
                  </a:schemeClr>
                </a:solidFill>
              </a:ln>
              <a:solidFill>
                <a:srgbClr val="276FB5">
                  <a:alpha val="37000"/>
                </a:srgbClr>
              </a:solidFill>
              <a:latin typeface="서평원 꺾깎체 TTF" panose="020B0600000101010101" pitchFamily="50" charset="-127"/>
              <a:ea typeface="서평원 꺾깎체 TTF" panose="020B0600000101010101" pitchFamily="50" charset="-127"/>
            </a:endParaRPr>
          </a:p>
        </p:txBody>
      </p:sp>
      <p:sp>
        <p:nvSpPr>
          <p:cNvPr id="3" name="TextBox 2">
            <a:extLst>
              <a:ext uri="{FF2B5EF4-FFF2-40B4-BE49-F238E27FC236}">
                <a16:creationId xmlns:a16="http://schemas.microsoft.com/office/drawing/2014/main" id="{5C741F1F-ED41-AC3C-77C6-314FC5D5843F}"/>
              </a:ext>
            </a:extLst>
          </p:cNvPr>
          <p:cNvSpPr txBox="1"/>
          <p:nvPr/>
        </p:nvSpPr>
        <p:spPr>
          <a:xfrm>
            <a:off x="751174" y="1269820"/>
            <a:ext cx="1293624" cy="830997"/>
          </a:xfrm>
          <a:prstGeom prst="rect">
            <a:avLst/>
          </a:prstGeom>
          <a:noFill/>
        </p:spPr>
        <p:txBody>
          <a:bodyPr wrap="none" lIns="0" tIns="0" rIns="0" bIns="0" rtlCol="0" anchor="ctr">
            <a:spAutoFit/>
          </a:bodyPr>
          <a:lstStyle/>
          <a:p>
            <a:r>
              <a:rPr lang="ko-KR" altLang="en-US" sz="5400" dirty="0">
                <a:ln>
                  <a:solidFill>
                    <a:schemeClr val="accent1">
                      <a:shade val="50000"/>
                      <a:alpha val="0"/>
                    </a:schemeClr>
                  </a:solidFill>
                </a:ln>
                <a:gradFill>
                  <a:gsLst>
                    <a:gs pos="54000">
                      <a:srgbClr val="276DB5"/>
                    </a:gs>
                    <a:gs pos="0">
                      <a:srgbClr val="0F958E"/>
                    </a:gs>
                    <a:gs pos="99000">
                      <a:srgbClr val="935A9E"/>
                    </a:gs>
                  </a:gsLst>
                  <a:lin ang="2700000" scaled="0"/>
                </a:gradFill>
                <a:latin typeface="서평원 꺾깎체 TTF" panose="020B0600000101010101" pitchFamily="50" charset="-127"/>
                <a:ea typeface="서평원 꺾깎체 TTF" panose="020B0600000101010101" pitchFamily="50" charset="-127"/>
              </a:rPr>
              <a:t>목 차</a:t>
            </a:r>
            <a:endParaRPr lang="en-US" altLang="ko-KR" sz="5400" dirty="0">
              <a:ln>
                <a:solidFill>
                  <a:schemeClr val="accent1">
                    <a:shade val="50000"/>
                    <a:alpha val="0"/>
                  </a:schemeClr>
                </a:solidFill>
              </a:ln>
              <a:gradFill>
                <a:gsLst>
                  <a:gs pos="54000">
                    <a:srgbClr val="276DB5"/>
                  </a:gs>
                  <a:gs pos="0">
                    <a:srgbClr val="0F958E"/>
                  </a:gs>
                  <a:gs pos="99000">
                    <a:srgbClr val="935A9E"/>
                  </a:gs>
                </a:gsLst>
                <a:lin ang="2700000" scaled="0"/>
              </a:gradFill>
              <a:latin typeface="서평원 꺾깎체 TTF" panose="020B0600000101010101" pitchFamily="50" charset="-127"/>
              <a:ea typeface="서평원 꺾깎체 TTF" panose="020B0600000101010101" pitchFamily="50" charset="-127"/>
            </a:endParaRPr>
          </a:p>
        </p:txBody>
      </p:sp>
      <p:grpSp>
        <p:nvGrpSpPr>
          <p:cNvPr id="7" name="그룹 6">
            <a:extLst>
              <a:ext uri="{FF2B5EF4-FFF2-40B4-BE49-F238E27FC236}">
                <a16:creationId xmlns:a16="http://schemas.microsoft.com/office/drawing/2014/main" id="{CBF71CC6-73A5-DD6D-5671-F0BC7163DB00}"/>
              </a:ext>
            </a:extLst>
          </p:cNvPr>
          <p:cNvGrpSpPr/>
          <p:nvPr/>
        </p:nvGrpSpPr>
        <p:grpSpPr>
          <a:xfrm>
            <a:off x="779749" y="2621156"/>
            <a:ext cx="3921717" cy="372856"/>
            <a:chOff x="779749" y="2132220"/>
            <a:chExt cx="3921717" cy="372856"/>
          </a:xfrm>
        </p:grpSpPr>
        <p:sp>
          <p:nvSpPr>
            <p:cNvPr id="4" name="자유형 27">
              <a:extLst>
                <a:ext uri="{FF2B5EF4-FFF2-40B4-BE49-F238E27FC236}">
                  <a16:creationId xmlns:a16="http://schemas.microsoft.com/office/drawing/2014/main" id="{D4DEBDF0-2E00-B397-E657-AD35DC24844D}"/>
                </a:ext>
              </a:extLst>
            </p:cNvPr>
            <p:cNvSpPr/>
            <p:nvPr/>
          </p:nvSpPr>
          <p:spPr>
            <a:xfrm>
              <a:off x="779749" y="2132856"/>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6" name="TextBox 5">
              <a:extLst>
                <a:ext uri="{FF2B5EF4-FFF2-40B4-BE49-F238E27FC236}">
                  <a16:creationId xmlns:a16="http://schemas.microsoft.com/office/drawing/2014/main" id="{652DAA19-0862-E9C8-27D7-2A4917A62C52}"/>
                </a:ext>
              </a:extLst>
            </p:cNvPr>
            <p:cNvSpPr txBox="1"/>
            <p:nvPr/>
          </p:nvSpPr>
          <p:spPr>
            <a:xfrm>
              <a:off x="925585" y="2132220"/>
              <a:ext cx="80150" cy="338554"/>
            </a:xfrm>
            <a:prstGeom prst="rect">
              <a:avLst/>
            </a:prstGeom>
            <a:noFill/>
          </p:spPr>
          <p:txBody>
            <a:bodyPr wrap="none" lIns="0" tIns="0" rIns="0" bIns="0" rtlCol="0" anchor="ctr">
              <a:spAutoFit/>
            </a:bodyPr>
            <a:lstStyle/>
            <a:p>
              <a:pPr algn="ctr"/>
              <a:r>
                <a:rPr lang="en-US" altLang="ko-KR" sz="2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a:t>
              </a:r>
            </a:p>
          </p:txBody>
        </p:sp>
        <p:sp>
          <p:nvSpPr>
            <p:cNvPr id="8" name="TextBox 7">
              <a:extLst>
                <a:ext uri="{FF2B5EF4-FFF2-40B4-BE49-F238E27FC236}">
                  <a16:creationId xmlns:a16="http://schemas.microsoft.com/office/drawing/2014/main" id="{47FD56C3-EC53-E1BB-2EBA-F775A74B14F0}"/>
                </a:ext>
              </a:extLst>
            </p:cNvPr>
            <p:cNvSpPr txBox="1"/>
            <p:nvPr/>
          </p:nvSpPr>
          <p:spPr>
            <a:xfrm>
              <a:off x="1331954" y="2138083"/>
              <a:ext cx="3369512"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중점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9" name="그룹 8">
            <a:extLst>
              <a:ext uri="{FF2B5EF4-FFF2-40B4-BE49-F238E27FC236}">
                <a16:creationId xmlns:a16="http://schemas.microsoft.com/office/drawing/2014/main" id="{50C9C225-D381-2E44-5EEB-2E6B26EB65B9}"/>
              </a:ext>
            </a:extLst>
          </p:cNvPr>
          <p:cNvGrpSpPr/>
          <p:nvPr/>
        </p:nvGrpSpPr>
        <p:grpSpPr>
          <a:xfrm>
            <a:off x="779749" y="3340936"/>
            <a:ext cx="4670320" cy="372856"/>
            <a:chOff x="779749" y="2132220"/>
            <a:chExt cx="4670320" cy="372856"/>
          </a:xfrm>
        </p:grpSpPr>
        <p:sp>
          <p:nvSpPr>
            <p:cNvPr id="10" name="자유형 27">
              <a:extLst>
                <a:ext uri="{FF2B5EF4-FFF2-40B4-BE49-F238E27FC236}">
                  <a16:creationId xmlns:a16="http://schemas.microsoft.com/office/drawing/2014/main" id="{5FFB8394-FFCE-6364-43B3-A2F1785E40DF}"/>
                </a:ext>
              </a:extLst>
            </p:cNvPr>
            <p:cNvSpPr/>
            <p:nvPr/>
          </p:nvSpPr>
          <p:spPr>
            <a:xfrm>
              <a:off x="779749" y="2132856"/>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1" name="TextBox 10">
              <a:extLst>
                <a:ext uri="{FF2B5EF4-FFF2-40B4-BE49-F238E27FC236}">
                  <a16:creationId xmlns:a16="http://schemas.microsoft.com/office/drawing/2014/main" id="{A264E3BB-3501-3221-9427-2CA3F40A15AB}"/>
                </a:ext>
              </a:extLst>
            </p:cNvPr>
            <p:cNvSpPr txBox="1"/>
            <p:nvPr/>
          </p:nvSpPr>
          <p:spPr>
            <a:xfrm>
              <a:off x="885510" y="2132220"/>
              <a:ext cx="160301" cy="338554"/>
            </a:xfrm>
            <a:prstGeom prst="rect">
              <a:avLst/>
            </a:prstGeom>
            <a:noFill/>
          </p:spPr>
          <p:txBody>
            <a:bodyPr wrap="none" lIns="0" tIns="0" rIns="0" bIns="0" rtlCol="0" anchor="ctr">
              <a:spAutoFit/>
            </a:bodyPr>
            <a:lstStyle/>
            <a:p>
              <a:pPr algn="ctr"/>
              <a:r>
                <a:rPr lang="en-US" altLang="ko-KR" sz="2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II</a:t>
              </a:r>
            </a:p>
          </p:txBody>
        </p:sp>
        <p:sp>
          <p:nvSpPr>
            <p:cNvPr id="12" name="TextBox 11">
              <a:extLst>
                <a:ext uri="{FF2B5EF4-FFF2-40B4-BE49-F238E27FC236}">
                  <a16:creationId xmlns:a16="http://schemas.microsoft.com/office/drawing/2014/main" id="{7994C468-C374-90E1-714C-E5D58E0C4320}"/>
                </a:ext>
              </a:extLst>
            </p:cNvPr>
            <p:cNvSpPr txBox="1"/>
            <p:nvPr/>
          </p:nvSpPr>
          <p:spPr>
            <a:xfrm>
              <a:off x="1331954" y="2138083"/>
              <a:ext cx="411811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성격 및 목표</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13" name="그룹 12">
            <a:extLst>
              <a:ext uri="{FF2B5EF4-FFF2-40B4-BE49-F238E27FC236}">
                <a16:creationId xmlns:a16="http://schemas.microsoft.com/office/drawing/2014/main" id="{073EE4CF-BF6B-C4F2-FF6E-9555CF55CFFC}"/>
              </a:ext>
            </a:extLst>
          </p:cNvPr>
          <p:cNvGrpSpPr/>
          <p:nvPr/>
        </p:nvGrpSpPr>
        <p:grpSpPr>
          <a:xfrm>
            <a:off x="779749" y="4060716"/>
            <a:ext cx="5569604" cy="372856"/>
            <a:chOff x="779749" y="2132220"/>
            <a:chExt cx="5569604" cy="372856"/>
          </a:xfrm>
        </p:grpSpPr>
        <p:sp>
          <p:nvSpPr>
            <p:cNvPr id="14" name="자유형 27">
              <a:extLst>
                <a:ext uri="{FF2B5EF4-FFF2-40B4-BE49-F238E27FC236}">
                  <a16:creationId xmlns:a16="http://schemas.microsoft.com/office/drawing/2014/main" id="{87CF522C-7B50-02B3-8D25-96157CE983DE}"/>
                </a:ext>
              </a:extLst>
            </p:cNvPr>
            <p:cNvSpPr/>
            <p:nvPr/>
          </p:nvSpPr>
          <p:spPr>
            <a:xfrm>
              <a:off x="779749" y="2132856"/>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E480B2C4-34D2-7ED0-C3CA-9100B5CDAE6B}"/>
                </a:ext>
              </a:extLst>
            </p:cNvPr>
            <p:cNvSpPr txBox="1"/>
            <p:nvPr/>
          </p:nvSpPr>
          <p:spPr>
            <a:xfrm>
              <a:off x="845435" y="2132220"/>
              <a:ext cx="240451" cy="338554"/>
            </a:xfrm>
            <a:prstGeom prst="rect">
              <a:avLst/>
            </a:prstGeom>
            <a:noFill/>
          </p:spPr>
          <p:txBody>
            <a:bodyPr wrap="none" lIns="0" tIns="0" rIns="0" bIns="0" rtlCol="0" anchor="ctr">
              <a:spAutoFit/>
            </a:bodyPr>
            <a:lstStyle/>
            <a:p>
              <a:pPr algn="ctr"/>
              <a:r>
                <a:rPr lang="en-US" altLang="ko-KR" sz="2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III</a:t>
              </a:r>
            </a:p>
          </p:txBody>
        </p:sp>
        <p:sp>
          <p:nvSpPr>
            <p:cNvPr id="16" name="TextBox 15">
              <a:extLst>
                <a:ext uri="{FF2B5EF4-FFF2-40B4-BE49-F238E27FC236}">
                  <a16:creationId xmlns:a16="http://schemas.microsoft.com/office/drawing/2014/main" id="{FCF03F17-272B-0F8F-F023-40804323F1AC}"/>
                </a:ext>
              </a:extLst>
            </p:cNvPr>
            <p:cNvSpPr txBox="1"/>
            <p:nvPr/>
          </p:nvSpPr>
          <p:spPr>
            <a:xfrm>
              <a:off x="1331954" y="2138083"/>
              <a:ext cx="5017399"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내용 체계 및 성취기준</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17" name="그룹 16">
            <a:extLst>
              <a:ext uri="{FF2B5EF4-FFF2-40B4-BE49-F238E27FC236}">
                <a16:creationId xmlns:a16="http://schemas.microsoft.com/office/drawing/2014/main" id="{FC0440FD-452C-8636-1CBB-029814170806}"/>
              </a:ext>
            </a:extLst>
          </p:cNvPr>
          <p:cNvGrpSpPr/>
          <p:nvPr/>
        </p:nvGrpSpPr>
        <p:grpSpPr>
          <a:xfrm>
            <a:off x="779749" y="4780496"/>
            <a:ext cx="5274652" cy="372856"/>
            <a:chOff x="779749" y="2132220"/>
            <a:chExt cx="5274652" cy="372856"/>
          </a:xfrm>
        </p:grpSpPr>
        <p:sp>
          <p:nvSpPr>
            <p:cNvPr id="18" name="자유형 27">
              <a:extLst>
                <a:ext uri="{FF2B5EF4-FFF2-40B4-BE49-F238E27FC236}">
                  <a16:creationId xmlns:a16="http://schemas.microsoft.com/office/drawing/2014/main" id="{7E9A8BF3-E76D-CA56-E7A6-736634A2F553}"/>
                </a:ext>
              </a:extLst>
            </p:cNvPr>
            <p:cNvSpPr/>
            <p:nvPr/>
          </p:nvSpPr>
          <p:spPr>
            <a:xfrm>
              <a:off x="779749" y="2132856"/>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2564DBE5-B9A9-06D4-C834-8D4AD99E0C02}"/>
                </a:ext>
              </a:extLst>
            </p:cNvPr>
            <p:cNvSpPr txBox="1"/>
            <p:nvPr/>
          </p:nvSpPr>
          <p:spPr>
            <a:xfrm>
              <a:off x="841427" y="2132220"/>
              <a:ext cx="248466" cy="338554"/>
            </a:xfrm>
            <a:prstGeom prst="rect">
              <a:avLst/>
            </a:prstGeom>
            <a:noFill/>
          </p:spPr>
          <p:txBody>
            <a:bodyPr wrap="none" lIns="0" tIns="0" rIns="0" bIns="0" rtlCol="0" anchor="ctr">
              <a:spAutoFit/>
            </a:bodyPr>
            <a:lstStyle/>
            <a:p>
              <a:pPr algn="ctr"/>
              <a:r>
                <a:rPr lang="en-US" altLang="ko-KR" sz="2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IV</a:t>
              </a:r>
            </a:p>
          </p:txBody>
        </p:sp>
        <p:sp>
          <p:nvSpPr>
            <p:cNvPr id="20" name="TextBox 19">
              <a:extLst>
                <a:ext uri="{FF2B5EF4-FFF2-40B4-BE49-F238E27FC236}">
                  <a16:creationId xmlns:a16="http://schemas.microsoft.com/office/drawing/2014/main" id="{661E397A-CF9B-CBFD-D676-367D0F630BB8}"/>
                </a:ext>
              </a:extLst>
            </p:cNvPr>
            <p:cNvSpPr txBox="1"/>
            <p:nvPr/>
          </p:nvSpPr>
          <p:spPr>
            <a:xfrm>
              <a:off x="1331954" y="2138083"/>
              <a:ext cx="4722447"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교수</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및 평가</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21" name="그룹 20">
            <a:extLst>
              <a:ext uri="{FF2B5EF4-FFF2-40B4-BE49-F238E27FC236}">
                <a16:creationId xmlns:a16="http://schemas.microsoft.com/office/drawing/2014/main" id="{FB728DEC-4037-7451-0775-38DE80A0645E}"/>
              </a:ext>
            </a:extLst>
          </p:cNvPr>
          <p:cNvGrpSpPr/>
          <p:nvPr/>
        </p:nvGrpSpPr>
        <p:grpSpPr>
          <a:xfrm>
            <a:off x="779749" y="5500276"/>
            <a:ext cx="4098047" cy="372856"/>
            <a:chOff x="779749" y="2132220"/>
            <a:chExt cx="4098047" cy="372856"/>
          </a:xfrm>
        </p:grpSpPr>
        <p:sp>
          <p:nvSpPr>
            <p:cNvPr id="22" name="자유형 27">
              <a:extLst>
                <a:ext uri="{FF2B5EF4-FFF2-40B4-BE49-F238E27FC236}">
                  <a16:creationId xmlns:a16="http://schemas.microsoft.com/office/drawing/2014/main" id="{08D0439E-8E71-86D9-8DFA-815073E2A06F}"/>
                </a:ext>
              </a:extLst>
            </p:cNvPr>
            <p:cNvSpPr/>
            <p:nvPr/>
          </p:nvSpPr>
          <p:spPr>
            <a:xfrm>
              <a:off x="779749" y="2132856"/>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3" name="TextBox 22">
              <a:extLst>
                <a:ext uri="{FF2B5EF4-FFF2-40B4-BE49-F238E27FC236}">
                  <a16:creationId xmlns:a16="http://schemas.microsoft.com/office/drawing/2014/main" id="{F13657A6-5AC5-A14B-398D-E9CF129B812A}"/>
                </a:ext>
              </a:extLst>
            </p:cNvPr>
            <p:cNvSpPr txBox="1"/>
            <p:nvPr/>
          </p:nvSpPr>
          <p:spPr>
            <a:xfrm>
              <a:off x="881502" y="2132220"/>
              <a:ext cx="168316" cy="338554"/>
            </a:xfrm>
            <a:prstGeom prst="rect">
              <a:avLst/>
            </a:prstGeom>
            <a:noFill/>
          </p:spPr>
          <p:txBody>
            <a:bodyPr wrap="none" lIns="0" tIns="0" rIns="0" bIns="0" rtlCol="0" anchor="ctr">
              <a:spAutoFit/>
            </a:bodyPr>
            <a:lstStyle/>
            <a:p>
              <a:pPr algn="ctr"/>
              <a:r>
                <a:rPr lang="en-US" altLang="ko-KR" sz="2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V</a:t>
              </a:r>
            </a:p>
          </p:txBody>
        </p:sp>
        <p:sp>
          <p:nvSpPr>
            <p:cNvPr id="24" name="TextBox 23">
              <a:extLst>
                <a:ext uri="{FF2B5EF4-FFF2-40B4-BE49-F238E27FC236}">
                  <a16:creationId xmlns:a16="http://schemas.microsoft.com/office/drawing/2014/main" id="{AAF191EA-F8AA-3F78-3B08-5829E977C2CC}"/>
                </a:ext>
              </a:extLst>
            </p:cNvPr>
            <p:cNvSpPr txBox="1"/>
            <p:nvPr/>
          </p:nvSpPr>
          <p:spPr>
            <a:xfrm>
              <a:off x="1331954" y="2138083"/>
              <a:ext cx="3545842"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cxnSp>
        <p:nvCxnSpPr>
          <p:cNvPr id="30" name="직선 연결선 29">
            <a:extLst>
              <a:ext uri="{FF2B5EF4-FFF2-40B4-BE49-F238E27FC236}">
                <a16:creationId xmlns:a16="http://schemas.microsoft.com/office/drawing/2014/main" id="{C4D21768-182A-F226-8EBB-71964DB29E08}"/>
              </a:ext>
            </a:extLst>
          </p:cNvPr>
          <p:cNvCxnSpPr>
            <a:cxnSpLocks/>
          </p:cNvCxnSpPr>
          <p:nvPr/>
        </p:nvCxnSpPr>
        <p:spPr>
          <a:xfrm>
            <a:off x="2171700" y="2085975"/>
            <a:ext cx="3370456" cy="0"/>
          </a:xfrm>
          <a:prstGeom prst="line">
            <a:avLst/>
          </a:prstGeom>
          <a:ln w="22225" cap="rnd">
            <a:solidFill>
              <a:srgbClr val="B8D3E8">
                <a:alpha val="66000"/>
              </a:srgb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08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2616171D-B697-5E2D-B3C0-9A40F9A8C1CA}"/>
              </a:ext>
            </a:extLst>
          </p:cNvPr>
          <p:cNvGrpSpPr/>
          <p:nvPr/>
        </p:nvGrpSpPr>
        <p:grpSpPr>
          <a:xfrm>
            <a:off x="2698892" y="1439959"/>
            <a:ext cx="3746218" cy="1936178"/>
            <a:chOff x="4550472" y="1630459"/>
            <a:chExt cx="3746218" cy="1936178"/>
          </a:xfrm>
        </p:grpSpPr>
        <p:grpSp>
          <p:nvGrpSpPr>
            <p:cNvPr id="6" name="그룹 5">
              <a:extLst>
                <a:ext uri="{FF2B5EF4-FFF2-40B4-BE49-F238E27FC236}">
                  <a16:creationId xmlns:a16="http://schemas.microsoft.com/office/drawing/2014/main" id="{3D64216F-8F4C-4A98-5714-D7DC4D4A9867}"/>
                </a:ext>
              </a:extLst>
            </p:cNvPr>
            <p:cNvGrpSpPr/>
            <p:nvPr/>
          </p:nvGrpSpPr>
          <p:grpSpPr>
            <a:xfrm>
              <a:off x="6183423" y="1630459"/>
              <a:ext cx="480314" cy="509199"/>
              <a:chOff x="3755484" y="2039522"/>
              <a:chExt cx="371823" cy="394183"/>
            </a:xfrm>
          </p:grpSpPr>
          <p:sp>
            <p:nvSpPr>
              <p:cNvPr id="3" name="자유형 27">
                <a:extLst>
                  <a:ext uri="{FF2B5EF4-FFF2-40B4-BE49-F238E27FC236}">
                    <a16:creationId xmlns:a16="http://schemas.microsoft.com/office/drawing/2014/main" id="{249784E7-AFB6-485F-5D70-849AE3B16FA1}"/>
                  </a:ext>
                </a:extLst>
              </p:cNvPr>
              <p:cNvSpPr/>
              <p:nvPr/>
            </p:nvSpPr>
            <p:spPr>
              <a:xfrm>
                <a:off x="3755484" y="2061485"/>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prstClr val="white"/>
                  </a:solidFill>
                  <a:latin typeface="나눔스퀘어" panose="020B0600000101010101" pitchFamily="50" charset="-127"/>
                  <a:ea typeface="나눔스퀘어" panose="020B0600000101010101" pitchFamily="50" charset="-127"/>
                </a:endParaRPr>
              </a:p>
            </p:txBody>
          </p:sp>
          <p:sp>
            <p:nvSpPr>
              <p:cNvPr id="4" name="TextBox 3">
                <a:extLst>
                  <a:ext uri="{FF2B5EF4-FFF2-40B4-BE49-F238E27FC236}">
                    <a16:creationId xmlns:a16="http://schemas.microsoft.com/office/drawing/2014/main" id="{19160D32-7B5B-2203-2C23-E1841294CAB6}"/>
                  </a:ext>
                </a:extLst>
              </p:cNvPr>
              <p:cNvSpPr txBox="1"/>
              <p:nvPr/>
            </p:nvSpPr>
            <p:spPr>
              <a:xfrm>
                <a:off x="3896722" y="2039522"/>
                <a:ext cx="89346" cy="381212"/>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a:t>
                </a:r>
              </a:p>
            </p:txBody>
          </p:sp>
        </p:grpSp>
        <p:sp>
          <p:nvSpPr>
            <p:cNvPr id="5" name="TextBox 4">
              <a:extLst>
                <a:ext uri="{FF2B5EF4-FFF2-40B4-BE49-F238E27FC236}">
                  <a16:creationId xmlns:a16="http://schemas.microsoft.com/office/drawing/2014/main" id="{89F8CB6B-B9BF-1DBD-A3A2-729CDEA05F07}"/>
                </a:ext>
              </a:extLst>
            </p:cNvPr>
            <p:cNvSpPr txBox="1"/>
            <p:nvPr/>
          </p:nvSpPr>
          <p:spPr>
            <a:xfrm>
              <a:off x="4550472" y="2273975"/>
              <a:ext cx="3746218" cy="1292662"/>
            </a:xfrm>
            <a:prstGeom prst="rect">
              <a:avLst/>
            </a:prstGeom>
            <a:noFill/>
          </p:spPr>
          <p:txBody>
            <a:bodyPr wrap="none" lIns="0" tIns="0" rIns="0" bIns="0" rtlCol="0" anchor="ctr">
              <a:spAutoFit/>
            </a:bodyPr>
            <a:lstStyle/>
            <a:p>
              <a:pPr algn="ctr"/>
              <a:r>
                <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중점</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Tree>
    <p:extLst>
      <p:ext uri="{BB962C8B-B14F-4D97-AF65-F5344CB8AC3E}">
        <p14:creationId xmlns:p14="http://schemas.microsoft.com/office/powerpoint/2010/main" val="319838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그룹 21">
            <a:extLst>
              <a:ext uri="{FF2B5EF4-FFF2-40B4-BE49-F238E27FC236}">
                <a16:creationId xmlns:a16="http://schemas.microsoft.com/office/drawing/2014/main" id="{66714D52-5E18-7618-68AD-3392C403C985}"/>
              </a:ext>
            </a:extLst>
          </p:cNvPr>
          <p:cNvGrpSpPr/>
          <p:nvPr/>
        </p:nvGrpSpPr>
        <p:grpSpPr>
          <a:xfrm>
            <a:off x="230595" y="348573"/>
            <a:ext cx="4556428" cy="492443"/>
            <a:chOff x="230595" y="348573"/>
            <a:chExt cx="4556428" cy="492443"/>
          </a:xfrm>
        </p:grpSpPr>
        <p:sp>
          <p:nvSpPr>
            <p:cNvPr id="17" name="TextBox 16">
              <a:extLst>
                <a:ext uri="{FF2B5EF4-FFF2-40B4-BE49-F238E27FC236}">
                  <a16:creationId xmlns:a16="http://schemas.microsoft.com/office/drawing/2014/main" id="{403E660F-0FBA-802E-54F1-809D3DCDC8AD}"/>
                </a:ext>
              </a:extLst>
            </p:cNvPr>
            <p:cNvSpPr txBox="1"/>
            <p:nvPr/>
          </p:nvSpPr>
          <p:spPr>
            <a:xfrm>
              <a:off x="1002333" y="428981"/>
              <a:ext cx="378469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교육과정의 기본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9" name="TextBox 18">
              <a:extLst>
                <a:ext uri="{FF2B5EF4-FFF2-40B4-BE49-F238E27FC236}">
                  <a16:creationId xmlns:a16="http://schemas.microsoft.com/office/drawing/2014/main" id="{710FD76A-62A6-4DE8-50FB-3F179F462851}"/>
                </a:ext>
              </a:extLst>
            </p:cNvPr>
            <p:cNvSpPr txBox="1"/>
            <p:nvPr/>
          </p:nvSpPr>
          <p:spPr>
            <a:xfrm>
              <a:off x="230595" y="348573"/>
              <a:ext cx="444031"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21" name="직선 연결선 20">
              <a:extLst>
                <a:ext uri="{FF2B5EF4-FFF2-40B4-BE49-F238E27FC236}">
                  <a16:creationId xmlns:a16="http://schemas.microsoft.com/office/drawing/2014/main" id="{5ED65194-FF90-08B6-ED99-D4D30D09447C}"/>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233B5F87-497F-336F-7A22-90C6556987F3}"/>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2" name="그룹 1">
            <a:extLst>
              <a:ext uri="{FF2B5EF4-FFF2-40B4-BE49-F238E27FC236}">
                <a16:creationId xmlns:a16="http://schemas.microsoft.com/office/drawing/2014/main" id="{F8D07853-9FE2-8D3B-0284-E52518F44213}"/>
              </a:ext>
            </a:extLst>
          </p:cNvPr>
          <p:cNvGrpSpPr/>
          <p:nvPr/>
        </p:nvGrpSpPr>
        <p:grpSpPr>
          <a:xfrm>
            <a:off x="466569" y="1371998"/>
            <a:ext cx="8210861" cy="4800201"/>
            <a:chOff x="466569" y="1371998"/>
            <a:chExt cx="8210861" cy="4800201"/>
          </a:xfrm>
        </p:grpSpPr>
        <p:grpSp>
          <p:nvGrpSpPr>
            <p:cNvPr id="100" name="그룹 99">
              <a:extLst>
                <a:ext uri="{FF2B5EF4-FFF2-40B4-BE49-F238E27FC236}">
                  <a16:creationId xmlns:a16="http://schemas.microsoft.com/office/drawing/2014/main" id="{63F85A3E-EB4C-8F10-7788-3FAD5ACDFEF9}"/>
                </a:ext>
              </a:extLst>
            </p:cNvPr>
            <p:cNvGrpSpPr/>
            <p:nvPr/>
          </p:nvGrpSpPr>
          <p:grpSpPr>
            <a:xfrm>
              <a:off x="2914962" y="2645381"/>
              <a:ext cx="3314077" cy="870433"/>
              <a:chOff x="3407811" y="2464406"/>
              <a:chExt cx="3314077" cy="870433"/>
            </a:xfrm>
          </p:grpSpPr>
          <p:sp>
            <p:nvSpPr>
              <p:cNvPr id="46" name="자유형: 도형 45">
                <a:extLst>
                  <a:ext uri="{FF2B5EF4-FFF2-40B4-BE49-F238E27FC236}">
                    <a16:creationId xmlns:a16="http://schemas.microsoft.com/office/drawing/2014/main" id="{1A85553B-A5C4-5C84-585E-7DD417827310}"/>
                  </a:ext>
                </a:extLst>
              </p:cNvPr>
              <p:cNvSpPr/>
              <p:nvPr/>
            </p:nvSpPr>
            <p:spPr>
              <a:xfrm>
                <a:off x="3407811" y="2464406"/>
                <a:ext cx="3314077" cy="870433"/>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sp>
            <p:nvSpPr>
              <p:cNvPr id="47" name="TextBox 46">
                <a:extLst>
                  <a:ext uri="{FF2B5EF4-FFF2-40B4-BE49-F238E27FC236}">
                    <a16:creationId xmlns:a16="http://schemas.microsoft.com/office/drawing/2014/main" id="{56D27083-90CB-2837-8565-1A6128211433}"/>
                  </a:ext>
                </a:extLst>
              </p:cNvPr>
              <p:cNvSpPr txBox="1"/>
              <p:nvPr/>
            </p:nvSpPr>
            <p:spPr>
              <a:xfrm>
                <a:off x="4559903" y="2525238"/>
                <a:ext cx="1009892" cy="518091"/>
              </a:xfrm>
              <a:prstGeom prst="rect">
                <a:avLst/>
              </a:prstGeom>
              <a:noFill/>
            </p:spPr>
            <p:txBody>
              <a:bodyPr wrap="none" lIns="0" tIns="0" rIns="0" bIns="0" rtlCol="0" anchor="ctr">
                <a:spAutoFit/>
              </a:bodyPr>
              <a:lstStyle/>
              <a:p>
                <a:pPr algn="ctr">
                  <a:spcAft>
                    <a:spcPts val="200"/>
                  </a:spcAft>
                </a:pP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교과교육과정</a:t>
                </a:r>
                <a:endPar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200"/>
                  </a:spcAft>
                </a:pP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기본 방향</a:t>
                </a:r>
              </a:p>
            </p:txBody>
          </p:sp>
        </p:grpSp>
        <p:grpSp>
          <p:nvGrpSpPr>
            <p:cNvPr id="5" name="그룹 4">
              <a:extLst>
                <a:ext uri="{FF2B5EF4-FFF2-40B4-BE49-F238E27FC236}">
                  <a16:creationId xmlns:a16="http://schemas.microsoft.com/office/drawing/2014/main" id="{FE6919DE-6D95-74A1-0031-81B28A116DE0}"/>
                </a:ext>
              </a:extLst>
            </p:cNvPr>
            <p:cNvGrpSpPr/>
            <p:nvPr/>
          </p:nvGrpSpPr>
          <p:grpSpPr>
            <a:xfrm>
              <a:off x="468313" y="3581400"/>
              <a:ext cx="8207375" cy="2590799"/>
              <a:chOff x="468313" y="3581400"/>
              <a:chExt cx="8207375" cy="2590799"/>
            </a:xfrm>
          </p:grpSpPr>
          <p:sp>
            <p:nvSpPr>
              <p:cNvPr id="122" name="사각형: 둥근 모서리 121">
                <a:extLst>
                  <a:ext uri="{FF2B5EF4-FFF2-40B4-BE49-F238E27FC236}">
                    <a16:creationId xmlns:a16="http://schemas.microsoft.com/office/drawing/2014/main" id="{51FBB4A1-AE2C-5724-C011-8158180BBEF8}"/>
                  </a:ext>
                </a:extLst>
              </p:cNvPr>
              <p:cNvSpPr/>
              <p:nvPr/>
            </p:nvSpPr>
            <p:spPr>
              <a:xfrm>
                <a:off x="468313" y="3581400"/>
                <a:ext cx="8207375" cy="2590799"/>
              </a:xfrm>
              <a:prstGeom prst="roundRect">
                <a:avLst>
                  <a:gd name="adj" fmla="val 3878"/>
                </a:avLst>
              </a:prstGeom>
              <a:gradFill>
                <a:gsLst>
                  <a:gs pos="83000">
                    <a:srgbClr val="0F958E">
                      <a:alpha val="18000"/>
                    </a:srgbClr>
                  </a:gs>
                  <a:gs pos="24000">
                    <a:srgbClr val="935A9E">
                      <a:alpha val="18000"/>
                    </a:srgbClr>
                  </a:gs>
                </a:gsLst>
                <a:lin ang="108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1" name="사각형: 둥근 모서리 60">
                <a:extLst>
                  <a:ext uri="{FF2B5EF4-FFF2-40B4-BE49-F238E27FC236}">
                    <a16:creationId xmlns:a16="http://schemas.microsoft.com/office/drawing/2014/main" id="{C3FF84F0-03D2-6F1A-1D0E-047168F57B7A}"/>
                  </a:ext>
                </a:extLst>
              </p:cNvPr>
              <p:cNvSpPr/>
              <p:nvPr/>
            </p:nvSpPr>
            <p:spPr>
              <a:xfrm>
                <a:off x="543509" y="5136500"/>
                <a:ext cx="8056983" cy="510540"/>
              </a:xfrm>
              <a:prstGeom prst="roundRect">
                <a:avLst>
                  <a:gd name="adj" fmla="val 11930"/>
                </a:avLst>
              </a:prstGeom>
              <a:solidFill>
                <a:schemeClr val="bg1">
                  <a:alpha val="85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0" name="사각형: 둥근 모서리 59">
                <a:extLst>
                  <a:ext uri="{FF2B5EF4-FFF2-40B4-BE49-F238E27FC236}">
                    <a16:creationId xmlns:a16="http://schemas.microsoft.com/office/drawing/2014/main" id="{4F214594-95C1-F1A6-59D7-311B290EB3F7}"/>
                  </a:ext>
                </a:extLst>
              </p:cNvPr>
              <p:cNvSpPr/>
              <p:nvPr/>
            </p:nvSpPr>
            <p:spPr>
              <a:xfrm>
                <a:off x="543509" y="4122420"/>
                <a:ext cx="8056983" cy="510540"/>
              </a:xfrm>
              <a:prstGeom prst="roundRect">
                <a:avLst>
                  <a:gd name="adj" fmla="val 11930"/>
                </a:avLst>
              </a:prstGeom>
              <a:solidFill>
                <a:schemeClr val="bg1">
                  <a:alpha val="85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83817D69-238E-285D-05AF-AD4F2E970D18}"/>
                  </a:ext>
                </a:extLst>
              </p:cNvPr>
              <p:cNvSpPr txBox="1"/>
              <p:nvPr/>
            </p:nvSpPr>
            <p:spPr>
              <a:xfrm>
                <a:off x="673497" y="3718485"/>
                <a:ext cx="7797006"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깊이</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있는 학습</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교과 간 연계</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와 통합</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삶과 연계</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한 학습</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학습과정에 대한</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성찰</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을 강화한 </a:t>
                </a:r>
                <a:r>
                  <a:rPr lang="ko-KR" altLang="en-US" sz="15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역량 함양 교과 교육과정</a:t>
                </a:r>
              </a:p>
            </p:txBody>
          </p:sp>
          <p:sp>
            <p:nvSpPr>
              <p:cNvPr id="117" name="TextBox 116">
                <a:extLst>
                  <a:ext uri="{FF2B5EF4-FFF2-40B4-BE49-F238E27FC236}">
                    <a16:creationId xmlns:a16="http://schemas.microsoft.com/office/drawing/2014/main" id="{69B277E9-CEC0-AA42-6835-7BE5ECA04CB9}"/>
                  </a:ext>
                </a:extLst>
              </p:cNvPr>
              <p:cNvSpPr txBox="1"/>
              <p:nvPr/>
            </p:nvSpPr>
            <p:spPr>
              <a:xfrm>
                <a:off x="2112994" y="4234409"/>
                <a:ext cx="4918013"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핵심 아이디어 중심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내용 선정 및 교과 내 영역 간 </a:t>
                </a:r>
                <a:r>
                  <a:rPr lang="ko-KR" altLang="en-US" sz="15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내용 연계성 강화</a:t>
                </a:r>
              </a:p>
            </p:txBody>
          </p:sp>
          <p:sp>
            <p:nvSpPr>
              <p:cNvPr id="118" name="TextBox 117">
                <a:extLst>
                  <a:ext uri="{FF2B5EF4-FFF2-40B4-BE49-F238E27FC236}">
                    <a16:creationId xmlns:a16="http://schemas.microsoft.com/office/drawing/2014/main" id="{6CFE6152-DD4F-0E17-EB14-5214AFFBF93D}"/>
                  </a:ext>
                </a:extLst>
              </p:cNvPr>
              <p:cNvSpPr txBox="1"/>
              <p:nvPr/>
            </p:nvSpPr>
            <p:spPr>
              <a:xfrm>
                <a:off x="2470463" y="4750333"/>
                <a:ext cx="4203074"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F65422"/>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교과 고유의 사고</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와</a:t>
                </a:r>
                <a:r>
                  <a:rPr lang="ko-KR" altLang="en-US" sz="1500" dirty="0">
                    <a:ln>
                      <a:solidFill>
                        <a:schemeClr val="accent1">
                          <a:shade val="50000"/>
                          <a:alpha val="0"/>
                        </a:schemeClr>
                      </a:solidFill>
                    </a:ln>
                    <a:solidFill>
                      <a:srgbClr val="FA3045"/>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탐구</a:t>
                </a:r>
                <a:r>
                  <a:rPr lang="ko-KR" altLang="en-US" sz="1500" dirty="0">
                    <a:ln>
                      <a:solidFill>
                        <a:schemeClr val="accent1">
                          <a:shade val="50000"/>
                          <a:alpha val="0"/>
                        </a:schemeClr>
                      </a:solidFill>
                    </a:ln>
                    <a:solidFill>
                      <a:srgbClr val="FA3045"/>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명료화를 통해 </a:t>
                </a:r>
                <a:r>
                  <a:rPr lang="ko-KR" altLang="en-US" sz="15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깊이 있는 학습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지원</a:t>
                </a:r>
              </a:p>
            </p:txBody>
          </p:sp>
          <p:sp>
            <p:nvSpPr>
              <p:cNvPr id="120" name="TextBox 119">
                <a:extLst>
                  <a:ext uri="{FF2B5EF4-FFF2-40B4-BE49-F238E27FC236}">
                    <a16:creationId xmlns:a16="http://schemas.microsoft.com/office/drawing/2014/main" id="{D68284F9-F82C-5789-3133-DE60DBBDF308}"/>
                  </a:ext>
                </a:extLst>
              </p:cNvPr>
              <p:cNvSpPr txBox="1"/>
              <p:nvPr/>
            </p:nvSpPr>
            <p:spPr>
              <a:xfrm>
                <a:off x="2341422" y="5246635"/>
                <a:ext cx="4461158" cy="246221"/>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교과 목표</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r>
                  <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평가의 </a:t>
                </a:r>
                <a:r>
                  <a:rPr lang="ko-KR" altLang="en-US" sz="1500" dirty="0">
                    <a:ln>
                      <a:solidFill>
                        <a:schemeClr val="accent1">
                          <a:shade val="50000"/>
                          <a:alpha val="0"/>
                        </a:schemeClr>
                      </a:solidFill>
                    </a:ln>
                    <a:solidFill>
                      <a:schemeClr val="tx2"/>
                    </a:solidFill>
                    <a:latin typeface="서평원 꺾깎체 TTF" panose="020B0600000101010101" pitchFamily="50" charset="-127"/>
                    <a:ea typeface="서평원 꺾깎체 TTF" panose="020B0600000101010101" pitchFamily="50" charset="-127"/>
                  </a:rPr>
                  <a:t>일관성 강화</a:t>
                </a:r>
              </a:p>
            </p:txBody>
          </p:sp>
          <p:sp>
            <p:nvSpPr>
              <p:cNvPr id="121" name="TextBox 120">
                <a:extLst>
                  <a:ext uri="{FF2B5EF4-FFF2-40B4-BE49-F238E27FC236}">
                    <a16:creationId xmlns:a16="http://schemas.microsoft.com/office/drawing/2014/main" id="{F0B20ADC-D182-F944-10A3-2DAFAF5D86B0}"/>
                  </a:ext>
                </a:extLst>
              </p:cNvPr>
              <p:cNvSpPr txBox="1"/>
              <p:nvPr/>
            </p:nvSpPr>
            <p:spPr>
              <a:xfrm>
                <a:off x="2370275" y="5758327"/>
                <a:ext cx="4403450"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F65422"/>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accent5"/>
                    </a:solidFill>
                    <a:latin typeface="서평원 꺾깎체 TTF" panose="020B0600000101010101" pitchFamily="50" charset="-127"/>
                    <a:ea typeface="서평원 꺾깎체 TTF" panose="020B0600000101010101" pitchFamily="50" charset="-127"/>
                  </a:rPr>
                  <a:t>학생의 의미 있는 학습 경험</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을 위한 교육과정 </a:t>
                </a:r>
                <a:r>
                  <a:rPr lang="ko-KR" altLang="en-US" sz="1500" dirty="0">
                    <a:ln>
                      <a:solidFill>
                        <a:schemeClr val="accent1">
                          <a:shade val="50000"/>
                          <a:alpha val="0"/>
                        </a:schemeClr>
                      </a:solidFill>
                    </a:ln>
                    <a:solidFill>
                      <a:schemeClr val="accent5"/>
                    </a:solidFill>
                    <a:latin typeface="서평원 꺾깎체 TTF" panose="020B0600000101010101" pitchFamily="50" charset="-127"/>
                    <a:ea typeface="서평원 꺾깎체 TTF" panose="020B0600000101010101" pitchFamily="50" charset="-127"/>
                  </a:rPr>
                  <a:t>자율화 토대 </a:t>
                </a: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마련 </a:t>
                </a:r>
              </a:p>
            </p:txBody>
          </p:sp>
        </p:grpSp>
        <p:grpSp>
          <p:nvGrpSpPr>
            <p:cNvPr id="6" name="그룹 5">
              <a:extLst>
                <a:ext uri="{FF2B5EF4-FFF2-40B4-BE49-F238E27FC236}">
                  <a16:creationId xmlns:a16="http://schemas.microsoft.com/office/drawing/2014/main" id="{38F5075A-A6EF-0D5D-D7C1-6EBDDD4BB2AA}"/>
                </a:ext>
              </a:extLst>
            </p:cNvPr>
            <p:cNvGrpSpPr/>
            <p:nvPr/>
          </p:nvGrpSpPr>
          <p:grpSpPr>
            <a:xfrm>
              <a:off x="466569" y="1371998"/>
              <a:ext cx="8210861" cy="1130920"/>
              <a:chOff x="466569" y="1371998"/>
              <a:chExt cx="8210861" cy="1130920"/>
            </a:xfrm>
          </p:grpSpPr>
          <p:sp>
            <p:nvSpPr>
              <p:cNvPr id="55" name="사각형: 둥근 모서리 54">
                <a:extLst>
                  <a:ext uri="{FF2B5EF4-FFF2-40B4-BE49-F238E27FC236}">
                    <a16:creationId xmlns:a16="http://schemas.microsoft.com/office/drawing/2014/main" id="{1FE66027-43F2-40F8-0F5C-11B887D8095F}"/>
                  </a:ext>
                </a:extLst>
              </p:cNvPr>
              <p:cNvSpPr/>
              <p:nvPr/>
            </p:nvSpPr>
            <p:spPr>
              <a:xfrm>
                <a:off x="4714875" y="1386839"/>
                <a:ext cx="3962555" cy="1060159"/>
              </a:xfrm>
              <a:prstGeom prst="roundRect">
                <a:avLst>
                  <a:gd name="adj" fmla="val 50000"/>
                </a:avLst>
              </a:prstGeom>
              <a:solidFill>
                <a:schemeClr val="tx1">
                  <a:alpha val="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6" name="타원 55">
                <a:extLst>
                  <a:ext uri="{FF2B5EF4-FFF2-40B4-BE49-F238E27FC236}">
                    <a16:creationId xmlns:a16="http://schemas.microsoft.com/office/drawing/2014/main" id="{A5A90232-3819-3E15-2983-DEAC9CB5EF82}"/>
                  </a:ext>
                </a:extLst>
              </p:cNvPr>
              <p:cNvSpPr/>
              <p:nvPr/>
            </p:nvSpPr>
            <p:spPr>
              <a:xfrm>
                <a:off x="4619625" y="1531726"/>
                <a:ext cx="811424" cy="81142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0" name="사각형: 둥근 모서리 29">
                <a:extLst>
                  <a:ext uri="{FF2B5EF4-FFF2-40B4-BE49-F238E27FC236}">
                    <a16:creationId xmlns:a16="http://schemas.microsoft.com/office/drawing/2014/main" id="{CE2BAA97-336F-AA32-B67A-DACBDAB162AF}"/>
                  </a:ext>
                </a:extLst>
              </p:cNvPr>
              <p:cNvSpPr/>
              <p:nvPr/>
            </p:nvSpPr>
            <p:spPr>
              <a:xfrm>
                <a:off x="466569" y="1386839"/>
                <a:ext cx="3962555" cy="1060159"/>
              </a:xfrm>
              <a:prstGeom prst="roundRect">
                <a:avLst>
                  <a:gd name="adj" fmla="val 50000"/>
                </a:avLst>
              </a:prstGeom>
              <a:solidFill>
                <a:schemeClr val="tx1">
                  <a:alpha val="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45" name="TextBox 44">
                <a:extLst>
                  <a:ext uri="{FF2B5EF4-FFF2-40B4-BE49-F238E27FC236}">
                    <a16:creationId xmlns:a16="http://schemas.microsoft.com/office/drawing/2014/main" id="{4660F0DB-6586-8746-C84C-2CCA0A922FD1}"/>
                  </a:ext>
                </a:extLst>
              </p:cNvPr>
              <p:cNvSpPr txBox="1"/>
              <p:nvPr/>
            </p:nvSpPr>
            <p:spPr>
              <a:xfrm>
                <a:off x="1187624" y="1606024"/>
                <a:ext cx="1894749" cy="548868"/>
              </a:xfrm>
              <a:prstGeom prst="rect">
                <a:avLst/>
              </a:prstGeom>
              <a:noFill/>
            </p:spPr>
            <p:txBody>
              <a:bodyPr wrap="none" lIns="0" tIns="0" rIns="0" bIns="0" rtlCol="0" anchor="ctr">
                <a:spAutoFit/>
              </a:bodyPr>
              <a:lstStyle/>
              <a:p>
                <a:pPr algn="ctr">
                  <a:spcAft>
                    <a:spcPts val="200"/>
                  </a:spcAft>
                </a:pPr>
                <a:r>
                  <a:rPr lang="ko-KR" altLang="en-US" sz="17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포용성과 창의성을 갖춘</a:t>
                </a:r>
                <a:endParaRPr lang="en-US" altLang="ko-KR" sz="17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200"/>
                  </a:spcAft>
                </a:pPr>
                <a:r>
                  <a:rPr lang="ko-KR" altLang="en-US" sz="17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주도적인 사람</a:t>
                </a:r>
              </a:p>
            </p:txBody>
          </p:sp>
          <p:grpSp>
            <p:nvGrpSpPr>
              <p:cNvPr id="36" name="그룹 35">
                <a:extLst>
                  <a:ext uri="{FF2B5EF4-FFF2-40B4-BE49-F238E27FC236}">
                    <a16:creationId xmlns:a16="http://schemas.microsoft.com/office/drawing/2014/main" id="{FBE1AEBC-A57C-CBAC-7BA0-9A927A9840FF}"/>
                  </a:ext>
                </a:extLst>
              </p:cNvPr>
              <p:cNvGrpSpPr/>
              <p:nvPr/>
            </p:nvGrpSpPr>
            <p:grpSpPr>
              <a:xfrm>
                <a:off x="5048250" y="1501409"/>
                <a:ext cx="3337562" cy="818806"/>
                <a:chOff x="4535843" y="1460469"/>
                <a:chExt cx="3511733" cy="900687"/>
              </a:xfrm>
            </p:grpSpPr>
            <p:grpSp>
              <p:nvGrpSpPr>
                <p:cNvPr id="34" name="그룹 33">
                  <a:extLst>
                    <a:ext uri="{FF2B5EF4-FFF2-40B4-BE49-F238E27FC236}">
                      <a16:creationId xmlns:a16="http://schemas.microsoft.com/office/drawing/2014/main" id="{45C4AB21-297C-17B1-E8EF-71F9B48D120D}"/>
                    </a:ext>
                  </a:extLst>
                </p:cNvPr>
                <p:cNvGrpSpPr/>
                <p:nvPr/>
              </p:nvGrpSpPr>
              <p:grpSpPr>
                <a:xfrm>
                  <a:off x="4535843" y="1460469"/>
                  <a:ext cx="3511732" cy="394938"/>
                  <a:chOff x="636571" y="1966218"/>
                  <a:chExt cx="3511732" cy="394938"/>
                </a:xfrm>
              </p:grpSpPr>
              <p:sp>
                <p:nvSpPr>
                  <p:cNvPr id="67" name="사각형: 둥근 모서리 66">
                    <a:extLst>
                      <a:ext uri="{FF2B5EF4-FFF2-40B4-BE49-F238E27FC236}">
                        <a16:creationId xmlns:a16="http://schemas.microsoft.com/office/drawing/2014/main" id="{D2AFA0FA-9280-C5C3-0D0B-60272E57B30E}"/>
                      </a:ext>
                    </a:extLst>
                  </p:cNvPr>
                  <p:cNvSpPr/>
                  <p:nvPr/>
                </p:nvSpPr>
                <p:spPr>
                  <a:xfrm>
                    <a:off x="636571" y="1966218"/>
                    <a:ext cx="3511732" cy="394938"/>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9" name="TextBox 68">
                    <a:extLst>
                      <a:ext uri="{FF2B5EF4-FFF2-40B4-BE49-F238E27FC236}">
                        <a16:creationId xmlns:a16="http://schemas.microsoft.com/office/drawing/2014/main" id="{2DF2131C-9DC9-55D0-8BC2-34D99D8C47E7}"/>
                      </a:ext>
                    </a:extLst>
                  </p:cNvPr>
                  <p:cNvSpPr txBox="1"/>
                  <p:nvPr/>
                </p:nvSpPr>
                <p:spPr>
                  <a:xfrm>
                    <a:off x="1516716" y="2028345"/>
                    <a:ext cx="1993627" cy="236989"/>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역량 함양이 가능한 교육과정</a:t>
                    </a:r>
                  </a:p>
                </p:txBody>
              </p:sp>
            </p:grpSp>
            <p:grpSp>
              <p:nvGrpSpPr>
                <p:cNvPr id="35" name="그룹 34">
                  <a:extLst>
                    <a:ext uri="{FF2B5EF4-FFF2-40B4-BE49-F238E27FC236}">
                      <a16:creationId xmlns:a16="http://schemas.microsoft.com/office/drawing/2014/main" id="{0455DE6E-0563-629B-D02D-C6E5D2F14280}"/>
                    </a:ext>
                  </a:extLst>
                </p:cNvPr>
                <p:cNvGrpSpPr/>
                <p:nvPr/>
              </p:nvGrpSpPr>
              <p:grpSpPr>
                <a:xfrm>
                  <a:off x="4535844" y="1966219"/>
                  <a:ext cx="3511732" cy="394937"/>
                  <a:chOff x="4512699" y="1966219"/>
                  <a:chExt cx="3511732" cy="394937"/>
                </a:xfrm>
              </p:grpSpPr>
              <p:sp>
                <p:nvSpPr>
                  <p:cNvPr id="68" name="사각형: 둥근 모서리 67">
                    <a:extLst>
                      <a:ext uri="{FF2B5EF4-FFF2-40B4-BE49-F238E27FC236}">
                        <a16:creationId xmlns:a16="http://schemas.microsoft.com/office/drawing/2014/main" id="{CAF3C86A-CFB0-037E-1214-B4CD8D9816FF}"/>
                      </a:ext>
                    </a:extLst>
                  </p:cNvPr>
                  <p:cNvSpPr/>
                  <p:nvPr/>
                </p:nvSpPr>
                <p:spPr>
                  <a:xfrm>
                    <a:off x="4512699" y="1966219"/>
                    <a:ext cx="3511732" cy="394937"/>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0" name="TextBox 69">
                    <a:extLst>
                      <a:ext uri="{FF2B5EF4-FFF2-40B4-BE49-F238E27FC236}">
                        <a16:creationId xmlns:a16="http://schemas.microsoft.com/office/drawing/2014/main" id="{3F8A6FD6-0197-D27F-A2CB-8312C226F62C}"/>
                      </a:ext>
                    </a:extLst>
                  </p:cNvPr>
                  <p:cNvSpPr txBox="1"/>
                  <p:nvPr/>
                </p:nvSpPr>
                <p:spPr>
                  <a:xfrm>
                    <a:off x="5315255" y="2028345"/>
                    <a:ext cx="2148800" cy="236989"/>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학습자 주도의 맞춤형 교육과정</a:t>
                    </a:r>
                  </a:p>
                </p:txBody>
              </p:sp>
            </p:grpSp>
          </p:grpSp>
          <p:sp>
            <p:nvSpPr>
              <p:cNvPr id="53" name="타원 52">
                <a:extLst>
                  <a:ext uri="{FF2B5EF4-FFF2-40B4-BE49-F238E27FC236}">
                    <a16:creationId xmlns:a16="http://schemas.microsoft.com/office/drawing/2014/main" id="{6F96A923-9E20-6207-4F54-3F3B6585BEEA}"/>
                  </a:ext>
                </a:extLst>
              </p:cNvPr>
              <p:cNvSpPr/>
              <p:nvPr/>
            </p:nvSpPr>
            <p:spPr>
              <a:xfrm>
                <a:off x="3689622" y="1531726"/>
                <a:ext cx="811424" cy="81142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42" name="그룹 41">
                <a:extLst>
                  <a:ext uri="{FF2B5EF4-FFF2-40B4-BE49-F238E27FC236}">
                    <a16:creationId xmlns:a16="http://schemas.microsoft.com/office/drawing/2014/main" id="{411C8AE9-FE40-B6E8-5EA8-39D8FB45AFD6}"/>
                  </a:ext>
                </a:extLst>
              </p:cNvPr>
              <p:cNvGrpSpPr/>
              <p:nvPr/>
            </p:nvGrpSpPr>
            <p:grpSpPr>
              <a:xfrm>
                <a:off x="3508818" y="1371998"/>
                <a:ext cx="2075233" cy="1130920"/>
                <a:chOff x="2928815" y="2533587"/>
                <a:chExt cx="3286156" cy="1790825"/>
              </a:xfrm>
              <a:gradFill>
                <a:gsLst>
                  <a:gs pos="1000">
                    <a:srgbClr val="0F958E"/>
                  </a:gs>
                  <a:gs pos="100000">
                    <a:srgbClr val="935A9E"/>
                  </a:gs>
                  <a:gs pos="50000">
                    <a:srgbClr val="276DB5"/>
                  </a:gs>
                </a:gsLst>
                <a:lin ang="0" scaled="0"/>
              </a:gradFill>
            </p:grpSpPr>
            <p:sp>
              <p:nvSpPr>
                <p:cNvPr id="40" name="자유형: 도형 39">
                  <a:extLst>
                    <a:ext uri="{FF2B5EF4-FFF2-40B4-BE49-F238E27FC236}">
                      <a16:creationId xmlns:a16="http://schemas.microsoft.com/office/drawing/2014/main" id="{CD0AE175-9C08-BED0-9205-90DD531AA132}"/>
                    </a:ext>
                  </a:extLst>
                </p:cNvPr>
                <p:cNvSpPr/>
                <p:nvPr/>
              </p:nvSpPr>
              <p:spPr>
                <a:xfrm>
                  <a:off x="2928815" y="2533587"/>
                  <a:ext cx="1786916" cy="1790764"/>
                </a:xfrm>
                <a:custGeom>
                  <a:avLst/>
                  <a:gdLst>
                    <a:gd name="connsiteX0" fmla="*/ 895244 w 1786916"/>
                    <a:gd name="connsiteY0" fmla="*/ 1495357 h 1790764"/>
                    <a:gd name="connsiteX1" fmla="*/ 294826 w 1786916"/>
                    <a:gd name="connsiteY1" fmla="*/ 895625 h 1790764"/>
                    <a:gd name="connsiteX2" fmla="*/ 894549 w 1786916"/>
                    <a:gd name="connsiteY2" fmla="*/ 295207 h 1790764"/>
                    <a:gd name="connsiteX3" fmla="*/ 1489223 w 1786916"/>
                    <a:gd name="connsiteY3" fmla="*/ 812414 h 1790764"/>
                    <a:gd name="connsiteX4" fmla="*/ 1786689 w 1786916"/>
                    <a:gd name="connsiteY4" fmla="*/ 812414 h 1790764"/>
                    <a:gd name="connsiteX5" fmla="*/ 812310 w 1786916"/>
                    <a:gd name="connsiteY5" fmla="*/ 3770 h 1790764"/>
                    <a:gd name="connsiteX6" fmla="*/ 3675 w 1786916"/>
                    <a:gd name="connsiteY6" fmla="*/ 978149 h 1790764"/>
                    <a:gd name="connsiteX7" fmla="*/ 895244 w 1786916"/>
                    <a:gd name="connsiteY7" fmla="*/ 1790632 h 1790764"/>
                    <a:gd name="connsiteX8" fmla="*/ 1548373 w 1786916"/>
                    <a:gd name="connsiteY8" fmla="*/ 1507263 h 1790764"/>
                    <a:gd name="connsiteX9" fmla="*/ 1400640 w 1786916"/>
                    <a:gd name="connsiteY9" fmla="*/ 1218275 h 1790764"/>
                    <a:gd name="connsiteX10" fmla="*/ 895244 w 1786916"/>
                    <a:gd name="connsiteY10" fmla="*/ 1495357 h 179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6916" h="1790764">
                      <a:moveTo>
                        <a:pt x="895244" y="1495357"/>
                      </a:moveTo>
                      <a:cubicBezTo>
                        <a:pt x="563831" y="1495547"/>
                        <a:pt x="295016" y="1227037"/>
                        <a:pt x="294826" y="895625"/>
                      </a:cubicBezTo>
                      <a:cubicBezTo>
                        <a:pt x="294636" y="564212"/>
                        <a:pt x="563136" y="295397"/>
                        <a:pt x="894549" y="295207"/>
                      </a:cubicBezTo>
                      <a:cubicBezTo>
                        <a:pt x="1194072" y="295035"/>
                        <a:pt x="1447856" y="515758"/>
                        <a:pt x="1489223" y="812414"/>
                      </a:cubicBezTo>
                      <a:lnTo>
                        <a:pt x="1786689" y="812414"/>
                      </a:lnTo>
                      <a:cubicBezTo>
                        <a:pt x="1740921" y="320048"/>
                        <a:pt x="1304676" y="-41988"/>
                        <a:pt x="812310" y="3770"/>
                      </a:cubicBezTo>
                      <a:cubicBezTo>
                        <a:pt x="319953" y="49538"/>
                        <a:pt x="-42092" y="485783"/>
                        <a:pt x="3675" y="978149"/>
                      </a:cubicBezTo>
                      <a:cubicBezTo>
                        <a:pt x="46471" y="1438569"/>
                        <a:pt x="432834" y="1790660"/>
                        <a:pt x="895244" y="1790632"/>
                      </a:cubicBezTo>
                      <a:cubicBezTo>
                        <a:pt x="1142875" y="1791070"/>
                        <a:pt x="1379514" y="1688400"/>
                        <a:pt x="1548373" y="1507263"/>
                      </a:cubicBezTo>
                      <a:cubicBezTo>
                        <a:pt x="1484251" y="1419290"/>
                        <a:pt x="1434397" y="1321764"/>
                        <a:pt x="1400640" y="1218275"/>
                      </a:cubicBezTo>
                      <a:cubicBezTo>
                        <a:pt x="1289989" y="1390286"/>
                        <a:pt x="1099765" y="1494576"/>
                        <a:pt x="895244" y="1495357"/>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41" name="자유형: 도형 40">
                  <a:extLst>
                    <a:ext uri="{FF2B5EF4-FFF2-40B4-BE49-F238E27FC236}">
                      <a16:creationId xmlns:a16="http://schemas.microsoft.com/office/drawing/2014/main" id="{3C27F070-EC87-EAB4-A29A-529FC7EB6E21}"/>
                    </a:ext>
                  </a:extLst>
                </p:cNvPr>
                <p:cNvSpPr/>
                <p:nvPr/>
              </p:nvSpPr>
              <p:spPr>
                <a:xfrm>
                  <a:off x="4428076" y="2533648"/>
                  <a:ext cx="1786895" cy="1790764"/>
                </a:xfrm>
                <a:custGeom>
                  <a:avLst/>
                  <a:gdLst>
                    <a:gd name="connsiteX0" fmla="*/ 891217 w 1786895"/>
                    <a:gd name="connsiteY0" fmla="*/ -130 h 1790764"/>
                    <a:gd name="connsiteX1" fmla="*/ 238088 w 1786895"/>
                    <a:gd name="connsiteY1" fmla="*/ 283239 h 1790764"/>
                    <a:gd name="connsiteX2" fmla="*/ 385821 w 1786895"/>
                    <a:gd name="connsiteY2" fmla="*/ 572228 h 1790764"/>
                    <a:gd name="connsiteX3" fmla="*/ 1214553 w 1786895"/>
                    <a:gd name="connsiteY3" fmla="*/ 389519 h 1790764"/>
                    <a:gd name="connsiteX4" fmla="*/ 1397261 w 1786895"/>
                    <a:gd name="connsiteY4" fmla="*/ 1218251 h 1790764"/>
                    <a:gd name="connsiteX5" fmla="*/ 568529 w 1786895"/>
                    <a:gd name="connsiteY5" fmla="*/ 1400960 h 1790764"/>
                    <a:gd name="connsiteX6" fmla="*/ 297238 w 1786895"/>
                    <a:gd name="connsiteY6" fmla="*/ 978278 h 1790764"/>
                    <a:gd name="connsiteX7" fmla="*/ -228 w 1786895"/>
                    <a:gd name="connsiteY7" fmla="*/ 978278 h 1790764"/>
                    <a:gd name="connsiteX8" fmla="*/ 974323 w 1786895"/>
                    <a:gd name="connsiteY8" fmla="*/ 1786713 h 1790764"/>
                    <a:gd name="connsiteX9" fmla="*/ 1782748 w 1786895"/>
                    <a:gd name="connsiteY9" fmla="*/ 812162 h 1790764"/>
                    <a:gd name="connsiteX10" fmla="*/ 891217 w 1786895"/>
                    <a:gd name="connsiteY10" fmla="*/ -130 h 179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6895" h="1790764">
                      <a:moveTo>
                        <a:pt x="891217" y="-130"/>
                      </a:moveTo>
                      <a:cubicBezTo>
                        <a:pt x="643586" y="-568"/>
                        <a:pt x="406947" y="102102"/>
                        <a:pt x="238088" y="283239"/>
                      </a:cubicBezTo>
                      <a:cubicBezTo>
                        <a:pt x="302210" y="371212"/>
                        <a:pt x="352064" y="468739"/>
                        <a:pt x="385821" y="572228"/>
                      </a:cubicBezTo>
                      <a:cubicBezTo>
                        <a:pt x="564215" y="292926"/>
                        <a:pt x="935251" y="211125"/>
                        <a:pt x="1214553" y="389519"/>
                      </a:cubicBezTo>
                      <a:cubicBezTo>
                        <a:pt x="1493854" y="567913"/>
                        <a:pt x="1575655" y="938950"/>
                        <a:pt x="1397261" y="1218251"/>
                      </a:cubicBezTo>
                      <a:cubicBezTo>
                        <a:pt x="1218868" y="1497553"/>
                        <a:pt x="847831" y="1579354"/>
                        <a:pt x="568529" y="1400960"/>
                      </a:cubicBezTo>
                      <a:cubicBezTo>
                        <a:pt x="420644" y="1306510"/>
                        <a:pt x="321517" y="1152062"/>
                        <a:pt x="297238" y="978278"/>
                      </a:cubicBezTo>
                      <a:lnTo>
                        <a:pt x="-228" y="978278"/>
                      </a:lnTo>
                      <a:cubicBezTo>
                        <a:pt x="45645" y="1470635"/>
                        <a:pt x="481966" y="1832585"/>
                        <a:pt x="974323" y="1786713"/>
                      </a:cubicBezTo>
                      <a:cubicBezTo>
                        <a:pt x="1466680" y="1740840"/>
                        <a:pt x="1828621" y="1304519"/>
                        <a:pt x="1782748" y="812162"/>
                      </a:cubicBezTo>
                      <a:cubicBezTo>
                        <a:pt x="1739866" y="351829"/>
                        <a:pt x="1353542" y="-149"/>
                        <a:pt x="891217" y="-13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sp>
            <p:nvSpPr>
              <p:cNvPr id="52" name="TextBox 51">
                <a:extLst>
                  <a:ext uri="{FF2B5EF4-FFF2-40B4-BE49-F238E27FC236}">
                    <a16:creationId xmlns:a16="http://schemas.microsoft.com/office/drawing/2014/main" id="{DF0B86AB-A782-D16E-CE50-CC78C6F97FE1}"/>
                  </a:ext>
                </a:extLst>
              </p:cNvPr>
              <p:cNvSpPr txBox="1"/>
              <p:nvPr/>
            </p:nvSpPr>
            <p:spPr>
              <a:xfrm>
                <a:off x="3870816" y="1762702"/>
                <a:ext cx="378309"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gradFill>
                      <a:gsLst>
                        <a:gs pos="1000">
                          <a:srgbClr val="019E95"/>
                        </a:gs>
                        <a:gs pos="100000">
                          <a:srgbClr val="347BB6"/>
                        </a:gs>
                      </a:gsLst>
                      <a:lin ang="0" scaled="0"/>
                    </a:gradFill>
                    <a:latin typeface="서평원 꺾깎체 TTF" panose="020B0600000101010101" pitchFamily="50" charset="-127"/>
                    <a:ea typeface="서평원 꺾깎체 TTF" panose="020B0600000101010101" pitchFamily="50" charset="-127"/>
                  </a:rPr>
                  <a:t>비전</a:t>
                </a:r>
                <a:endParaRPr lang="en-US" altLang="ko-KR" dirty="0">
                  <a:ln>
                    <a:solidFill>
                      <a:schemeClr val="accent1">
                        <a:shade val="50000"/>
                        <a:alpha val="0"/>
                      </a:schemeClr>
                    </a:solidFill>
                  </a:ln>
                  <a:gradFill>
                    <a:gsLst>
                      <a:gs pos="1000">
                        <a:srgbClr val="019E95"/>
                      </a:gs>
                      <a:gs pos="100000">
                        <a:srgbClr val="347BB6"/>
                      </a:gs>
                    </a:gsLst>
                    <a:lin ang="0" scaled="0"/>
                  </a:gradFill>
                  <a:latin typeface="서평원 꺾깎체 TTF" panose="020B0600000101010101" pitchFamily="50" charset="-127"/>
                  <a:ea typeface="서평원 꺾깎체 TTF" panose="020B0600000101010101" pitchFamily="50" charset="-127"/>
                </a:endParaRPr>
              </a:p>
            </p:txBody>
          </p:sp>
          <p:sp>
            <p:nvSpPr>
              <p:cNvPr id="57" name="TextBox 56">
                <a:extLst>
                  <a:ext uri="{FF2B5EF4-FFF2-40B4-BE49-F238E27FC236}">
                    <a16:creationId xmlns:a16="http://schemas.microsoft.com/office/drawing/2014/main" id="{83EFA4A3-B55A-BBBB-477A-30274CABD4BA}"/>
                  </a:ext>
                </a:extLst>
              </p:cNvPr>
              <p:cNvSpPr txBox="1"/>
              <p:nvPr/>
            </p:nvSpPr>
            <p:spPr>
              <a:xfrm>
                <a:off x="4832841" y="1762702"/>
                <a:ext cx="378309"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gradFill>
                      <a:gsLst>
                        <a:gs pos="1000">
                          <a:srgbClr val="276DB5"/>
                        </a:gs>
                        <a:gs pos="100000">
                          <a:srgbClr val="935A9E"/>
                        </a:gs>
                      </a:gsLst>
                      <a:lin ang="0" scaled="0"/>
                    </a:gradFill>
                    <a:latin typeface="서평원 꺾깎체 TTF" panose="020B0600000101010101" pitchFamily="50" charset="-127"/>
                    <a:ea typeface="서평원 꺾깎체 TTF" panose="020B0600000101010101" pitchFamily="50" charset="-127"/>
                  </a:rPr>
                  <a:t>중점</a:t>
                </a:r>
                <a:endParaRPr lang="en-US" altLang="ko-KR" dirty="0">
                  <a:ln>
                    <a:solidFill>
                      <a:schemeClr val="accent1">
                        <a:shade val="50000"/>
                        <a:alpha val="0"/>
                      </a:schemeClr>
                    </a:solidFill>
                  </a:ln>
                  <a:gradFill>
                    <a:gsLst>
                      <a:gs pos="1000">
                        <a:srgbClr val="276DB5"/>
                      </a:gs>
                      <a:gs pos="100000">
                        <a:srgbClr val="935A9E"/>
                      </a:gs>
                    </a:gsLst>
                    <a:lin ang="0" scaled="0"/>
                  </a:gradFill>
                  <a:latin typeface="서평원 꺾깎체 TTF" panose="020B0600000101010101" pitchFamily="50" charset="-127"/>
                  <a:ea typeface="서평원 꺾깎체 TTF" panose="020B0600000101010101" pitchFamily="50" charset="-127"/>
                </a:endParaRPr>
              </a:p>
            </p:txBody>
          </p:sp>
        </p:grpSp>
        <p:grpSp>
          <p:nvGrpSpPr>
            <p:cNvPr id="8" name="그룹 7">
              <a:extLst>
                <a:ext uri="{FF2B5EF4-FFF2-40B4-BE49-F238E27FC236}">
                  <a16:creationId xmlns:a16="http://schemas.microsoft.com/office/drawing/2014/main" id="{52EEF6D6-9507-3045-6F74-A48A9E363671}"/>
                </a:ext>
              </a:extLst>
            </p:cNvPr>
            <p:cNvGrpSpPr/>
            <p:nvPr/>
          </p:nvGrpSpPr>
          <p:grpSpPr>
            <a:xfrm>
              <a:off x="8388424" y="1772816"/>
              <a:ext cx="242773" cy="242773"/>
              <a:chOff x="6838226" y="2826187"/>
              <a:chExt cx="242773" cy="242773"/>
            </a:xfrm>
          </p:grpSpPr>
          <p:sp>
            <p:nvSpPr>
              <p:cNvPr id="9" name="타원 8">
                <a:extLst>
                  <a:ext uri="{FF2B5EF4-FFF2-40B4-BE49-F238E27FC236}">
                    <a16:creationId xmlns:a16="http://schemas.microsoft.com/office/drawing/2014/main" id="{E2EC6115-B377-D9EB-00A6-22B21491317F}"/>
                  </a:ext>
                </a:extLst>
              </p:cNvPr>
              <p:cNvSpPr/>
              <p:nvPr/>
            </p:nvSpPr>
            <p:spPr>
              <a:xfrm>
                <a:off x="6838226" y="2826187"/>
                <a:ext cx="242773" cy="242773"/>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 name="사각형: 둥근 모서리 9">
                <a:extLst>
                  <a:ext uri="{FF2B5EF4-FFF2-40B4-BE49-F238E27FC236}">
                    <a16:creationId xmlns:a16="http://schemas.microsoft.com/office/drawing/2014/main" id="{B362817E-5AE3-0EF2-0FFB-466C8316BD3F}"/>
                  </a:ext>
                </a:extLst>
              </p:cNvPr>
              <p:cNvSpPr/>
              <p:nvPr/>
            </p:nvSpPr>
            <p:spPr>
              <a:xfrm rot="5400000">
                <a:off x="6939768" y="2869825"/>
                <a:ext cx="37404" cy="147643"/>
              </a:xfrm>
              <a:prstGeom prst="roundRect">
                <a:avLst>
                  <a:gd name="adj" fmla="val 50000"/>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1" name="사각형: 둥근 모서리 10">
                <a:extLst>
                  <a:ext uri="{FF2B5EF4-FFF2-40B4-BE49-F238E27FC236}">
                    <a16:creationId xmlns:a16="http://schemas.microsoft.com/office/drawing/2014/main" id="{22E26A91-3CAB-E1FB-6A02-2F2E4EE46A17}"/>
                  </a:ext>
                </a:extLst>
              </p:cNvPr>
              <p:cNvSpPr/>
              <p:nvPr/>
            </p:nvSpPr>
            <p:spPr>
              <a:xfrm>
                <a:off x="6939753" y="2868186"/>
                <a:ext cx="37404" cy="147641"/>
              </a:xfrm>
              <a:prstGeom prst="roundRect">
                <a:avLst>
                  <a:gd name="adj" fmla="val 50000"/>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278981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ECCE239F-AF1E-5D68-3A4E-9918E82CBF23}"/>
              </a:ext>
            </a:extLst>
          </p:cNvPr>
          <p:cNvGrpSpPr/>
          <p:nvPr/>
        </p:nvGrpSpPr>
        <p:grpSpPr>
          <a:xfrm>
            <a:off x="468313" y="1329018"/>
            <a:ext cx="8207375" cy="4836832"/>
            <a:chOff x="468313" y="1329018"/>
            <a:chExt cx="8207375" cy="4836832"/>
          </a:xfrm>
        </p:grpSpPr>
        <p:grpSp>
          <p:nvGrpSpPr>
            <p:cNvPr id="14" name="그룹 13">
              <a:extLst>
                <a:ext uri="{FF2B5EF4-FFF2-40B4-BE49-F238E27FC236}">
                  <a16:creationId xmlns:a16="http://schemas.microsoft.com/office/drawing/2014/main" id="{E2E9A326-F601-295D-911F-D0750485127A}"/>
                </a:ext>
              </a:extLst>
            </p:cNvPr>
            <p:cNvGrpSpPr/>
            <p:nvPr/>
          </p:nvGrpSpPr>
          <p:grpSpPr>
            <a:xfrm>
              <a:off x="545995" y="3902982"/>
              <a:ext cx="8052011" cy="2262868"/>
              <a:chOff x="545995" y="3902982"/>
              <a:chExt cx="8052011" cy="2262868"/>
            </a:xfrm>
          </p:grpSpPr>
          <p:sp>
            <p:nvSpPr>
              <p:cNvPr id="67" name="사각형: 둥근 모서리 66">
                <a:extLst>
                  <a:ext uri="{FF2B5EF4-FFF2-40B4-BE49-F238E27FC236}">
                    <a16:creationId xmlns:a16="http://schemas.microsoft.com/office/drawing/2014/main" id="{6BBB8FB1-381E-1187-4B28-9A4B1D78D13A}"/>
                  </a:ext>
                </a:extLst>
              </p:cNvPr>
              <p:cNvSpPr/>
              <p:nvPr/>
            </p:nvSpPr>
            <p:spPr>
              <a:xfrm>
                <a:off x="545995" y="3902982"/>
                <a:ext cx="8052011" cy="2262868"/>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1" name="TextBox 30">
                <a:extLst>
                  <a:ext uri="{FF2B5EF4-FFF2-40B4-BE49-F238E27FC236}">
                    <a16:creationId xmlns:a16="http://schemas.microsoft.com/office/drawing/2014/main" id="{C0618B2C-8AC0-EFE8-7311-8128BE322015}"/>
                  </a:ext>
                </a:extLst>
              </p:cNvPr>
              <p:cNvSpPr txBox="1"/>
              <p:nvPr/>
            </p:nvSpPr>
            <p:spPr>
              <a:xfrm>
                <a:off x="7004961" y="4337544"/>
                <a:ext cx="1343316" cy="461665"/>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자기관리</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지식정보처리</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창의적 사고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심미적 감성</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협력적 소통</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공동체 역량</a:t>
                </a:r>
              </a:p>
            </p:txBody>
          </p:sp>
          <p:sp>
            <p:nvSpPr>
              <p:cNvPr id="32" name="TextBox 31">
                <a:extLst>
                  <a:ext uri="{FF2B5EF4-FFF2-40B4-BE49-F238E27FC236}">
                    <a16:creationId xmlns:a16="http://schemas.microsoft.com/office/drawing/2014/main" id="{3757F7AD-FAA6-8707-351B-DEB1EE5055D5}"/>
                  </a:ext>
                </a:extLst>
              </p:cNvPr>
              <p:cNvSpPr txBox="1"/>
              <p:nvPr/>
            </p:nvSpPr>
            <p:spPr>
              <a:xfrm>
                <a:off x="7004961" y="5536149"/>
                <a:ext cx="1266372" cy="461665"/>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 수행 역량</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 역량</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 향유 역량</a:t>
                </a:r>
              </a:p>
            </p:txBody>
          </p:sp>
          <p:pic>
            <p:nvPicPr>
              <p:cNvPr id="34" name="그림 33" descr="그래픽, 다채로움, 원, 라일락이(가) 표시된 사진&#10;&#10;자동 생성된 설명">
                <a:extLst>
                  <a:ext uri="{FF2B5EF4-FFF2-40B4-BE49-F238E27FC236}">
                    <a16:creationId xmlns:a16="http://schemas.microsoft.com/office/drawing/2014/main" id="{6C965C7C-2686-E4B3-038E-4AC335D1AFCD}"/>
                  </a:ext>
                </a:extLst>
              </p:cNvPr>
              <p:cNvPicPr>
                <a:picLocks noChangeAspect="1"/>
              </p:cNvPicPr>
              <p:nvPr/>
            </p:nvPicPr>
            <p:blipFill>
              <a:blip r:embed="rId3"/>
              <a:stretch>
                <a:fillRect/>
              </a:stretch>
            </p:blipFill>
            <p:spPr>
              <a:xfrm>
                <a:off x="3119002" y="4755936"/>
                <a:ext cx="2749931" cy="887240"/>
              </a:xfrm>
              <a:prstGeom prst="rect">
                <a:avLst/>
              </a:prstGeom>
            </p:spPr>
          </p:pic>
          <p:sp>
            <p:nvSpPr>
              <p:cNvPr id="11" name="Google Shape;116;p5">
                <a:extLst>
                  <a:ext uri="{FF2B5EF4-FFF2-40B4-BE49-F238E27FC236}">
                    <a16:creationId xmlns:a16="http://schemas.microsoft.com/office/drawing/2014/main" id="{6438B410-B248-6CED-76D2-0BAB6E288222}"/>
                  </a:ext>
                </a:extLst>
              </p:cNvPr>
              <p:cNvSpPr/>
              <p:nvPr/>
            </p:nvSpPr>
            <p:spPr>
              <a:xfrm>
                <a:off x="3229583" y="5383323"/>
                <a:ext cx="972766" cy="33131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panose="020B0604020202020204" pitchFamily="34" charset="0"/>
                  <a:ea typeface="Calibri"/>
                  <a:cs typeface="Arial" panose="020B0604020202020204" pitchFamily="34" charset="0"/>
                  <a:sym typeface="Calibri"/>
                </a:endParaRPr>
              </a:p>
            </p:txBody>
          </p:sp>
          <p:grpSp>
            <p:nvGrpSpPr>
              <p:cNvPr id="105" name="그룹 104">
                <a:extLst>
                  <a:ext uri="{FF2B5EF4-FFF2-40B4-BE49-F238E27FC236}">
                    <a16:creationId xmlns:a16="http://schemas.microsoft.com/office/drawing/2014/main" id="{046E7D76-4335-6018-6567-8F1ACAD7366E}"/>
                  </a:ext>
                </a:extLst>
              </p:cNvPr>
              <p:cNvGrpSpPr/>
              <p:nvPr/>
            </p:nvGrpSpPr>
            <p:grpSpPr>
              <a:xfrm>
                <a:off x="658317" y="4277799"/>
                <a:ext cx="2584620" cy="796169"/>
                <a:chOff x="658317" y="4323519"/>
                <a:chExt cx="2584620" cy="796169"/>
              </a:xfrm>
            </p:grpSpPr>
            <p:sp>
              <p:nvSpPr>
                <p:cNvPr id="87" name="사각형: 둥근 모서리 86">
                  <a:extLst>
                    <a:ext uri="{FF2B5EF4-FFF2-40B4-BE49-F238E27FC236}">
                      <a16:creationId xmlns:a16="http://schemas.microsoft.com/office/drawing/2014/main" id="{F38F181D-4DC4-F3F7-08D2-C27679468A75}"/>
                    </a:ext>
                  </a:extLst>
                </p:cNvPr>
                <p:cNvSpPr/>
                <p:nvPr/>
              </p:nvSpPr>
              <p:spPr>
                <a:xfrm>
                  <a:off x="659127" y="4323519"/>
                  <a:ext cx="2583000" cy="796169"/>
                </a:xfrm>
                <a:prstGeom prst="roundRect">
                  <a:avLst>
                    <a:gd name="adj" fmla="val 17116"/>
                  </a:avLst>
                </a:prstGeom>
                <a:solidFill>
                  <a:srgbClr val="68BCAC"/>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8" name="사각형: 둥근 위쪽 모서리 37">
                  <a:extLst>
                    <a:ext uri="{FF2B5EF4-FFF2-40B4-BE49-F238E27FC236}">
                      <a16:creationId xmlns:a16="http://schemas.microsoft.com/office/drawing/2014/main" id="{8715A333-2846-50B6-B753-B1E20FD3E448}"/>
                    </a:ext>
                  </a:extLst>
                </p:cNvPr>
                <p:cNvSpPr/>
                <p:nvPr/>
              </p:nvSpPr>
              <p:spPr>
                <a:xfrm>
                  <a:off x="658317" y="4334628"/>
                  <a:ext cx="2584620" cy="271435"/>
                </a:xfrm>
                <a:prstGeom prst="round2SameRect">
                  <a:avLst>
                    <a:gd name="adj1" fmla="val 47079"/>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89" name="TextBox 88">
                  <a:extLst>
                    <a:ext uri="{FF2B5EF4-FFF2-40B4-BE49-F238E27FC236}">
                      <a16:creationId xmlns:a16="http://schemas.microsoft.com/office/drawing/2014/main" id="{C00DDE7F-8BA1-15F6-EAF6-08503E569F3E}"/>
                    </a:ext>
                  </a:extLst>
                </p:cNvPr>
                <p:cNvSpPr txBox="1"/>
                <p:nvPr/>
              </p:nvSpPr>
              <p:spPr>
                <a:xfrm>
                  <a:off x="1297379" y="4333805"/>
                  <a:ext cx="1309654" cy="215444"/>
                </a:xfrm>
                <a:prstGeom prst="rect">
                  <a:avLst/>
                </a:prstGeom>
                <a:noFill/>
              </p:spPr>
              <p:txBody>
                <a:bodyPr wrap="none" lIns="0" tIns="0" rIns="0" bIns="0" rtlCol="0" anchor="t">
                  <a:spAutoFit/>
                </a:bodyPr>
                <a:lstStyle/>
                <a:p>
                  <a:pPr algn="ctr"/>
                  <a:r>
                    <a:rPr lang="ko-KR" altLang="en-US" sz="1400" dirty="0">
                      <a:ln>
                        <a:solidFill>
                          <a:schemeClr val="accent1">
                            <a:shade val="50000"/>
                            <a:alpha val="0"/>
                          </a:schemeClr>
                        </a:solidFill>
                      </a:ln>
                      <a:solidFill>
                        <a:srgbClr val="62C2AB"/>
                      </a:solidFill>
                      <a:latin typeface="서평원 꺾깎체 TTF" panose="020B0600000101010101" pitchFamily="50" charset="-127"/>
                      <a:ea typeface="서평원 꺾깎체 TTF" panose="020B0600000101010101" pitchFamily="50" charset="-127"/>
                    </a:rPr>
                    <a:t>역량 중심 교수</a:t>
                  </a:r>
                  <a:r>
                    <a:rPr lang="en-US" altLang="ko-KR" sz="1400" dirty="0">
                      <a:ln>
                        <a:solidFill>
                          <a:schemeClr val="accent1">
                            <a:shade val="50000"/>
                            <a:alpha val="0"/>
                          </a:schemeClr>
                        </a:solidFill>
                      </a:ln>
                      <a:solidFill>
                        <a:srgbClr val="62C2AB"/>
                      </a:solidFill>
                      <a:latin typeface="서평원 꺾깎체 TTF" panose="020B0600000101010101" pitchFamily="50" charset="-127"/>
                      <a:ea typeface="서평원 꺾깎체 TTF" panose="020B0600000101010101" pitchFamily="50" charset="-127"/>
                    </a:rPr>
                    <a:t>·</a:t>
                  </a:r>
                  <a:r>
                    <a:rPr lang="ko-KR" altLang="en-US" sz="1400" dirty="0">
                      <a:ln>
                        <a:solidFill>
                          <a:schemeClr val="accent1">
                            <a:shade val="50000"/>
                            <a:alpha val="0"/>
                          </a:schemeClr>
                        </a:solidFill>
                      </a:ln>
                      <a:solidFill>
                        <a:srgbClr val="62C2AB"/>
                      </a:solidFill>
                      <a:latin typeface="서평원 꺾깎체 TTF" panose="020B0600000101010101" pitchFamily="50" charset="-127"/>
                      <a:ea typeface="서평원 꺾깎체 TTF" panose="020B0600000101010101" pitchFamily="50" charset="-127"/>
                    </a:rPr>
                    <a:t>학습</a:t>
                  </a:r>
                </a:p>
              </p:txBody>
            </p:sp>
            <p:sp>
              <p:nvSpPr>
                <p:cNvPr id="92" name="TextBox 91">
                  <a:extLst>
                    <a:ext uri="{FF2B5EF4-FFF2-40B4-BE49-F238E27FC236}">
                      <a16:creationId xmlns:a16="http://schemas.microsoft.com/office/drawing/2014/main" id="{0C02B67E-9B70-D623-B227-F39EC22D907E}"/>
                    </a:ext>
                  </a:extLst>
                </p:cNvPr>
                <p:cNvSpPr txBox="1"/>
                <p:nvPr/>
              </p:nvSpPr>
              <p:spPr>
                <a:xfrm>
                  <a:off x="822088" y="4682185"/>
                  <a:ext cx="2260234" cy="338554"/>
                </a:xfrm>
                <a:prstGeom prst="rect">
                  <a:avLst/>
                </a:prstGeom>
                <a:noFill/>
              </p:spPr>
              <p:txBody>
                <a:bodyPr wrap="none" lIns="0" tIns="0" rIns="0" bIns="0" rtlCol="0" anchor="t">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학생 맞춤형</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타 영역 연계</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100" dirty="0" err="1">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범교과</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주제</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p>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온</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오프라인 연계</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AI </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활용</a:t>
                  </a:r>
                </a:p>
              </p:txBody>
            </p:sp>
          </p:grpSp>
          <p:grpSp>
            <p:nvGrpSpPr>
              <p:cNvPr id="98" name="그룹 97">
                <a:extLst>
                  <a:ext uri="{FF2B5EF4-FFF2-40B4-BE49-F238E27FC236}">
                    <a16:creationId xmlns:a16="http://schemas.microsoft.com/office/drawing/2014/main" id="{E10AC063-C1E6-B6B3-BEE6-5F02434483B9}"/>
                  </a:ext>
                </a:extLst>
              </p:cNvPr>
              <p:cNvGrpSpPr/>
              <p:nvPr/>
            </p:nvGrpSpPr>
            <p:grpSpPr>
              <a:xfrm>
                <a:off x="5565355" y="4303006"/>
                <a:ext cx="1334481" cy="1739656"/>
                <a:chOff x="5565355" y="4318246"/>
                <a:chExt cx="1334481" cy="1739656"/>
              </a:xfrm>
            </p:grpSpPr>
            <p:grpSp>
              <p:nvGrpSpPr>
                <p:cNvPr id="69" name="그룹 68">
                  <a:extLst>
                    <a:ext uri="{FF2B5EF4-FFF2-40B4-BE49-F238E27FC236}">
                      <a16:creationId xmlns:a16="http://schemas.microsoft.com/office/drawing/2014/main" id="{6BE57EEB-0D81-D572-A6E1-3742304468AC}"/>
                    </a:ext>
                  </a:extLst>
                </p:cNvPr>
                <p:cNvGrpSpPr/>
                <p:nvPr/>
              </p:nvGrpSpPr>
              <p:grpSpPr>
                <a:xfrm>
                  <a:off x="5565355" y="4318246"/>
                  <a:ext cx="1334481" cy="1739656"/>
                  <a:chOff x="5629154" y="4318246"/>
                  <a:chExt cx="1264338" cy="1648216"/>
                </a:xfrm>
              </p:grpSpPr>
              <p:sp>
                <p:nvSpPr>
                  <p:cNvPr id="72" name="그래픽 60">
                    <a:extLst>
                      <a:ext uri="{FF2B5EF4-FFF2-40B4-BE49-F238E27FC236}">
                        <a16:creationId xmlns:a16="http://schemas.microsoft.com/office/drawing/2014/main" id="{AA2256C0-A62D-9A69-3030-19BD40C1B384}"/>
                      </a:ext>
                    </a:extLst>
                  </p:cNvPr>
                  <p:cNvSpPr/>
                  <p:nvPr/>
                </p:nvSpPr>
                <p:spPr>
                  <a:xfrm>
                    <a:off x="5629154" y="4318246"/>
                    <a:ext cx="1264337" cy="792217"/>
                  </a:xfrm>
                  <a:custGeom>
                    <a:avLst/>
                    <a:gdLst>
                      <a:gd name="connsiteX0" fmla="*/ -416 w 1168148"/>
                      <a:gd name="connsiteY0" fmla="*/ 45802 h 731946"/>
                      <a:gd name="connsiteX1" fmla="*/ -416 w 1168148"/>
                      <a:gd name="connsiteY1" fmla="*/ 427754 h 731946"/>
                      <a:gd name="connsiteX2" fmla="*/ 29302 w 1168148"/>
                      <a:gd name="connsiteY2" fmla="*/ 470236 h 731946"/>
                      <a:gd name="connsiteX3" fmla="*/ 568227 w 1168148"/>
                      <a:gd name="connsiteY3" fmla="*/ 729316 h 731946"/>
                      <a:gd name="connsiteX4" fmla="*/ 599087 w 1168148"/>
                      <a:gd name="connsiteY4" fmla="*/ 729316 h 731946"/>
                      <a:gd name="connsiteX5" fmla="*/ 1138012 w 1168148"/>
                      <a:gd name="connsiteY5" fmla="*/ 469760 h 731946"/>
                      <a:gd name="connsiteX6" fmla="*/ 1167730 w 1168148"/>
                      <a:gd name="connsiteY6" fmla="*/ 427278 h 731946"/>
                      <a:gd name="connsiteX7" fmla="*/ 1167730 w 1168148"/>
                      <a:gd name="connsiteY7" fmla="*/ 45802 h 731946"/>
                      <a:gd name="connsiteX8" fmla="*/ 1122962 w 1168148"/>
                      <a:gd name="connsiteY8" fmla="*/ 84 h 731946"/>
                      <a:gd name="connsiteX9" fmla="*/ 1122391 w 1168148"/>
                      <a:gd name="connsiteY9" fmla="*/ 82 h 731946"/>
                      <a:gd name="connsiteX10" fmla="*/ 44828 w 1168148"/>
                      <a:gd name="connsiteY10" fmla="*/ 82 h 731946"/>
                      <a:gd name="connsiteX11" fmla="*/ -416 w 1168148"/>
                      <a:gd name="connsiteY11" fmla="*/ 45323 h 731946"/>
                      <a:gd name="connsiteX12" fmla="*/ -416 w 1168148"/>
                      <a:gd name="connsiteY12" fmla="*/ 45802 h 73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8148" h="731946">
                        <a:moveTo>
                          <a:pt x="-416" y="45802"/>
                        </a:moveTo>
                        <a:lnTo>
                          <a:pt x="-416" y="427754"/>
                        </a:lnTo>
                        <a:cubicBezTo>
                          <a:pt x="-435" y="446758"/>
                          <a:pt x="11442" y="463741"/>
                          <a:pt x="29302" y="470236"/>
                        </a:cubicBezTo>
                        <a:lnTo>
                          <a:pt x="568227" y="729316"/>
                        </a:lnTo>
                        <a:cubicBezTo>
                          <a:pt x="578199" y="732933"/>
                          <a:pt x="589115" y="732933"/>
                          <a:pt x="599087" y="729316"/>
                        </a:cubicBezTo>
                        <a:lnTo>
                          <a:pt x="1138012" y="469760"/>
                        </a:lnTo>
                        <a:cubicBezTo>
                          <a:pt x="1155872" y="463264"/>
                          <a:pt x="1167749" y="446281"/>
                          <a:pt x="1167730" y="427278"/>
                        </a:cubicBezTo>
                        <a:lnTo>
                          <a:pt x="1167730" y="45802"/>
                        </a:lnTo>
                        <a:cubicBezTo>
                          <a:pt x="1167997" y="20816"/>
                          <a:pt x="1147946" y="348"/>
                          <a:pt x="1122962" y="84"/>
                        </a:cubicBezTo>
                        <a:cubicBezTo>
                          <a:pt x="1122772" y="82"/>
                          <a:pt x="1122582" y="82"/>
                          <a:pt x="1122391" y="82"/>
                        </a:cubicBezTo>
                        <a:lnTo>
                          <a:pt x="44828" y="82"/>
                        </a:lnTo>
                        <a:cubicBezTo>
                          <a:pt x="19844" y="81"/>
                          <a:pt x="-416" y="20336"/>
                          <a:pt x="-416" y="45323"/>
                        </a:cubicBezTo>
                        <a:cubicBezTo>
                          <a:pt x="-416" y="45483"/>
                          <a:pt x="-416" y="45642"/>
                          <a:pt x="-416" y="45802"/>
                        </a:cubicBezTo>
                        <a:close/>
                      </a:path>
                    </a:pathLst>
                  </a:custGeom>
                  <a:solidFill>
                    <a:srgbClr val="276DB5"/>
                  </a:solidFill>
                  <a:ln w="34925" cap="flat">
                    <a:solidFill>
                      <a:schemeClr val="bg1"/>
                    </a:solid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73" name="그래픽 60">
                    <a:extLst>
                      <a:ext uri="{FF2B5EF4-FFF2-40B4-BE49-F238E27FC236}">
                        <a16:creationId xmlns:a16="http://schemas.microsoft.com/office/drawing/2014/main" id="{F63D834E-911F-7EFE-B13D-38263D8FA79B}"/>
                      </a:ext>
                    </a:extLst>
                  </p:cNvPr>
                  <p:cNvSpPr/>
                  <p:nvPr/>
                </p:nvSpPr>
                <p:spPr>
                  <a:xfrm flipV="1">
                    <a:off x="5629155" y="5174245"/>
                    <a:ext cx="1264337" cy="792217"/>
                  </a:xfrm>
                  <a:custGeom>
                    <a:avLst/>
                    <a:gdLst>
                      <a:gd name="connsiteX0" fmla="*/ -416 w 1168148"/>
                      <a:gd name="connsiteY0" fmla="*/ 45802 h 731946"/>
                      <a:gd name="connsiteX1" fmla="*/ -416 w 1168148"/>
                      <a:gd name="connsiteY1" fmla="*/ 427754 h 731946"/>
                      <a:gd name="connsiteX2" fmla="*/ 29302 w 1168148"/>
                      <a:gd name="connsiteY2" fmla="*/ 470236 h 731946"/>
                      <a:gd name="connsiteX3" fmla="*/ 568227 w 1168148"/>
                      <a:gd name="connsiteY3" fmla="*/ 729316 h 731946"/>
                      <a:gd name="connsiteX4" fmla="*/ 599087 w 1168148"/>
                      <a:gd name="connsiteY4" fmla="*/ 729316 h 731946"/>
                      <a:gd name="connsiteX5" fmla="*/ 1138012 w 1168148"/>
                      <a:gd name="connsiteY5" fmla="*/ 469760 h 731946"/>
                      <a:gd name="connsiteX6" fmla="*/ 1167730 w 1168148"/>
                      <a:gd name="connsiteY6" fmla="*/ 427278 h 731946"/>
                      <a:gd name="connsiteX7" fmla="*/ 1167730 w 1168148"/>
                      <a:gd name="connsiteY7" fmla="*/ 45802 h 731946"/>
                      <a:gd name="connsiteX8" fmla="*/ 1122962 w 1168148"/>
                      <a:gd name="connsiteY8" fmla="*/ 84 h 731946"/>
                      <a:gd name="connsiteX9" fmla="*/ 1122391 w 1168148"/>
                      <a:gd name="connsiteY9" fmla="*/ 82 h 731946"/>
                      <a:gd name="connsiteX10" fmla="*/ 44828 w 1168148"/>
                      <a:gd name="connsiteY10" fmla="*/ 82 h 731946"/>
                      <a:gd name="connsiteX11" fmla="*/ -416 w 1168148"/>
                      <a:gd name="connsiteY11" fmla="*/ 45323 h 731946"/>
                      <a:gd name="connsiteX12" fmla="*/ -416 w 1168148"/>
                      <a:gd name="connsiteY12" fmla="*/ 45802 h 73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8148" h="731946">
                        <a:moveTo>
                          <a:pt x="-416" y="45802"/>
                        </a:moveTo>
                        <a:lnTo>
                          <a:pt x="-416" y="427754"/>
                        </a:lnTo>
                        <a:cubicBezTo>
                          <a:pt x="-435" y="446758"/>
                          <a:pt x="11442" y="463741"/>
                          <a:pt x="29302" y="470236"/>
                        </a:cubicBezTo>
                        <a:lnTo>
                          <a:pt x="568227" y="729316"/>
                        </a:lnTo>
                        <a:cubicBezTo>
                          <a:pt x="578199" y="732933"/>
                          <a:pt x="589115" y="732933"/>
                          <a:pt x="599087" y="729316"/>
                        </a:cubicBezTo>
                        <a:lnTo>
                          <a:pt x="1138012" y="469760"/>
                        </a:lnTo>
                        <a:cubicBezTo>
                          <a:pt x="1155872" y="463264"/>
                          <a:pt x="1167749" y="446281"/>
                          <a:pt x="1167730" y="427278"/>
                        </a:cubicBezTo>
                        <a:lnTo>
                          <a:pt x="1167730" y="45802"/>
                        </a:lnTo>
                        <a:cubicBezTo>
                          <a:pt x="1167997" y="20816"/>
                          <a:pt x="1147946" y="348"/>
                          <a:pt x="1122962" y="84"/>
                        </a:cubicBezTo>
                        <a:cubicBezTo>
                          <a:pt x="1122772" y="82"/>
                          <a:pt x="1122582" y="82"/>
                          <a:pt x="1122391" y="82"/>
                        </a:cubicBezTo>
                        <a:lnTo>
                          <a:pt x="44828" y="82"/>
                        </a:lnTo>
                        <a:cubicBezTo>
                          <a:pt x="19844" y="81"/>
                          <a:pt x="-416" y="20336"/>
                          <a:pt x="-416" y="45323"/>
                        </a:cubicBezTo>
                        <a:cubicBezTo>
                          <a:pt x="-416" y="45483"/>
                          <a:pt x="-416" y="45642"/>
                          <a:pt x="-416" y="45802"/>
                        </a:cubicBezTo>
                        <a:close/>
                      </a:path>
                    </a:pathLst>
                  </a:custGeom>
                  <a:solidFill>
                    <a:srgbClr val="0F958E"/>
                  </a:solidFill>
                  <a:ln w="34925" cap="flat">
                    <a:solidFill>
                      <a:schemeClr val="bg1"/>
                    </a:solidFill>
                    <a:prstDash val="solid"/>
                    <a:miter/>
                  </a:ln>
                  <a:effectLst/>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78" name="TextBox 77">
                  <a:extLst>
                    <a:ext uri="{FF2B5EF4-FFF2-40B4-BE49-F238E27FC236}">
                      <a16:creationId xmlns:a16="http://schemas.microsoft.com/office/drawing/2014/main" id="{2562F573-F6C4-D36F-9923-628959786642}"/>
                    </a:ext>
                  </a:extLst>
                </p:cNvPr>
                <p:cNvSpPr txBox="1"/>
                <p:nvPr/>
              </p:nvSpPr>
              <p:spPr>
                <a:xfrm>
                  <a:off x="5790972" y="4372250"/>
                  <a:ext cx="883255"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총론</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핵심 역량</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79" name="TextBox 78">
                  <a:extLst>
                    <a:ext uri="{FF2B5EF4-FFF2-40B4-BE49-F238E27FC236}">
                      <a16:creationId xmlns:a16="http://schemas.microsoft.com/office/drawing/2014/main" id="{214AEE28-9E14-39B1-2730-672BB1526071}"/>
                    </a:ext>
                  </a:extLst>
                </p:cNvPr>
                <p:cNvSpPr txBox="1"/>
                <p:nvPr/>
              </p:nvSpPr>
              <p:spPr>
                <a:xfrm>
                  <a:off x="5622656" y="5489920"/>
                  <a:ext cx="1219886"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 </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역량</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cxnSp>
            <p:nvCxnSpPr>
              <p:cNvPr id="85" name="직선 연결선 84">
                <a:extLst>
                  <a:ext uri="{FF2B5EF4-FFF2-40B4-BE49-F238E27FC236}">
                    <a16:creationId xmlns:a16="http://schemas.microsoft.com/office/drawing/2014/main" id="{A576D20E-6A73-B65E-3DE2-6A114245415B}"/>
                  </a:ext>
                </a:extLst>
              </p:cNvPr>
              <p:cNvCxnSpPr>
                <a:cxnSpLocks/>
              </p:cNvCxnSpPr>
              <p:nvPr/>
            </p:nvCxnSpPr>
            <p:spPr>
              <a:xfrm>
                <a:off x="4493607" y="4652010"/>
                <a:ext cx="0" cy="520700"/>
              </a:xfrm>
              <a:prstGeom prst="line">
                <a:avLst/>
              </a:prstGeom>
              <a:ln w="28575" cap="rnd">
                <a:solidFill>
                  <a:srgbClr val="935A9E"/>
                </a:solidFill>
                <a:prstDash val="sysDot"/>
              </a:ln>
            </p:spPr>
            <p:style>
              <a:lnRef idx="1">
                <a:schemeClr val="accent1"/>
              </a:lnRef>
              <a:fillRef idx="0">
                <a:schemeClr val="accent1"/>
              </a:fillRef>
              <a:effectRef idx="0">
                <a:schemeClr val="accent1"/>
              </a:effectRef>
              <a:fontRef idx="minor">
                <a:schemeClr val="tx1"/>
              </a:fontRef>
            </p:style>
          </p:cxnSp>
          <p:sp>
            <p:nvSpPr>
              <p:cNvPr id="83" name="타원 82">
                <a:extLst>
                  <a:ext uri="{FF2B5EF4-FFF2-40B4-BE49-F238E27FC236}">
                    <a16:creationId xmlns:a16="http://schemas.microsoft.com/office/drawing/2014/main" id="{6C6F4F26-B121-3EAA-7CB4-A3F87DB3F50B}"/>
                  </a:ext>
                </a:extLst>
              </p:cNvPr>
              <p:cNvSpPr/>
              <p:nvPr/>
            </p:nvSpPr>
            <p:spPr>
              <a:xfrm>
                <a:off x="4423649" y="5115476"/>
                <a:ext cx="139917" cy="139917"/>
              </a:xfrm>
              <a:prstGeom prst="ellipse">
                <a:avLst/>
              </a:prstGeom>
              <a:solidFill>
                <a:srgbClr val="935A9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106" name="그룹 105">
                <a:extLst>
                  <a:ext uri="{FF2B5EF4-FFF2-40B4-BE49-F238E27FC236}">
                    <a16:creationId xmlns:a16="http://schemas.microsoft.com/office/drawing/2014/main" id="{CF244859-FFEE-0FB4-9780-AD1309EDAF45}"/>
                  </a:ext>
                </a:extLst>
              </p:cNvPr>
              <p:cNvGrpSpPr/>
              <p:nvPr/>
            </p:nvGrpSpPr>
            <p:grpSpPr>
              <a:xfrm>
                <a:off x="4131549" y="4344423"/>
                <a:ext cx="719851" cy="271395"/>
                <a:chOff x="4131549" y="4359663"/>
                <a:chExt cx="719851" cy="271395"/>
              </a:xfrm>
            </p:grpSpPr>
            <p:sp>
              <p:nvSpPr>
                <p:cNvPr id="97" name="사각형: 둥근 모서리 96">
                  <a:extLst>
                    <a:ext uri="{FF2B5EF4-FFF2-40B4-BE49-F238E27FC236}">
                      <a16:creationId xmlns:a16="http://schemas.microsoft.com/office/drawing/2014/main" id="{8BECDF7F-634D-C555-D3A8-40BD93CE8F05}"/>
                    </a:ext>
                  </a:extLst>
                </p:cNvPr>
                <p:cNvSpPr/>
                <p:nvPr/>
              </p:nvSpPr>
              <p:spPr>
                <a:xfrm>
                  <a:off x="4131549" y="4359663"/>
                  <a:ext cx="719851" cy="271395"/>
                </a:xfrm>
                <a:prstGeom prst="roundRect">
                  <a:avLst>
                    <a:gd name="adj" fmla="val 50000"/>
                  </a:avLst>
                </a:prstGeom>
                <a:solidFill>
                  <a:srgbClr val="935A9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2" name="TextBox 81">
                  <a:extLst>
                    <a:ext uri="{FF2B5EF4-FFF2-40B4-BE49-F238E27FC236}">
                      <a16:creationId xmlns:a16="http://schemas.microsoft.com/office/drawing/2014/main" id="{53DC534D-9CD7-1B33-63C9-49A5A9FD890F}"/>
                    </a:ext>
                  </a:extLst>
                </p:cNvPr>
                <p:cNvSpPr txBox="1"/>
                <p:nvPr/>
              </p:nvSpPr>
              <p:spPr>
                <a:xfrm>
                  <a:off x="4343998" y="4372398"/>
                  <a:ext cx="294953"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a:t>
                  </a:r>
                </a:p>
              </p:txBody>
            </p:sp>
          </p:grpSp>
          <p:grpSp>
            <p:nvGrpSpPr>
              <p:cNvPr id="104" name="그룹 103">
                <a:extLst>
                  <a:ext uri="{FF2B5EF4-FFF2-40B4-BE49-F238E27FC236}">
                    <a16:creationId xmlns:a16="http://schemas.microsoft.com/office/drawing/2014/main" id="{3280170F-7AFE-932A-1E81-441BC1CD00AD}"/>
                  </a:ext>
                </a:extLst>
              </p:cNvPr>
              <p:cNvGrpSpPr/>
              <p:nvPr/>
            </p:nvGrpSpPr>
            <p:grpSpPr>
              <a:xfrm>
                <a:off x="658317" y="5252207"/>
                <a:ext cx="2584620" cy="796169"/>
                <a:chOff x="658317" y="5252207"/>
                <a:chExt cx="2584620" cy="796169"/>
              </a:xfrm>
            </p:grpSpPr>
            <p:sp>
              <p:nvSpPr>
                <p:cNvPr id="100" name="사각형: 둥근 모서리 99">
                  <a:extLst>
                    <a:ext uri="{FF2B5EF4-FFF2-40B4-BE49-F238E27FC236}">
                      <a16:creationId xmlns:a16="http://schemas.microsoft.com/office/drawing/2014/main" id="{47463A43-2CA1-AFA3-3F21-E6D267BA1E87}"/>
                    </a:ext>
                  </a:extLst>
                </p:cNvPr>
                <p:cNvSpPr/>
                <p:nvPr/>
              </p:nvSpPr>
              <p:spPr>
                <a:xfrm>
                  <a:off x="659127" y="5252207"/>
                  <a:ext cx="2583000" cy="796169"/>
                </a:xfrm>
                <a:prstGeom prst="roundRect">
                  <a:avLst>
                    <a:gd name="adj" fmla="val 17116"/>
                  </a:avLst>
                </a:prstGeom>
                <a:solidFill>
                  <a:srgbClr val="67A2D3"/>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01" name="사각형: 둥근 위쪽 모서리 100">
                  <a:extLst>
                    <a:ext uri="{FF2B5EF4-FFF2-40B4-BE49-F238E27FC236}">
                      <a16:creationId xmlns:a16="http://schemas.microsoft.com/office/drawing/2014/main" id="{9631281C-57B1-FAF9-61EA-1A44C1ACD4B6}"/>
                    </a:ext>
                  </a:extLst>
                </p:cNvPr>
                <p:cNvSpPr/>
                <p:nvPr/>
              </p:nvSpPr>
              <p:spPr>
                <a:xfrm>
                  <a:off x="658317" y="5263316"/>
                  <a:ext cx="2584620" cy="271435"/>
                </a:xfrm>
                <a:prstGeom prst="round2SameRect">
                  <a:avLst>
                    <a:gd name="adj1" fmla="val 47079"/>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102" name="TextBox 101">
                  <a:extLst>
                    <a:ext uri="{FF2B5EF4-FFF2-40B4-BE49-F238E27FC236}">
                      <a16:creationId xmlns:a16="http://schemas.microsoft.com/office/drawing/2014/main" id="{EF242932-F7F4-216A-AD94-91F11014120E}"/>
                    </a:ext>
                  </a:extLst>
                </p:cNvPr>
                <p:cNvSpPr txBox="1"/>
                <p:nvPr/>
              </p:nvSpPr>
              <p:spPr>
                <a:xfrm>
                  <a:off x="1562676" y="5262493"/>
                  <a:ext cx="779059" cy="215444"/>
                </a:xfrm>
                <a:prstGeom prst="rect">
                  <a:avLst/>
                </a:prstGeom>
                <a:noFill/>
              </p:spPr>
              <p:txBody>
                <a:bodyPr wrap="none" lIns="0" tIns="0" rIns="0" bIns="0" rtlCol="0" anchor="t">
                  <a:spAutoFit/>
                </a:bodyPr>
                <a:lstStyle/>
                <a:p>
                  <a:pPr algn="ctr"/>
                  <a:r>
                    <a:rPr lang="ko-KR" altLang="en-US" sz="1400" dirty="0">
                      <a:ln>
                        <a:solidFill>
                          <a:schemeClr val="accent1">
                            <a:shade val="50000"/>
                            <a:alpha val="0"/>
                          </a:schemeClr>
                        </a:solidFill>
                      </a:ln>
                      <a:solidFill>
                        <a:srgbClr val="5597D3"/>
                      </a:solidFill>
                      <a:latin typeface="서평원 꺾깎체 TTF" panose="020B0600000101010101" pitchFamily="50" charset="-127"/>
                      <a:ea typeface="서평원 꺾깎체 TTF" panose="020B0600000101010101" pitchFamily="50" charset="-127"/>
                    </a:rPr>
                    <a:t>성찰적 평가</a:t>
                  </a:r>
                </a:p>
              </p:txBody>
            </p:sp>
            <p:sp>
              <p:nvSpPr>
                <p:cNvPr id="103" name="TextBox 102">
                  <a:extLst>
                    <a:ext uri="{FF2B5EF4-FFF2-40B4-BE49-F238E27FC236}">
                      <a16:creationId xmlns:a16="http://schemas.microsoft.com/office/drawing/2014/main" id="{CC22C9C1-1F9A-7153-DF78-9D8C047C2AFD}"/>
                    </a:ext>
                  </a:extLst>
                </p:cNvPr>
                <p:cNvSpPr txBox="1"/>
                <p:nvPr/>
              </p:nvSpPr>
              <p:spPr>
                <a:xfrm>
                  <a:off x="830904" y="5687073"/>
                  <a:ext cx="2242602" cy="169277"/>
                </a:xfrm>
                <a:prstGeom prst="rect">
                  <a:avLst/>
                </a:prstGeom>
                <a:noFill/>
              </p:spPr>
              <p:txBody>
                <a:bodyPr wrap="none" lIns="0" tIns="0" rIns="0" bIns="0" rtlCol="0" anchor="t">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과정 중심</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서</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논술형</a:t>
                  </a:r>
                  <a:r>
                    <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개별 피드백 강화</a:t>
                  </a:r>
                </a:p>
              </p:txBody>
            </p:sp>
          </p:grpSp>
        </p:grpSp>
        <p:grpSp>
          <p:nvGrpSpPr>
            <p:cNvPr id="13" name="그룹 12">
              <a:extLst>
                <a:ext uri="{FF2B5EF4-FFF2-40B4-BE49-F238E27FC236}">
                  <a16:creationId xmlns:a16="http://schemas.microsoft.com/office/drawing/2014/main" id="{4B454CEC-5DAC-5382-0E5C-A4785246E5AD}"/>
                </a:ext>
              </a:extLst>
            </p:cNvPr>
            <p:cNvGrpSpPr/>
            <p:nvPr/>
          </p:nvGrpSpPr>
          <p:grpSpPr>
            <a:xfrm>
              <a:off x="468313" y="1329018"/>
              <a:ext cx="8207375" cy="2823883"/>
              <a:chOff x="468313" y="1329018"/>
              <a:chExt cx="8207375" cy="2823883"/>
            </a:xfrm>
          </p:grpSpPr>
          <p:sp>
            <p:nvSpPr>
              <p:cNvPr id="37" name="사각형: 둥근 모서리 36">
                <a:extLst>
                  <a:ext uri="{FF2B5EF4-FFF2-40B4-BE49-F238E27FC236}">
                    <a16:creationId xmlns:a16="http://schemas.microsoft.com/office/drawing/2014/main" id="{797270CA-9D8C-F0F6-DB10-45FFA11AAB80}"/>
                  </a:ext>
                </a:extLst>
              </p:cNvPr>
              <p:cNvSpPr/>
              <p:nvPr/>
            </p:nvSpPr>
            <p:spPr>
              <a:xfrm>
                <a:off x="468313" y="1452097"/>
                <a:ext cx="8207375" cy="2700804"/>
              </a:xfrm>
              <a:prstGeom prst="roundRect">
                <a:avLst>
                  <a:gd name="adj" fmla="val 3878"/>
                </a:avLst>
              </a:prstGeom>
              <a:solidFill>
                <a:schemeClr val="bg1"/>
              </a:solidFill>
              <a:ln w="222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5" name="그룹 4">
                <a:extLst>
                  <a:ext uri="{FF2B5EF4-FFF2-40B4-BE49-F238E27FC236}">
                    <a16:creationId xmlns:a16="http://schemas.microsoft.com/office/drawing/2014/main" id="{CFCF7AD4-1584-E976-DC08-9F00813E82CC}"/>
                  </a:ext>
                </a:extLst>
              </p:cNvPr>
              <p:cNvGrpSpPr/>
              <p:nvPr/>
            </p:nvGrpSpPr>
            <p:grpSpPr>
              <a:xfrm>
                <a:off x="2483593" y="1329018"/>
                <a:ext cx="4176815" cy="397746"/>
                <a:chOff x="2483593" y="1329018"/>
                <a:chExt cx="4176815" cy="397746"/>
              </a:xfrm>
            </p:grpSpPr>
            <p:sp>
              <p:nvSpPr>
                <p:cNvPr id="44" name="자유형 25">
                  <a:extLst>
                    <a:ext uri="{FF2B5EF4-FFF2-40B4-BE49-F238E27FC236}">
                      <a16:creationId xmlns:a16="http://schemas.microsoft.com/office/drawing/2014/main" id="{F0E93839-A1C6-EC12-A99B-61539D29DF3E}"/>
                    </a:ext>
                  </a:extLst>
                </p:cNvPr>
                <p:cNvSpPr/>
                <p:nvPr/>
              </p:nvSpPr>
              <p:spPr>
                <a:xfrm flipH="1">
                  <a:off x="6432597" y="1329018"/>
                  <a:ext cx="227811" cy="11277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sp>
              <p:nvSpPr>
                <p:cNvPr id="45" name="자유형 26">
                  <a:extLst>
                    <a:ext uri="{FF2B5EF4-FFF2-40B4-BE49-F238E27FC236}">
                      <a16:creationId xmlns:a16="http://schemas.microsoft.com/office/drawing/2014/main" id="{9CC2B508-383D-49B5-6715-A718145EF704}"/>
                    </a:ext>
                  </a:extLst>
                </p:cNvPr>
                <p:cNvSpPr/>
                <p:nvPr/>
              </p:nvSpPr>
              <p:spPr>
                <a:xfrm>
                  <a:off x="2483593" y="1329018"/>
                  <a:ext cx="227811" cy="11277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4" name="그룹 3">
                  <a:extLst>
                    <a:ext uri="{FF2B5EF4-FFF2-40B4-BE49-F238E27FC236}">
                      <a16:creationId xmlns:a16="http://schemas.microsoft.com/office/drawing/2014/main" id="{CB832859-55E2-D040-A2BA-A826F268B808}"/>
                    </a:ext>
                  </a:extLst>
                </p:cNvPr>
                <p:cNvGrpSpPr/>
                <p:nvPr/>
              </p:nvGrpSpPr>
              <p:grpSpPr>
                <a:xfrm>
                  <a:off x="2540575" y="1329018"/>
                  <a:ext cx="4053328" cy="397746"/>
                  <a:chOff x="2540575" y="1329018"/>
                  <a:chExt cx="4053328" cy="397746"/>
                </a:xfrm>
                <a:gradFill>
                  <a:gsLst>
                    <a:gs pos="0">
                      <a:srgbClr val="019E95"/>
                    </a:gs>
                    <a:gs pos="100000">
                      <a:srgbClr val="6748A6"/>
                    </a:gs>
                    <a:gs pos="50000">
                      <a:srgbClr val="347BB6"/>
                    </a:gs>
                  </a:gsLst>
                  <a:lin ang="0" scaled="0"/>
                </a:gradFill>
              </p:grpSpPr>
              <p:sp>
                <p:nvSpPr>
                  <p:cNvPr id="46" name="자유형 27">
                    <a:extLst>
                      <a:ext uri="{FF2B5EF4-FFF2-40B4-BE49-F238E27FC236}">
                        <a16:creationId xmlns:a16="http://schemas.microsoft.com/office/drawing/2014/main" id="{E1185715-3A5D-D4D9-6AF7-77080F5356BE}"/>
                      </a:ext>
                    </a:extLst>
                  </p:cNvPr>
                  <p:cNvSpPr/>
                  <p:nvPr/>
                </p:nvSpPr>
                <p:spPr>
                  <a:xfrm rot="10800000">
                    <a:off x="5264725" y="1329018"/>
                    <a:ext cx="1329178" cy="397746"/>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7" name="자유형 27">
                    <a:extLst>
                      <a:ext uri="{FF2B5EF4-FFF2-40B4-BE49-F238E27FC236}">
                        <a16:creationId xmlns:a16="http://schemas.microsoft.com/office/drawing/2014/main" id="{34ADEBD0-5566-4474-16E3-2983912E5567}"/>
                      </a:ext>
                    </a:extLst>
                  </p:cNvPr>
                  <p:cNvSpPr/>
                  <p:nvPr/>
                </p:nvSpPr>
                <p:spPr>
                  <a:xfrm rot="10800000">
                    <a:off x="2540575" y="1329018"/>
                    <a:ext cx="1329178" cy="397746"/>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8" name="자유형 27">
                    <a:extLst>
                      <a:ext uri="{FF2B5EF4-FFF2-40B4-BE49-F238E27FC236}">
                        <a16:creationId xmlns:a16="http://schemas.microsoft.com/office/drawing/2014/main" id="{CDE7ABC1-1AF1-027E-B813-1B34FFF0D018}"/>
                      </a:ext>
                    </a:extLst>
                  </p:cNvPr>
                  <p:cNvSpPr/>
                  <p:nvPr/>
                </p:nvSpPr>
                <p:spPr>
                  <a:xfrm rot="10800000">
                    <a:off x="3448760" y="1329018"/>
                    <a:ext cx="2171701" cy="3977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52" name="TextBox 51">
                  <a:extLst>
                    <a:ext uri="{FF2B5EF4-FFF2-40B4-BE49-F238E27FC236}">
                      <a16:creationId xmlns:a16="http://schemas.microsoft.com/office/drawing/2014/main" id="{880DFFA7-3CED-BB0B-E0B7-0112D7E971E7}"/>
                    </a:ext>
                  </a:extLst>
                </p:cNvPr>
                <p:cNvSpPr txBox="1"/>
                <p:nvPr/>
              </p:nvSpPr>
              <p:spPr>
                <a:xfrm>
                  <a:off x="2978615" y="1381446"/>
                  <a:ext cx="3186770"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 함양을 위한 교과 교육과정 구성 원리</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71" name="그룹 70">
                <a:extLst>
                  <a:ext uri="{FF2B5EF4-FFF2-40B4-BE49-F238E27FC236}">
                    <a16:creationId xmlns:a16="http://schemas.microsoft.com/office/drawing/2014/main" id="{4BFDD2DC-2DC5-C4AA-88F6-D7B0054FE981}"/>
                  </a:ext>
                </a:extLst>
              </p:cNvPr>
              <p:cNvGrpSpPr/>
              <p:nvPr/>
            </p:nvGrpSpPr>
            <p:grpSpPr>
              <a:xfrm>
                <a:off x="672365" y="1758679"/>
                <a:ext cx="3849256" cy="2218892"/>
                <a:chOff x="639709" y="1765300"/>
                <a:chExt cx="3773410" cy="2175171"/>
              </a:xfrm>
            </p:grpSpPr>
            <p:grpSp>
              <p:nvGrpSpPr>
                <p:cNvPr id="3" name="그룹 2">
                  <a:extLst>
                    <a:ext uri="{FF2B5EF4-FFF2-40B4-BE49-F238E27FC236}">
                      <a16:creationId xmlns:a16="http://schemas.microsoft.com/office/drawing/2014/main" id="{6C9B1F35-E0BC-7D06-D9C2-9CBB2E92DFC0}"/>
                    </a:ext>
                  </a:extLst>
                </p:cNvPr>
                <p:cNvGrpSpPr/>
                <p:nvPr/>
              </p:nvGrpSpPr>
              <p:grpSpPr>
                <a:xfrm>
                  <a:off x="2401865" y="1833494"/>
                  <a:ext cx="1562928" cy="536629"/>
                  <a:chOff x="2214540" y="1814444"/>
                  <a:chExt cx="1562928" cy="536629"/>
                </a:xfrm>
              </p:grpSpPr>
              <p:sp>
                <p:nvSpPr>
                  <p:cNvPr id="113" name="TextBox 112">
                    <a:extLst>
                      <a:ext uri="{FF2B5EF4-FFF2-40B4-BE49-F238E27FC236}">
                        <a16:creationId xmlns:a16="http://schemas.microsoft.com/office/drawing/2014/main" id="{74E0AEC1-A918-FD1D-E77D-95320DE8804E}"/>
                      </a:ext>
                    </a:extLst>
                  </p:cNvPr>
                  <p:cNvSpPr txBox="1"/>
                  <p:nvPr/>
                </p:nvSpPr>
                <p:spPr>
                  <a:xfrm>
                    <a:off x="2214540" y="2027908"/>
                    <a:ext cx="1562928" cy="323165"/>
                  </a:xfrm>
                  <a:prstGeom prst="rect">
                    <a:avLst/>
                  </a:prstGeom>
                  <a:noFill/>
                </p:spPr>
                <p:txBody>
                  <a:bodyPr wrap="none" lIns="0" tIns="0" rIns="0" bIns="0" rtlCol="0" anchor="t">
                    <a:spAutoFit/>
                  </a:bodyPr>
                  <a:lstStyle/>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실생활 맥락 속에서 학습 내용</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습득과 적용</a:t>
                    </a:r>
                    <a:r>
                      <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실천</a:t>
                    </a:r>
                  </a:p>
                </p:txBody>
              </p:sp>
              <p:sp>
                <p:nvSpPr>
                  <p:cNvPr id="116" name="TextBox 115">
                    <a:extLst>
                      <a:ext uri="{FF2B5EF4-FFF2-40B4-BE49-F238E27FC236}">
                        <a16:creationId xmlns:a16="http://schemas.microsoft.com/office/drawing/2014/main" id="{E2922E2D-1016-E9A5-BB96-4993BE01C328}"/>
                      </a:ext>
                    </a:extLst>
                  </p:cNvPr>
                  <p:cNvSpPr txBox="1"/>
                  <p:nvPr/>
                </p:nvSpPr>
                <p:spPr>
                  <a:xfrm>
                    <a:off x="2214540" y="1814444"/>
                    <a:ext cx="956993"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삶과 연계한</a:t>
                    </a:r>
                    <a:r>
                      <a:rPr lang="en-US" altLang="ko-KR" sz="1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학습</a:t>
                    </a:r>
                    <a:endParaRPr lang="en-US" altLang="ko-KR" sz="1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endParaRPr>
                  </a:p>
                </p:txBody>
              </p:sp>
            </p:grpSp>
            <p:grpSp>
              <p:nvGrpSpPr>
                <p:cNvPr id="120" name="그룹 119">
                  <a:extLst>
                    <a:ext uri="{FF2B5EF4-FFF2-40B4-BE49-F238E27FC236}">
                      <a16:creationId xmlns:a16="http://schemas.microsoft.com/office/drawing/2014/main" id="{5A003DFD-2E70-3F2C-9ECF-FD91B3B2A7CC}"/>
                    </a:ext>
                  </a:extLst>
                </p:cNvPr>
                <p:cNvGrpSpPr/>
                <p:nvPr/>
              </p:nvGrpSpPr>
              <p:grpSpPr>
                <a:xfrm>
                  <a:off x="3144814" y="3139804"/>
                  <a:ext cx="1122992" cy="686212"/>
                  <a:chOff x="3387767" y="3336611"/>
                  <a:chExt cx="1122992" cy="686212"/>
                </a:xfrm>
              </p:grpSpPr>
              <p:sp>
                <p:nvSpPr>
                  <p:cNvPr id="111" name="TextBox 110">
                    <a:extLst>
                      <a:ext uri="{FF2B5EF4-FFF2-40B4-BE49-F238E27FC236}">
                        <a16:creationId xmlns:a16="http://schemas.microsoft.com/office/drawing/2014/main" id="{38C44FA3-BC3B-EDA7-CC7C-BC983252F9C5}"/>
                      </a:ext>
                    </a:extLst>
                  </p:cNvPr>
                  <p:cNvSpPr txBox="1"/>
                  <p:nvPr/>
                </p:nvSpPr>
                <p:spPr>
                  <a:xfrm>
                    <a:off x="3387767" y="3547627"/>
                    <a:ext cx="1049718" cy="475196"/>
                  </a:xfrm>
                  <a:prstGeom prst="rect">
                    <a:avLst/>
                  </a:prstGeom>
                  <a:noFill/>
                </p:spPr>
                <p:txBody>
                  <a:bodyPr wrap="square" lIns="0" tIns="0" rIns="0" bIns="0" rtlCol="0" anchor="ctr">
                    <a:spAutoFit/>
                  </a:bodyPr>
                  <a:lstStyle/>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교과 간 학습 내용의</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연계</a:t>
                    </a:r>
                    <a:r>
                      <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통합을 통한</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창의적 문제 해결</a:t>
                    </a:r>
                  </a:p>
                </p:txBody>
              </p:sp>
              <p:sp>
                <p:nvSpPr>
                  <p:cNvPr id="117" name="TextBox 116">
                    <a:extLst>
                      <a:ext uri="{FF2B5EF4-FFF2-40B4-BE49-F238E27FC236}">
                        <a16:creationId xmlns:a16="http://schemas.microsoft.com/office/drawing/2014/main" id="{BEF29282-1B97-C945-C019-EC1EA508B26C}"/>
                      </a:ext>
                    </a:extLst>
                  </p:cNvPr>
                  <p:cNvSpPr txBox="1"/>
                  <p:nvPr/>
                </p:nvSpPr>
                <p:spPr>
                  <a:xfrm>
                    <a:off x="3391863" y="3336611"/>
                    <a:ext cx="111889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교과 간 연계와 통합</a:t>
                    </a:r>
                  </a:p>
                </p:txBody>
              </p:sp>
            </p:grpSp>
            <p:grpSp>
              <p:nvGrpSpPr>
                <p:cNvPr id="119" name="그룹 118">
                  <a:extLst>
                    <a:ext uri="{FF2B5EF4-FFF2-40B4-BE49-F238E27FC236}">
                      <a16:creationId xmlns:a16="http://schemas.microsoft.com/office/drawing/2014/main" id="{79EDBD8A-3B3A-7381-A83F-B42292973AF1}"/>
                    </a:ext>
                  </a:extLst>
                </p:cNvPr>
                <p:cNvGrpSpPr/>
                <p:nvPr/>
              </p:nvGrpSpPr>
              <p:grpSpPr>
                <a:xfrm>
                  <a:off x="2782865" y="2476043"/>
                  <a:ext cx="1630254" cy="539166"/>
                  <a:chOff x="2922680" y="2465003"/>
                  <a:chExt cx="1630254" cy="539166"/>
                </a:xfrm>
              </p:grpSpPr>
              <p:sp>
                <p:nvSpPr>
                  <p:cNvPr id="112" name="TextBox 111">
                    <a:extLst>
                      <a:ext uri="{FF2B5EF4-FFF2-40B4-BE49-F238E27FC236}">
                        <a16:creationId xmlns:a16="http://schemas.microsoft.com/office/drawing/2014/main" id="{600E68F3-C001-EDA9-CB5D-50A7BF2DF600}"/>
                      </a:ext>
                    </a:extLst>
                  </p:cNvPr>
                  <p:cNvSpPr txBox="1"/>
                  <p:nvPr/>
                </p:nvSpPr>
                <p:spPr>
                  <a:xfrm>
                    <a:off x="2922680" y="2681004"/>
                    <a:ext cx="1630254" cy="323165"/>
                  </a:xfrm>
                  <a:prstGeom prst="rect">
                    <a:avLst/>
                  </a:prstGeom>
                  <a:noFill/>
                </p:spPr>
                <p:txBody>
                  <a:bodyPr wrap="none" lIns="0" tIns="0" rIns="0" bIns="0" rtlCol="0" anchor="t">
                    <a:spAutoFit/>
                  </a:bodyPr>
                  <a:lstStyle/>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및 문제 해결 과정에 대한 </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학생의 자발적 성찰</a:t>
                    </a:r>
                  </a:p>
                </p:txBody>
              </p:sp>
              <p:sp>
                <p:nvSpPr>
                  <p:cNvPr id="118" name="TextBox 117">
                    <a:extLst>
                      <a:ext uri="{FF2B5EF4-FFF2-40B4-BE49-F238E27FC236}">
                        <a16:creationId xmlns:a16="http://schemas.microsoft.com/office/drawing/2014/main" id="{1D1AD861-9A68-070D-6ADE-A6BA3BE083FB}"/>
                      </a:ext>
                    </a:extLst>
                  </p:cNvPr>
                  <p:cNvSpPr txBox="1"/>
                  <p:nvPr/>
                </p:nvSpPr>
                <p:spPr>
                  <a:xfrm>
                    <a:off x="2922680" y="2465003"/>
                    <a:ext cx="1245534"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학습 과정에 대한 성찰</a:t>
                    </a:r>
                  </a:p>
                </p:txBody>
              </p:sp>
            </p:grpSp>
            <p:grpSp>
              <p:nvGrpSpPr>
                <p:cNvPr id="57" name="그룹 56">
                  <a:extLst>
                    <a:ext uri="{FF2B5EF4-FFF2-40B4-BE49-F238E27FC236}">
                      <a16:creationId xmlns:a16="http://schemas.microsoft.com/office/drawing/2014/main" id="{134E651B-B65F-D193-7A39-FB6AFC5FD70A}"/>
                    </a:ext>
                  </a:extLst>
                </p:cNvPr>
                <p:cNvGrpSpPr/>
                <p:nvPr/>
              </p:nvGrpSpPr>
              <p:grpSpPr>
                <a:xfrm>
                  <a:off x="639709" y="1765300"/>
                  <a:ext cx="2350213" cy="2175171"/>
                  <a:chOff x="639709" y="1765300"/>
                  <a:chExt cx="2350213" cy="2175171"/>
                </a:xfrm>
              </p:grpSpPr>
              <p:grpSp>
                <p:nvGrpSpPr>
                  <p:cNvPr id="54" name="그룹 53">
                    <a:extLst>
                      <a:ext uri="{FF2B5EF4-FFF2-40B4-BE49-F238E27FC236}">
                        <a16:creationId xmlns:a16="http://schemas.microsoft.com/office/drawing/2014/main" id="{91FD7896-B75A-A555-E5A8-003E760A3C34}"/>
                      </a:ext>
                    </a:extLst>
                  </p:cNvPr>
                  <p:cNvGrpSpPr/>
                  <p:nvPr/>
                </p:nvGrpSpPr>
                <p:grpSpPr>
                  <a:xfrm>
                    <a:off x="639709" y="1765300"/>
                    <a:ext cx="2350213" cy="2175171"/>
                    <a:chOff x="690509" y="1866900"/>
                    <a:chExt cx="2350213" cy="2175171"/>
                  </a:xfrm>
                </p:grpSpPr>
                <p:sp>
                  <p:nvSpPr>
                    <p:cNvPr id="41" name="자유형: 도형 40">
                      <a:extLst>
                        <a:ext uri="{FF2B5EF4-FFF2-40B4-BE49-F238E27FC236}">
                          <a16:creationId xmlns:a16="http://schemas.microsoft.com/office/drawing/2014/main" id="{BCACA23F-A200-3202-DA12-624C88DB8A07}"/>
                        </a:ext>
                      </a:extLst>
                    </p:cNvPr>
                    <p:cNvSpPr/>
                    <p:nvPr/>
                  </p:nvSpPr>
                  <p:spPr>
                    <a:xfrm>
                      <a:off x="1309964" y="1866900"/>
                      <a:ext cx="1103664" cy="943766"/>
                    </a:xfrm>
                    <a:custGeom>
                      <a:avLst/>
                      <a:gdLst>
                        <a:gd name="connsiteX0" fmla="*/ 924309 w 1926723"/>
                        <a:gd name="connsiteY0" fmla="*/ 11385 h 1647582"/>
                        <a:gd name="connsiteX1" fmla="*/ -473 w 1926723"/>
                        <a:gd name="connsiteY1" fmla="*/ 1573485 h 1647582"/>
                        <a:gd name="connsiteX2" fmla="*/ 62888 w 1926723"/>
                        <a:gd name="connsiteY2" fmla="*/ 1647266 h 1647582"/>
                        <a:gd name="connsiteX3" fmla="*/ 95920 w 1926723"/>
                        <a:gd name="connsiteY3" fmla="*/ 1641589 h 1647582"/>
                        <a:gd name="connsiteX4" fmla="*/ 1829470 w 1926723"/>
                        <a:gd name="connsiteY4" fmla="*/ 1641589 h 1647582"/>
                        <a:gd name="connsiteX5" fmla="*/ 1920224 w 1926723"/>
                        <a:gd name="connsiteY5" fmla="*/ 1606261 h 1647582"/>
                        <a:gd name="connsiteX6" fmla="*/ 1925863 w 1926723"/>
                        <a:gd name="connsiteY6" fmla="*/ 1573485 h 1647582"/>
                        <a:gd name="connsiteX7" fmla="*/ 1000795 w 1926723"/>
                        <a:gd name="connsiteY7" fmla="*/ 11385 h 1647582"/>
                        <a:gd name="connsiteX8" fmla="*/ 924309 w 1926723"/>
                        <a:gd name="connsiteY8" fmla="*/ 11385 h 1647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6723" h="1647582">
                          <a:moveTo>
                            <a:pt x="924309" y="11385"/>
                          </a:moveTo>
                          <a:cubicBezTo>
                            <a:pt x="391995" y="361934"/>
                            <a:pt x="50848" y="938177"/>
                            <a:pt x="-473" y="1573485"/>
                          </a:cubicBezTo>
                          <a:cubicBezTo>
                            <a:pt x="-3350" y="1611357"/>
                            <a:pt x="25016" y="1644389"/>
                            <a:pt x="62888" y="1647266"/>
                          </a:cubicBezTo>
                          <a:cubicBezTo>
                            <a:pt x="74203" y="1648133"/>
                            <a:pt x="85547" y="1646180"/>
                            <a:pt x="95920" y="1641589"/>
                          </a:cubicBezTo>
                          <a:cubicBezTo>
                            <a:pt x="648656" y="1400673"/>
                            <a:pt x="1276734" y="1400673"/>
                            <a:pt x="1829470" y="1641589"/>
                          </a:cubicBezTo>
                          <a:cubicBezTo>
                            <a:pt x="1864284" y="1656896"/>
                            <a:pt x="1904918" y="1641075"/>
                            <a:pt x="1920224" y="1606261"/>
                          </a:cubicBezTo>
                          <a:cubicBezTo>
                            <a:pt x="1924758" y="1595955"/>
                            <a:pt x="1926692" y="1584706"/>
                            <a:pt x="1925863" y="1573485"/>
                          </a:cubicBezTo>
                          <a:cubicBezTo>
                            <a:pt x="1874457" y="938130"/>
                            <a:pt x="1533214" y="361886"/>
                            <a:pt x="1000795" y="11385"/>
                          </a:cubicBezTo>
                          <a:cubicBezTo>
                            <a:pt x="977602" y="-3950"/>
                            <a:pt x="947503" y="-3950"/>
                            <a:pt x="924309" y="11385"/>
                          </a:cubicBezTo>
                          <a:close/>
                        </a:path>
                      </a:pathLst>
                    </a:cu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42" name="자유형: 도형 41">
                      <a:extLst>
                        <a:ext uri="{FF2B5EF4-FFF2-40B4-BE49-F238E27FC236}">
                          <a16:creationId xmlns:a16="http://schemas.microsoft.com/office/drawing/2014/main" id="{BA0151DD-5C2D-3BCC-1867-83E1638D7447}"/>
                        </a:ext>
                      </a:extLst>
                    </p:cNvPr>
                    <p:cNvSpPr/>
                    <p:nvPr/>
                  </p:nvSpPr>
                  <p:spPr>
                    <a:xfrm>
                      <a:off x="1956573" y="2964554"/>
                      <a:ext cx="1084149" cy="1077517"/>
                    </a:xfrm>
                    <a:custGeom>
                      <a:avLst/>
                      <a:gdLst>
                        <a:gd name="connsiteX0" fmla="*/ 1001833 w 1892656"/>
                        <a:gd name="connsiteY0" fmla="*/ 11870 h 1881078"/>
                        <a:gd name="connsiteX1" fmla="*/ 906297 w 1892656"/>
                        <a:gd name="connsiteY1" fmla="*/ 29881 h 1881078"/>
                        <a:gd name="connsiteX2" fmla="*/ 894676 w 1892656"/>
                        <a:gd name="connsiteY2" fmla="*/ 61305 h 1881078"/>
                        <a:gd name="connsiteX3" fmla="*/ 26854 w 1892656"/>
                        <a:gd name="connsiteY3" fmla="*/ 1563397 h 1881078"/>
                        <a:gd name="connsiteX4" fmla="*/ 12843 w 1892656"/>
                        <a:gd name="connsiteY4" fmla="*/ 1658961 h 1881078"/>
                        <a:gd name="connsiteX5" fmla="*/ 38760 w 1892656"/>
                        <a:gd name="connsiteY5" fmla="*/ 1680078 h 1881078"/>
                        <a:gd name="connsiteX6" fmla="*/ 1849272 w 1892656"/>
                        <a:gd name="connsiteY6" fmla="*/ 1662362 h 1881078"/>
                        <a:gd name="connsiteX7" fmla="*/ 1891849 w 1892656"/>
                        <a:gd name="connsiteY7" fmla="*/ 1588638 h 1881078"/>
                        <a:gd name="connsiteX8" fmla="*/ 1001833 w 1892656"/>
                        <a:gd name="connsiteY8" fmla="*/ 11870 h 188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2656" h="1881078">
                          <a:moveTo>
                            <a:pt x="1001833" y="11870"/>
                          </a:moveTo>
                          <a:cubicBezTo>
                            <a:pt x="970496" y="-9552"/>
                            <a:pt x="927633" y="-1484"/>
                            <a:pt x="906297" y="29881"/>
                          </a:cubicBezTo>
                          <a:cubicBezTo>
                            <a:pt x="899916" y="39245"/>
                            <a:pt x="895915" y="50036"/>
                            <a:pt x="894676" y="61305"/>
                          </a:cubicBezTo>
                          <a:cubicBezTo>
                            <a:pt x="826830" y="660884"/>
                            <a:pt x="512391" y="1205133"/>
                            <a:pt x="26854" y="1563397"/>
                          </a:cubicBezTo>
                          <a:cubicBezTo>
                            <a:pt x="-3407" y="1585914"/>
                            <a:pt x="-9684" y="1628701"/>
                            <a:pt x="12843" y="1658961"/>
                          </a:cubicBezTo>
                          <a:cubicBezTo>
                            <a:pt x="19596" y="1668039"/>
                            <a:pt x="28502" y="1675297"/>
                            <a:pt x="38760" y="1680078"/>
                          </a:cubicBezTo>
                          <a:cubicBezTo>
                            <a:pt x="612632" y="1954017"/>
                            <a:pt x="1280916" y="1947474"/>
                            <a:pt x="1849272" y="1662362"/>
                          </a:cubicBezTo>
                          <a:cubicBezTo>
                            <a:pt x="1876894" y="1648474"/>
                            <a:pt x="1893659" y="1619499"/>
                            <a:pt x="1891849" y="1588638"/>
                          </a:cubicBezTo>
                          <a:cubicBezTo>
                            <a:pt x="1852987" y="954283"/>
                            <a:pt x="1524851" y="372943"/>
                            <a:pt x="1001833" y="11870"/>
                          </a:cubicBezTo>
                          <a:close/>
                        </a:path>
                      </a:pathLst>
                    </a:cu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43" name="자유형: 도형 42">
                      <a:extLst>
                        <a:ext uri="{FF2B5EF4-FFF2-40B4-BE49-F238E27FC236}">
                          <a16:creationId xmlns:a16="http://schemas.microsoft.com/office/drawing/2014/main" id="{F47360E8-0498-0B3D-1EE3-C0124E2E401D}"/>
                        </a:ext>
                      </a:extLst>
                    </p:cNvPr>
                    <p:cNvSpPr/>
                    <p:nvPr/>
                  </p:nvSpPr>
                  <p:spPr>
                    <a:xfrm>
                      <a:off x="690509" y="2977978"/>
                      <a:ext cx="1061978" cy="1056784"/>
                    </a:xfrm>
                    <a:custGeom>
                      <a:avLst/>
                      <a:gdLst>
                        <a:gd name="connsiteX0" fmla="*/ 1813700 w 1853951"/>
                        <a:gd name="connsiteY0" fmla="*/ 1654357 h 1844882"/>
                        <a:gd name="connsiteX1" fmla="*/ 1846780 w 1853951"/>
                        <a:gd name="connsiteY1" fmla="*/ 1563041 h 1844882"/>
                        <a:gd name="connsiteX2" fmla="*/ 1825511 w 1853951"/>
                        <a:gd name="connsiteY2" fmla="*/ 1537009 h 1844882"/>
                        <a:gd name="connsiteX3" fmla="*/ 972833 w 1853951"/>
                        <a:gd name="connsiteY3" fmla="*/ 60634 h 1844882"/>
                        <a:gd name="connsiteX4" fmla="*/ 896509 w 1853951"/>
                        <a:gd name="connsiteY4" fmla="*/ 360 h 1844882"/>
                        <a:gd name="connsiteX5" fmla="*/ 865201 w 1853951"/>
                        <a:gd name="connsiteY5" fmla="*/ 12247 h 1844882"/>
                        <a:gd name="connsiteX6" fmla="*/ -527 w 1853951"/>
                        <a:gd name="connsiteY6" fmla="*/ 1562631 h 1844882"/>
                        <a:gd name="connsiteX7" fmla="*/ 37573 w 1853951"/>
                        <a:gd name="connsiteY7" fmla="*/ 1629306 h 1844882"/>
                        <a:gd name="connsiteX8" fmla="*/ 1813414 w 1853951"/>
                        <a:gd name="connsiteY8" fmla="*/ 1654547 h 184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3951" h="1844882">
                          <a:moveTo>
                            <a:pt x="1813700" y="1654357"/>
                          </a:moveTo>
                          <a:cubicBezTo>
                            <a:pt x="1848047" y="1638279"/>
                            <a:pt x="1862868" y="1597397"/>
                            <a:pt x="1846780" y="1563041"/>
                          </a:cubicBezTo>
                          <a:cubicBezTo>
                            <a:pt x="1841961" y="1552735"/>
                            <a:pt x="1834646" y="1543791"/>
                            <a:pt x="1825511" y="1537009"/>
                          </a:cubicBezTo>
                          <a:cubicBezTo>
                            <a:pt x="1352938" y="1180793"/>
                            <a:pt x="1045214" y="647984"/>
                            <a:pt x="972833" y="60634"/>
                          </a:cubicBezTo>
                          <a:cubicBezTo>
                            <a:pt x="968404" y="22915"/>
                            <a:pt x="934229" y="-4069"/>
                            <a:pt x="896509" y="360"/>
                          </a:cubicBezTo>
                          <a:cubicBezTo>
                            <a:pt x="885251" y="1684"/>
                            <a:pt x="874497" y="5761"/>
                            <a:pt x="865201" y="12247"/>
                          </a:cubicBezTo>
                          <a:cubicBezTo>
                            <a:pt x="356975" y="371492"/>
                            <a:pt x="38697" y="941496"/>
                            <a:pt x="-527" y="1562631"/>
                          </a:cubicBezTo>
                          <a:cubicBezTo>
                            <a:pt x="-2336" y="1590482"/>
                            <a:pt x="12656" y="1616724"/>
                            <a:pt x="37573" y="1629306"/>
                          </a:cubicBezTo>
                          <a:cubicBezTo>
                            <a:pt x="594853" y="1907455"/>
                            <a:pt x="1248458" y="1916752"/>
                            <a:pt x="1813414" y="1654547"/>
                          </a:cubicBezTo>
                          <a:close/>
                        </a:path>
                      </a:pathLst>
                    </a:cu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sp>
                <p:nvSpPr>
                  <p:cNvPr id="53" name="TextBox 52">
                    <a:extLst>
                      <a:ext uri="{FF2B5EF4-FFF2-40B4-BE49-F238E27FC236}">
                        <a16:creationId xmlns:a16="http://schemas.microsoft.com/office/drawing/2014/main" id="{37549489-108B-8485-3372-7E1817ED57C3}"/>
                      </a:ext>
                    </a:extLst>
                  </p:cNvPr>
                  <p:cNvSpPr txBox="1"/>
                  <p:nvPr/>
                </p:nvSpPr>
                <p:spPr>
                  <a:xfrm>
                    <a:off x="1451122" y="2861528"/>
                    <a:ext cx="719748"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gradFill>
                          <a:gsLst>
                            <a:gs pos="0">
                              <a:srgbClr val="019E95"/>
                            </a:gs>
                            <a:gs pos="50000">
                              <a:srgbClr val="347BB6"/>
                            </a:gs>
                            <a:gs pos="100000">
                              <a:srgbClr val="6748A6"/>
                            </a:gs>
                          </a:gsLst>
                          <a:lin ang="0" scaled="0"/>
                        </a:gradFill>
                        <a:latin typeface="서평원 꺾깎체 TTF" panose="020B0600000101010101" pitchFamily="50" charset="-127"/>
                        <a:ea typeface="서평원 꺾깎체 TTF" panose="020B0600000101010101" pitchFamily="50" charset="-127"/>
                      </a:rPr>
                      <a:t>깊이 있는</a:t>
                    </a:r>
                    <a:endParaRPr lang="en-US" altLang="ko-KR" sz="1600" dirty="0">
                      <a:ln>
                        <a:solidFill>
                          <a:schemeClr val="accent1">
                            <a:shade val="50000"/>
                            <a:alpha val="0"/>
                          </a:schemeClr>
                        </a:solidFill>
                      </a:ln>
                      <a:gradFill>
                        <a:gsLst>
                          <a:gs pos="0">
                            <a:srgbClr val="019E95"/>
                          </a:gs>
                          <a:gs pos="50000">
                            <a:srgbClr val="347BB6"/>
                          </a:gs>
                          <a:gs pos="100000">
                            <a:srgbClr val="6748A6"/>
                          </a:gs>
                        </a:gsLst>
                        <a:lin ang="0" scaled="0"/>
                      </a:gradFill>
                      <a:latin typeface="서평원 꺾깎체 TTF" panose="020B0600000101010101" pitchFamily="50" charset="-127"/>
                      <a:ea typeface="서평원 꺾깎체 TTF" panose="020B0600000101010101" pitchFamily="50" charset="-127"/>
                    </a:endParaRPr>
                  </a:p>
                  <a:p>
                    <a:pPr algn="ctr"/>
                    <a:r>
                      <a:rPr lang="ko-KR" altLang="en-US" sz="1600" dirty="0">
                        <a:ln>
                          <a:solidFill>
                            <a:schemeClr val="accent1">
                              <a:shade val="50000"/>
                              <a:alpha val="0"/>
                            </a:schemeClr>
                          </a:solidFill>
                        </a:ln>
                        <a:gradFill>
                          <a:gsLst>
                            <a:gs pos="0">
                              <a:srgbClr val="019E95"/>
                            </a:gs>
                            <a:gs pos="50000">
                              <a:srgbClr val="347BB6"/>
                            </a:gs>
                            <a:gs pos="100000">
                              <a:srgbClr val="6748A6"/>
                            </a:gs>
                          </a:gsLst>
                          <a:lin ang="0" scaled="0"/>
                        </a:gradFill>
                        <a:latin typeface="서평원 꺾깎체 TTF" panose="020B0600000101010101" pitchFamily="50" charset="-127"/>
                        <a:ea typeface="서평원 꺾깎체 TTF" panose="020B0600000101010101" pitchFamily="50" charset="-127"/>
                      </a:rPr>
                      <a:t>학습</a:t>
                    </a:r>
                  </a:p>
                </p:txBody>
              </p:sp>
              <p:sp>
                <p:nvSpPr>
                  <p:cNvPr id="23" name="TextBox 22">
                    <a:extLst>
                      <a:ext uri="{FF2B5EF4-FFF2-40B4-BE49-F238E27FC236}">
                        <a16:creationId xmlns:a16="http://schemas.microsoft.com/office/drawing/2014/main" id="{109B01EA-40E9-4AFF-6A1A-D5DFACB7F77D}"/>
                      </a:ext>
                    </a:extLst>
                  </p:cNvPr>
                  <p:cNvSpPr txBox="1"/>
                  <p:nvPr/>
                </p:nvSpPr>
                <p:spPr>
                  <a:xfrm>
                    <a:off x="1455197" y="2041518"/>
                    <a:ext cx="719749" cy="400110"/>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삶과</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연계한 학습</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55" name="TextBox 54">
                    <a:extLst>
                      <a:ext uri="{FF2B5EF4-FFF2-40B4-BE49-F238E27FC236}">
                        <a16:creationId xmlns:a16="http://schemas.microsoft.com/office/drawing/2014/main" id="{412FF9DA-592B-5762-2CA1-A845AC0BB4E0}"/>
                      </a:ext>
                    </a:extLst>
                  </p:cNvPr>
                  <p:cNvSpPr txBox="1"/>
                  <p:nvPr/>
                </p:nvSpPr>
                <p:spPr>
                  <a:xfrm>
                    <a:off x="763230" y="3196410"/>
                    <a:ext cx="583494"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과정에</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대한 성찰</a:t>
                    </a:r>
                  </a:p>
                </p:txBody>
              </p:sp>
              <p:sp>
                <p:nvSpPr>
                  <p:cNvPr id="56" name="TextBox 55">
                    <a:extLst>
                      <a:ext uri="{FF2B5EF4-FFF2-40B4-BE49-F238E27FC236}">
                        <a16:creationId xmlns:a16="http://schemas.microsoft.com/office/drawing/2014/main" id="{851AA0AD-57B8-AA7F-03D2-8C6AD3725B4F}"/>
                      </a:ext>
                    </a:extLst>
                  </p:cNvPr>
                  <p:cNvSpPr txBox="1"/>
                  <p:nvPr/>
                </p:nvSpPr>
                <p:spPr>
                  <a:xfrm>
                    <a:off x="2246332" y="3319429"/>
                    <a:ext cx="608139" cy="392226"/>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교과 간</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연계</a:t>
                    </a:r>
                    <a:r>
                      <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통합</a:t>
                    </a:r>
                  </a:p>
                </p:txBody>
              </p:sp>
            </p:grpSp>
          </p:grpSp>
          <p:sp>
            <p:nvSpPr>
              <p:cNvPr id="107" name="자유형 99">
                <a:extLst>
                  <a:ext uri="{FF2B5EF4-FFF2-40B4-BE49-F238E27FC236}">
                    <a16:creationId xmlns:a16="http://schemas.microsoft.com/office/drawing/2014/main" id="{12B211AD-A4B8-596F-32BD-BFFFDB63BA2D}"/>
                  </a:ext>
                </a:extLst>
              </p:cNvPr>
              <p:cNvSpPr/>
              <p:nvPr/>
            </p:nvSpPr>
            <p:spPr>
              <a:xfrm rot="16200000" flipH="1" flipV="1">
                <a:off x="3979474" y="2498378"/>
                <a:ext cx="1677602" cy="762923"/>
              </a:xfrm>
              <a:custGeom>
                <a:avLst/>
                <a:gdLst>
                  <a:gd name="connsiteX0" fmla="*/ 0 w 2838450"/>
                  <a:gd name="connsiteY0" fmla="*/ 933450 h 1162050"/>
                  <a:gd name="connsiteX1" fmla="*/ 833437 w 2838450"/>
                  <a:gd name="connsiteY1" fmla="*/ 361950 h 1162050"/>
                  <a:gd name="connsiteX2" fmla="*/ 547687 w 2838450"/>
                  <a:gd name="connsiteY2" fmla="*/ 361950 h 1162050"/>
                  <a:gd name="connsiteX3" fmla="*/ 1395412 w 2838450"/>
                  <a:gd name="connsiteY3" fmla="*/ 0 h 1162050"/>
                  <a:gd name="connsiteX4" fmla="*/ 2238375 w 2838450"/>
                  <a:gd name="connsiteY4" fmla="*/ 361950 h 1162050"/>
                  <a:gd name="connsiteX5" fmla="*/ 1938337 w 2838450"/>
                  <a:gd name="connsiteY5" fmla="*/ 366712 h 1162050"/>
                  <a:gd name="connsiteX6" fmla="*/ 2838450 w 2838450"/>
                  <a:gd name="connsiteY6" fmla="*/ 1162050 h 1162050"/>
                  <a:gd name="connsiteX7" fmla="*/ 0 w 2838450"/>
                  <a:gd name="connsiteY7" fmla="*/ 933450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21469 h 1162050"/>
                  <a:gd name="connsiteX1" fmla="*/ 899331 w 2904344"/>
                  <a:gd name="connsiteY1" fmla="*/ 361950 h 1162050"/>
                  <a:gd name="connsiteX2" fmla="*/ 613581 w 2904344"/>
                  <a:gd name="connsiteY2" fmla="*/ 361950 h 1162050"/>
                  <a:gd name="connsiteX3" fmla="*/ 1461306 w 2904344"/>
                  <a:gd name="connsiteY3" fmla="*/ 0 h 1162050"/>
                  <a:gd name="connsiteX4" fmla="*/ 2304269 w 2904344"/>
                  <a:gd name="connsiteY4" fmla="*/ 361950 h 1162050"/>
                  <a:gd name="connsiteX5" fmla="*/ 2004231 w 2904344"/>
                  <a:gd name="connsiteY5" fmla="*/ 366712 h 1162050"/>
                  <a:gd name="connsiteX6" fmla="*/ 2904344 w 2904344"/>
                  <a:gd name="connsiteY6" fmla="*/ 1162050 h 1162050"/>
                  <a:gd name="connsiteX7" fmla="*/ 0 w 2904344"/>
                  <a:gd name="connsiteY7" fmla="*/ 1121469 h 1162050"/>
                  <a:gd name="connsiteX0" fmla="*/ 0 w 2904344"/>
                  <a:gd name="connsiteY0" fmla="*/ 1193477 h 1193477"/>
                  <a:gd name="connsiteX1" fmla="*/ 899331 w 2904344"/>
                  <a:gd name="connsiteY1" fmla="*/ 361950 h 1193477"/>
                  <a:gd name="connsiteX2" fmla="*/ 613581 w 2904344"/>
                  <a:gd name="connsiteY2" fmla="*/ 361950 h 1193477"/>
                  <a:gd name="connsiteX3" fmla="*/ 1461306 w 2904344"/>
                  <a:gd name="connsiteY3" fmla="*/ 0 h 1193477"/>
                  <a:gd name="connsiteX4" fmla="*/ 2304269 w 2904344"/>
                  <a:gd name="connsiteY4" fmla="*/ 361950 h 1193477"/>
                  <a:gd name="connsiteX5" fmla="*/ 2004231 w 2904344"/>
                  <a:gd name="connsiteY5" fmla="*/ 366712 h 1193477"/>
                  <a:gd name="connsiteX6" fmla="*/ 2904344 w 2904344"/>
                  <a:gd name="connsiteY6" fmla="*/ 1162050 h 1193477"/>
                  <a:gd name="connsiteX7" fmla="*/ 0 w 2904344"/>
                  <a:gd name="connsiteY7" fmla="*/ 1193477 h 1193477"/>
                  <a:gd name="connsiteX0" fmla="*/ 0 w 2904344"/>
                  <a:gd name="connsiteY0" fmla="*/ 1193477 h 1193477"/>
                  <a:gd name="connsiteX1" fmla="*/ 899331 w 2904344"/>
                  <a:gd name="connsiteY1" fmla="*/ 361950 h 1193477"/>
                  <a:gd name="connsiteX2" fmla="*/ 613581 w 2904344"/>
                  <a:gd name="connsiteY2" fmla="*/ 361950 h 1193477"/>
                  <a:gd name="connsiteX3" fmla="*/ 1461306 w 2904344"/>
                  <a:gd name="connsiteY3" fmla="*/ 0 h 1193477"/>
                  <a:gd name="connsiteX4" fmla="*/ 2304269 w 2904344"/>
                  <a:gd name="connsiteY4" fmla="*/ 361950 h 1193477"/>
                  <a:gd name="connsiteX5" fmla="*/ 2004231 w 2904344"/>
                  <a:gd name="connsiteY5" fmla="*/ 366712 h 1193477"/>
                  <a:gd name="connsiteX6" fmla="*/ 2904344 w 2904344"/>
                  <a:gd name="connsiteY6" fmla="*/ 1162050 h 1193477"/>
                  <a:gd name="connsiteX7" fmla="*/ 0 w 2904344"/>
                  <a:gd name="connsiteY7" fmla="*/ 1193477 h 119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4344" h="1193477">
                    <a:moveTo>
                      <a:pt x="0" y="1193477"/>
                    </a:moveTo>
                    <a:cubicBezTo>
                      <a:pt x="569479" y="906967"/>
                      <a:pt x="742380" y="688074"/>
                      <a:pt x="899331" y="361950"/>
                    </a:cubicBezTo>
                    <a:lnTo>
                      <a:pt x="613581" y="361950"/>
                    </a:lnTo>
                    <a:lnTo>
                      <a:pt x="1461306" y="0"/>
                    </a:lnTo>
                    <a:lnTo>
                      <a:pt x="2304269" y="361950"/>
                    </a:lnTo>
                    <a:lnTo>
                      <a:pt x="2004231" y="366712"/>
                    </a:lnTo>
                    <a:cubicBezTo>
                      <a:pt x="2128069" y="652587"/>
                      <a:pt x="2411537" y="956183"/>
                      <a:pt x="2904344" y="1162050"/>
                    </a:cubicBezTo>
                    <a:lnTo>
                      <a:pt x="0" y="1193477"/>
                    </a:lnTo>
                    <a:close/>
                  </a:path>
                </a:pathLst>
              </a:custGeom>
              <a:gradFill>
                <a:gsLst>
                  <a:gs pos="24000">
                    <a:schemeClr val="bg1">
                      <a:lumMod val="85000"/>
                    </a:schemeClr>
                  </a:gs>
                  <a:gs pos="100000">
                    <a:schemeClr val="bg1">
                      <a:alpha val="0"/>
                    </a:schemeClr>
                  </a:gs>
                </a:gsLst>
                <a:lin ang="5400000" scaled="1"/>
              </a:gradFill>
              <a:ln w="19050">
                <a:no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56" dirty="0">
                  <a:ln>
                    <a:solidFill>
                      <a:schemeClr val="accent1">
                        <a:shade val="50000"/>
                        <a:alpha val="0"/>
                      </a:schemeClr>
                    </a:solidFill>
                  </a:ln>
                  <a:latin typeface="Arial" panose="020B0604020202020204" pitchFamily="34" charset="0"/>
                  <a:ea typeface="나눔스퀘어" panose="020B0600000101010101" pitchFamily="50" charset="-127"/>
                  <a:cs typeface="Arial" panose="020B0604020202020204" pitchFamily="34" charset="0"/>
                </a:endParaRPr>
              </a:p>
            </p:txBody>
          </p:sp>
          <p:sp>
            <p:nvSpPr>
              <p:cNvPr id="86" name="TextBox 85">
                <a:extLst>
                  <a:ext uri="{FF2B5EF4-FFF2-40B4-BE49-F238E27FC236}">
                    <a16:creationId xmlns:a16="http://schemas.microsoft.com/office/drawing/2014/main" id="{84B9EDBD-048A-056E-D2BF-6987C7D3DFE5}"/>
                  </a:ext>
                </a:extLst>
              </p:cNvPr>
              <p:cNvSpPr txBox="1"/>
              <p:nvPr/>
            </p:nvSpPr>
            <p:spPr>
              <a:xfrm>
                <a:off x="6724138" y="2474131"/>
                <a:ext cx="1710405" cy="738664"/>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특정한 맥락이나 상황에서</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 및 태도를</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통합적으로 작동시켜</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문제를 해결하는</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‘역량‘ 습득</a:t>
                </a:r>
              </a:p>
            </p:txBody>
          </p:sp>
          <p:grpSp>
            <p:nvGrpSpPr>
              <p:cNvPr id="2" name="그룹 1">
                <a:extLst>
                  <a:ext uri="{FF2B5EF4-FFF2-40B4-BE49-F238E27FC236}">
                    <a16:creationId xmlns:a16="http://schemas.microsoft.com/office/drawing/2014/main" id="{8520AD70-F70E-5B29-058E-CFAC3E4E0B05}"/>
                  </a:ext>
                </a:extLst>
              </p:cNvPr>
              <p:cNvGrpSpPr/>
              <p:nvPr/>
            </p:nvGrpSpPr>
            <p:grpSpPr>
              <a:xfrm>
                <a:off x="5264234" y="2198113"/>
                <a:ext cx="1363452" cy="1363452"/>
                <a:chOff x="5264234" y="2198113"/>
                <a:chExt cx="1363452" cy="1363452"/>
              </a:xfrm>
            </p:grpSpPr>
            <p:pic>
              <p:nvPicPr>
                <p:cNvPr id="108" name="그림 107" descr="블랙, 어둠이(가) 표시된 사진&#10;&#10;자동 생성된 설명">
                  <a:extLst>
                    <a:ext uri="{FF2B5EF4-FFF2-40B4-BE49-F238E27FC236}">
                      <a16:creationId xmlns:a16="http://schemas.microsoft.com/office/drawing/2014/main" id="{EBD03A8B-2099-E7AC-05A5-115D90606DAC}"/>
                    </a:ext>
                  </a:extLst>
                </p:cNvPr>
                <p:cNvPicPr>
                  <a:picLocks noChangeAspect="1"/>
                </p:cNvPicPr>
                <p:nvPr/>
              </p:nvPicPr>
              <p:blipFill>
                <a:blip r:embed="rId4"/>
                <a:stretch>
                  <a:fillRect/>
                </a:stretch>
              </p:blipFill>
              <p:spPr>
                <a:xfrm>
                  <a:off x="5264234" y="2198113"/>
                  <a:ext cx="1363452" cy="1363452"/>
                </a:xfrm>
                <a:prstGeom prst="rect">
                  <a:avLst/>
                </a:prstGeom>
              </p:spPr>
            </p:pic>
            <p:sp>
              <p:nvSpPr>
                <p:cNvPr id="58" name="타원 57">
                  <a:extLst>
                    <a:ext uri="{FF2B5EF4-FFF2-40B4-BE49-F238E27FC236}">
                      <a16:creationId xmlns:a16="http://schemas.microsoft.com/office/drawing/2014/main" id="{C7D6388B-3B8D-6C14-BF48-DF795D38A574}"/>
                    </a:ext>
                  </a:extLst>
                </p:cNvPr>
                <p:cNvSpPr/>
                <p:nvPr/>
              </p:nvSpPr>
              <p:spPr>
                <a:xfrm>
                  <a:off x="5339281" y="2266454"/>
                  <a:ext cx="1154018" cy="1154019"/>
                </a:xfrm>
                <a:prstGeom prst="ellipse">
                  <a:avLst/>
                </a:prstGeom>
                <a:solidFill>
                  <a:srgbClr val="935A9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3" name="TextBox 62">
                  <a:extLst>
                    <a:ext uri="{FF2B5EF4-FFF2-40B4-BE49-F238E27FC236}">
                      <a16:creationId xmlns:a16="http://schemas.microsoft.com/office/drawing/2014/main" id="{3FD3D346-F98B-A97F-3D74-98CF126364E5}"/>
                    </a:ext>
                  </a:extLst>
                </p:cNvPr>
                <p:cNvSpPr txBox="1"/>
                <p:nvPr/>
              </p:nvSpPr>
              <p:spPr>
                <a:xfrm>
                  <a:off x="5556416" y="2720352"/>
                  <a:ext cx="719749"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 구현</a:t>
                  </a:r>
                </a:p>
              </p:txBody>
            </p:sp>
          </p:grpSp>
        </p:grpSp>
      </p:grpSp>
      <p:grpSp>
        <p:nvGrpSpPr>
          <p:cNvPr id="12" name="그룹 11">
            <a:extLst>
              <a:ext uri="{FF2B5EF4-FFF2-40B4-BE49-F238E27FC236}">
                <a16:creationId xmlns:a16="http://schemas.microsoft.com/office/drawing/2014/main" id="{9EE594CB-E952-8558-598A-3F80FFFDAE76}"/>
              </a:ext>
            </a:extLst>
          </p:cNvPr>
          <p:cNvGrpSpPr/>
          <p:nvPr/>
        </p:nvGrpSpPr>
        <p:grpSpPr>
          <a:xfrm>
            <a:off x="230595" y="272835"/>
            <a:ext cx="4556428" cy="568181"/>
            <a:chOff x="230595" y="272835"/>
            <a:chExt cx="4556428" cy="568181"/>
          </a:xfrm>
        </p:grpSpPr>
        <p:grpSp>
          <p:nvGrpSpPr>
            <p:cNvPr id="6" name="그룹 5">
              <a:extLst>
                <a:ext uri="{FF2B5EF4-FFF2-40B4-BE49-F238E27FC236}">
                  <a16:creationId xmlns:a16="http://schemas.microsoft.com/office/drawing/2014/main" id="{8C4C7BE1-B65B-27D6-77C0-986834AC7643}"/>
                </a:ext>
              </a:extLst>
            </p:cNvPr>
            <p:cNvGrpSpPr/>
            <p:nvPr/>
          </p:nvGrpSpPr>
          <p:grpSpPr>
            <a:xfrm>
              <a:off x="230595" y="348573"/>
              <a:ext cx="4556428" cy="492443"/>
              <a:chOff x="230595" y="348573"/>
              <a:chExt cx="4556428" cy="492443"/>
            </a:xfrm>
          </p:grpSpPr>
          <p:sp>
            <p:nvSpPr>
              <p:cNvPr id="7" name="TextBox 6">
                <a:extLst>
                  <a:ext uri="{FF2B5EF4-FFF2-40B4-BE49-F238E27FC236}">
                    <a16:creationId xmlns:a16="http://schemas.microsoft.com/office/drawing/2014/main" id="{7092CCAD-51DE-904A-9A92-84CDE673FB3A}"/>
                  </a:ext>
                </a:extLst>
              </p:cNvPr>
              <p:cNvSpPr txBox="1"/>
              <p:nvPr/>
            </p:nvSpPr>
            <p:spPr>
              <a:xfrm>
                <a:off x="1002333" y="428981"/>
                <a:ext cx="378469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교육과정의 기본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8" name="TextBox 7">
                <a:extLst>
                  <a:ext uri="{FF2B5EF4-FFF2-40B4-BE49-F238E27FC236}">
                    <a16:creationId xmlns:a16="http://schemas.microsoft.com/office/drawing/2014/main" id="{1E2D44A9-CE1B-4A73-A229-49D38F9BFF40}"/>
                  </a:ext>
                </a:extLst>
              </p:cNvPr>
              <p:cNvSpPr txBox="1"/>
              <p:nvPr/>
            </p:nvSpPr>
            <p:spPr>
              <a:xfrm>
                <a:off x="230595" y="348573"/>
                <a:ext cx="444031"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9" name="직선 연결선 8">
                <a:extLst>
                  <a:ext uri="{FF2B5EF4-FFF2-40B4-BE49-F238E27FC236}">
                    <a16:creationId xmlns:a16="http://schemas.microsoft.com/office/drawing/2014/main" id="{2E7FD671-B9FE-9742-5881-4715FB361DD6}"/>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4D763226-7273-4940-AF8E-611E05EEFF10}"/>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spTree>
    <p:extLst>
      <p:ext uri="{BB962C8B-B14F-4D97-AF65-F5344CB8AC3E}">
        <p14:creationId xmlns:p14="http://schemas.microsoft.com/office/powerpoint/2010/main" val="210840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그룹 13">
            <a:extLst>
              <a:ext uri="{FF2B5EF4-FFF2-40B4-BE49-F238E27FC236}">
                <a16:creationId xmlns:a16="http://schemas.microsoft.com/office/drawing/2014/main" id="{52CDF86C-8A0D-23FA-0AF5-32D19C7C1331}"/>
              </a:ext>
            </a:extLst>
          </p:cNvPr>
          <p:cNvGrpSpPr/>
          <p:nvPr/>
        </p:nvGrpSpPr>
        <p:grpSpPr>
          <a:xfrm>
            <a:off x="467851" y="4292120"/>
            <a:ext cx="8207837" cy="1917425"/>
            <a:chOff x="467851" y="4292120"/>
            <a:chExt cx="8207837" cy="1917425"/>
          </a:xfrm>
        </p:grpSpPr>
        <p:sp>
          <p:nvSpPr>
            <p:cNvPr id="53" name="사각형: 둥근 모서리 52">
              <a:extLst>
                <a:ext uri="{FF2B5EF4-FFF2-40B4-BE49-F238E27FC236}">
                  <a16:creationId xmlns:a16="http://schemas.microsoft.com/office/drawing/2014/main" id="{350548A9-EDC6-1338-643E-B4C6AF2ADB06}"/>
                </a:ext>
              </a:extLst>
            </p:cNvPr>
            <p:cNvSpPr/>
            <p:nvPr/>
          </p:nvSpPr>
          <p:spPr>
            <a:xfrm>
              <a:off x="468313" y="4437112"/>
              <a:ext cx="8207375" cy="1772433"/>
            </a:xfrm>
            <a:prstGeom prst="roundRect">
              <a:avLst>
                <a:gd name="adj" fmla="val 516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71" name="그룹 70">
              <a:extLst>
                <a:ext uri="{FF2B5EF4-FFF2-40B4-BE49-F238E27FC236}">
                  <a16:creationId xmlns:a16="http://schemas.microsoft.com/office/drawing/2014/main" id="{F930612C-AA4E-B1F2-EC70-C258CFEFDD78}"/>
                </a:ext>
              </a:extLst>
            </p:cNvPr>
            <p:cNvGrpSpPr/>
            <p:nvPr/>
          </p:nvGrpSpPr>
          <p:grpSpPr>
            <a:xfrm>
              <a:off x="636432" y="4946139"/>
              <a:ext cx="6927198" cy="573356"/>
              <a:chOff x="675309" y="4985162"/>
              <a:chExt cx="6927198" cy="573356"/>
            </a:xfrm>
          </p:grpSpPr>
          <p:grpSp>
            <p:nvGrpSpPr>
              <p:cNvPr id="67" name="그룹 66">
                <a:extLst>
                  <a:ext uri="{FF2B5EF4-FFF2-40B4-BE49-F238E27FC236}">
                    <a16:creationId xmlns:a16="http://schemas.microsoft.com/office/drawing/2014/main" id="{FCB19103-28E6-094E-B7D7-B4E57C05C064}"/>
                  </a:ext>
                </a:extLst>
              </p:cNvPr>
              <p:cNvGrpSpPr/>
              <p:nvPr/>
            </p:nvGrpSpPr>
            <p:grpSpPr>
              <a:xfrm>
                <a:off x="675309" y="4985162"/>
                <a:ext cx="6436679" cy="228570"/>
                <a:chOff x="734175" y="5091842"/>
                <a:chExt cx="6436679" cy="228570"/>
              </a:xfrm>
            </p:grpSpPr>
            <p:sp>
              <p:nvSpPr>
                <p:cNvPr id="24" name="TextBox 23">
                  <a:extLst>
                    <a:ext uri="{FF2B5EF4-FFF2-40B4-BE49-F238E27FC236}">
                      <a16:creationId xmlns:a16="http://schemas.microsoft.com/office/drawing/2014/main" id="{6B09A8DD-BD09-533E-EB19-2DFC78E7F63E}"/>
                    </a:ext>
                  </a:extLst>
                </p:cNvPr>
                <p:cNvSpPr txBox="1"/>
                <p:nvPr/>
              </p:nvSpPr>
              <p:spPr>
                <a:xfrm>
                  <a:off x="999293" y="5104968"/>
                  <a:ext cx="6171561" cy="215444"/>
                </a:xfrm>
                <a:prstGeom prst="rect">
                  <a:avLst/>
                </a:prstGeom>
                <a:noFill/>
              </p:spPr>
              <p:txBody>
                <a:bodyPr wrap="none" lIns="0" tIns="0" rIns="0" bIns="0" rtlCol="0" anchor="t">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다양한 신체활동 기술과 이를 뒷받침하는 체력의 체계적인 발달을 위한 교육과정 미흡</a:t>
                  </a:r>
                </a:p>
              </p:txBody>
            </p:sp>
            <p:sp>
              <p:nvSpPr>
                <p:cNvPr id="66" name="자유형 44">
                  <a:extLst>
                    <a:ext uri="{FF2B5EF4-FFF2-40B4-BE49-F238E27FC236}">
                      <a16:creationId xmlns:a16="http://schemas.microsoft.com/office/drawing/2014/main" id="{73D5A46B-1139-CD4F-87EB-B78307985383}"/>
                    </a:ext>
                  </a:extLst>
                </p:cNvPr>
                <p:cNvSpPr/>
                <p:nvPr/>
              </p:nvSpPr>
              <p:spPr>
                <a:xfrm>
                  <a:off x="734175" y="5091842"/>
                  <a:ext cx="216901" cy="226307"/>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grpSp>
          <p:grpSp>
            <p:nvGrpSpPr>
              <p:cNvPr id="68" name="그룹 67">
                <a:extLst>
                  <a:ext uri="{FF2B5EF4-FFF2-40B4-BE49-F238E27FC236}">
                    <a16:creationId xmlns:a16="http://schemas.microsoft.com/office/drawing/2014/main" id="{774D386B-074D-EFD0-9A9E-2CA8C89FF003}"/>
                  </a:ext>
                </a:extLst>
              </p:cNvPr>
              <p:cNvGrpSpPr/>
              <p:nvPr/>
            </p:nvGrpSpPr>
            <p:grpSpPr>
              <a:xfrm>
                <a:off x="675309" y="5329948"/>
                <a:ext cx="6927198" cy="228570"/>
                <a:chOff x="734175" y="5055628"/>
                <a:chExt cx="6927198" cy="228570"/>
              </a:xfrm>
            </p:grpSpPr>
            <p:sp>
              <p:nvSpPr>
                <p:cNvPr id="69" name="TextBox 68">
                  <a:extLst>
                    <a:ext uri="{FF2B5EF4-FFF2-40B4-BE49-F238E27FC236}">
                      <a16:creationId xmlns:a16="http://schemas.microsoft.com/office/drawing/2014/main" id="{C08C0B03-98B7-FF06-B1AB-80F2D4F87B66}"/>
                    </a:ext>
                  </a:extLst>
                </p:cNvPr>
                <p:cNvSpPr txBox="1"/>
                <p:nvPr/>
              </p:nvSpPr>
              <p:spPr>
                <a:xfrm>
                  <a:off x="999293" y="5068754"/>
                  <a:ext cx="6662080" cy="215444"/>
                </a:xfrm>
                <a:prstGeom prst="rect">
                  <a:avLst/>
                </a:prstGeom>
                <a:noFill/>
              </p:spPr>
              <p:txBody>
                <a:bodyPr wrap="none" lIns="0" tIns="0" rIns="0" bIns="0" rtlCol="0" anchor="t">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가치의 내면화와 체험을 강조함으로써 움직임 지식의 성취와 단계적 발달이 소홀해지는 경향</a:t>
                  </a:r>
                </a:p>
              </p:txBody>
            </p:sp>
            <p:sp>
              <p:nvSpPr>
                <p:cNvPr id="70" name="자유형 44">
                  <a:extLst>
                    <a:ext uri="{FF2B5EF4-FFF2-40B4-BE49-F238E27FC236}">
                      <a16:creationId xmlns:a16="http://schemas.microsoft.com/office/drawing/2014/main" id="{BB0BF8D3-BE9C-2C41-25C5-9FEA4C26474A}"/>
                    </a:ext>
                  </a:extLst>
                </p:cNvPr>
                <p:cNvSpPr/>
                <p:nvPr/>
              </p:nvSpPr>
              <p:spPr>
                <a:xfrm>
                  <a:off x="734175" y="5055628"/>
                  <a:ext cx="216901" cy="226307"/>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4" name="그룹 3">
              <a:extLst>
                <a:ext uri="{FF2B5EF4-FFF2-40B4-BE49-F238E27FC236}">
                  <a16:creationId xmlns:a16="http://schemas.microsoft.com/office/drawing/2014/main" id="{5762A473-FFC1-988B-69DE-FA4010E4B6DF}"/>
                </a:ext>
              </a:extLst>
            </p:cNvPr>
            <p:cNvGrpSpPr/>
            <p:nvPr/>
          </p:nvGrpSpPr>
          <p:grpSpPr>
            <a:xfrm>
              <a:off x="467851" y="4292120"/>
              <a:ext cx="3898409" cy="339621"/>
              <a:chOff x="467851" y="1252832"/>
              <a:chExt cx="3898409" cy="339621"/>
            </a:xfrm>
          </p:grpSpPr>
          <p:sp>
            <p:nvSpPr>
              <p:cNvPr id="5" name="자유형 25">
                <a:extLst>
                  <a:ext uri="{FF2B5EF4-FFF2-40B4-BE49-F238E27FC236}">
                    <a16:creationId xmlns:a16="http://schemas.microsoft.com/office/drawing/2014/main" id="{D015852E-253D-ADB0-1A2F-C6ED69528987}"/>
                  </a:ext>
                </a:extLst>
              </p:cNvPr>
              <p:cNvSpPr/>
              <p:nvPr/>
            </p:nvSpPr>
            <p:spPr>
              <a:xfrm flipH="1">
                <a:off x="4171740" y="12528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6" name="그룹 5">
                <a:extLst>
                  <a:ext uri="{FF2B5EF4-FFF2-40B4-BE49-F238E27FC236}">
                    <a16:creationId xmlns:a16="http://schemas.microsoft.com/office/drawing/2014/main" id="{67CDF5EC-5F17-E07C-98C2-1E3378766A71}"/>
                  </a:ext>
                </a:extLst>
              </p:cNvPr>
              <p:cNvGrpSpPr/>
              <p:nvPr/>
            </p:nvGrpSpPr>
            <p:grpSpPr>
              <a:xfrm>
                <a:off x="467851" y="1252832"/>
                <a:ext cx="3841623" cy="339621"/>
                <a:chOff x="467851" y="1252832"/>
                <a:chExt cx="3841623" cy="339621"/>
              </a:xfrm>
              <a:gradFill>
                <a:gsLst>
                  <a:gs pos="100000">
                    <a:srgbClr val="935A9E"/>
                  </a:gs>
                  <a:gs pos="50000">
                    <a:srgbClr val="276DB5"/>
                  </a:gs>
                  <a:gs pos="0">
                    <a:srgbClr val="0F958E"/>
                  </a:gs>
                </a:gsLst>
                <a:lin ang="0" scaled="0"/>
              </a:gradFill>
            </p:grpSpPr>
            <p:sp>
              <p:nvSpPr>
                <p:cNvPr id="12" name="자유형 27">
                  <a:extLst>
                    <a:ext uri="{FF2B5EF4-FFF2-40B4-BE49-F238E27FC236}">
                      <a16:creationId xmlns:a16="http://schemas.microsoft.com/office/drawing/2014/main" id="{1EA19768-95D6-9BC9-F520-E1338E216035}"/>
                    </a:ext>
                  </a:extLst>
                </p:cNvPr>
                <p:cNvSpPr/>
                <p:nvPr/>
              </p:nvSpPr>
              <p:spPr>
                <a:xfrm rot="10800000">
                  <a:off x="317453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3" name="자유형 27">
                  <a:extLst>
                    <a:ext uri="{FF2B5EF4-FFF2-40B4-BE49-F238E27FC236}">
                      <a16:creationId xmlns:a16="http://schemas.microsoft.com/office/drawing/2014/main" id="{ACFE2157-57BA-5449-DB1A-18B69721AE30}"/>
                    </a:ext>
                  </a:extLst>
                </p:cNvPr>
                <p:cNvSpPr/>
                <p:nvPr/>
              </p:nvSpPr>
              <p:spPr>
                <a:xfrm rot="10800000" flipV="1">
                  <a:off x="467851" y="1252832"/>
                  <a:ext cx="3394358"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7" name="그룹 6">
                <a:extLst>
                  <a:ext uri="{FF2B5EF4-FFF2-40B4-BE49-F238E27FC236}">
                    <a16:creationId xmlns:a16="http://schemas.microsoft.com/office/drawing/2014/main" id="{C1E861AE-C615-1A2B-A83F-D9066851174C}"/>
                  </a:ext>
                </a:extLst>
              </p:cNvPr>
              <p:cNvGrpSpPr/>
              <p:nvPr/>
            </p:nvGrpSpPr>
            <p:grpSpPr>
              <a:xfrm>
                <a:off x="522144" y="1287345"/>
                <a:ext cx="3451751" cy="263003"/>
                <a:chOff x="522144" y="1287345"/>
                <a:chExt cx="3451751" cy="263003"/>
              </a:xfrm>
            </p:grpSpPr>
            <p:sp>
              <p:nvSpPr>
                <p:cNvPr id="8" name="TextBox 7">
                  <a:extLst>
                    <a:ext uri="{FF2B5EF4-FFF2-40B4-BE49-F238E27FC236}">
                      <a16:creationId xmlns:a16="http://schemas.microsoft.com/office/drawing/2014/main" id="{DCEE331B-3581-6525-9B9A-7582CC7C8237}"/>
                    </a:ext>
                  </a:extLst>
                </p:cNvPr>
                <p:cNvSpPr txBox="1"/>
                <p:nvPr/>
              </p:nvSpPr>
              <p:spPr>
                <a:xfrm>
                  <a:off x="1130168" y="1287345"/>
                  <a:ext cx="2843727"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역량으로써 움직임 발달의 한계</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9" name="그룹 8">
                  <a:extLst>
                    <a:ext uri="{FF2B5EF4-FFF2-40B4-BE49-F238E27FC236}">
                      <a16:creationId xmlns:a16="http://schemas.microsoft.com/office/drawing/2014/main" id="{BF76D659-6249-246D-A903-95B00B73C232}"/>
                    </a:ext>
                  </a:extLst>
                </p:cNvPr>
                <p:cNvGrpSpPr/>
                <p:nvPr/>
              </p:nvGrpSpPr>
              <p:grpSpPr>
                <a:xfrm>
                  <a:off x="522144" y="1287345"/>
                  <a:ext cx="554182" cy="263003"/>
                  <a:chOff x="522144" y="1287345"/>
                  <a:chExt cx="554182" cy="263003"/>
                </a:xfrm>
              </p:grpSpPr>
              <p:sp>
                <p:nvSpPr>
                  <p:cNvPr id="10" name="자유형 27">
                    <a:extLst>
                      <a:ext uri="{FF2B5EF4-FFF2-40B4-BE49-F238E27FC236}">
                        <a16:creationId xmlns:a16="http://schemas.microsoft.com/office/drawing/2014/main" id="{98267109-F900-3FDA-0D81-CB9CCE7D0669}"/>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1" name="TextBox 10">
                    <a:extLst>
                      <a:ext uri="{FF2B5EF4-FFF2-40B4-BE49-F238E27FC236}">
                        <a16:creationId xmlns:a16="http://schemas.microsoft.com/office/drawing/2014/main" id="{02C6434D-6D68-4D4A-35A3-4E1F13D40ED0}"/>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한계</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grpSp>
      <p:grpSp>
        <p:nvGrpSpPr>
          <p:cNvPr id="198" name="그룹 197">
            <a:extLst>
              <a:ext uri="{FF2B5EF4-FFF2-40B4-BE49-F238E27FC236}">
                <a16:creationId xmlns:a16="http://schemas.microsoft.com/office/drawing/2014/main" id="{997FA818-D264-BFC2-5066-4874338BE28F}"/>
              </a:ext>
            </a:extLst>
          </p:cNvPr>
          <p:cNvGrpSpPr/>
          <p:nvPr/>
        </p:nvGrpSpPr>
        <p:grpSpPr>
          <a:xfrm>
            <a:off x="204145" y="272835"/>
            <a:ext cx="5618418" cy="568181"/>
            <a:chOff x="204145" y="272835"/>
            <a:chExt cx="5618418" cy="568181"/>
          </a:xfrm>
        </p:grpSpPr>
        <p:grpSp>
          <p:nvGrpSpPr>
            <p:cNvPr id="88" name="그룹 87">
              <a:extLst>
                <a:ext uri="{FF2B5EF4-FFF2-40B4-BE49-F238E27FC236}">
                  <a16:creationId xmlns:a16="http://schemas.microsoft.com/office/drawing/2014/main" id="{BAF6EC06-EB35-B326-F39D-BA59906E1A69}"/>
                </a:ext>
              </a:extLst>
            </p:cNvPr>
            <p:cNvGrpSpPr/>
            <p:nvPr/>
          </p:nvGrpSpPr>
          <p:grpSpPr>
            <a:xfrm>
              <a:off x="204145" y="348573"/>
              <a:ext cx="5618418" cy="492443"/>
              <a:chOff x="204145" y="348573"/>
              <a:chExt cx="5618418" cy="492443"/>
            </a:xfrm>
          </p:grpSpPr>
          <p:sp>
            <p:nvSpPr>
              <p:cNvPr id="89" name="TextBox 88">
                <a:extLst>
                  <a:ext uri="{FF2B5EF4-FFF2-40B4-BE49-F238E27FC236}">
                    <a16:creationId xmlns:a16="http://schemas.microsoft.com/office/drawing/2014/main" id="{CB26D461-B3CF-CAC6-A321-86B9B1175633}"/>
                  </a:ext>
                </a:extLst>
              </p:cNvPr>
              <p:cNvSpPr txBox="1"/>
              <p:nvPr/>
            </p:nvSpPr>
            <p:spPr>
              <a:xfrm>
                <a:off x="1002333" y="428981"/>
                <a:ext cx="482023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역할과 한계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90" name="TextBox 89">
                <a:extLst>
                  <a:ext uri="{FF2B5EF4-FFF2-40B4-BE49-F238E27FC236}">
                    <a16:creationId xmlns:a16="http://schemas.microsoft.com/office/drawing/2014/main" id="{BCC6E0E7-78CC-DB9D-3170-2B47A22BA8C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91" name="직선 연결선 90">
                <a:extLst>
                  <a:ext uri="{FF2B5EF4-FFF2-40B4-BE49-F238E27FC236}">
                    <a16:creationId xmlns:a16="http://schemas.microsoft.com/office/drawing/2014/main" id="{9A13EDC1-D6F3-1CEA-1C01-4C5043F09957}"/>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DB64F463-F519-9CAB-2F58-3A3D1B501EB5}"/>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grpSp>
        <p:nvGrpSpPr>
          <p:cNvPr id="197" name="그룹 196">
            <a:extLst>
              <a:ext uri="{FF2B5EF4-FFF2-40B4-BE49-F238E27FC236}">
                <a16:creationId xmlns:a16="http://schemas.microsoft.com/office/drawing/2014/main" id="{C1444C99-DBD8-859F-0194-7DB239B20A84}"/>
              </a:ext>
            </a:extLst>
          </p:cNvPr>
          <p:cNvGrpSpPr/>
          <p:nvPr/>
        </p:nvGrpSpPr>
        <p:grpSpPr>
          <a:xfrm>
            <a:off x="467851" y="1252832"/>
            <a:ext cx="8207837" cy="2793389"/>
            <a:chOff x="467851" y="1252832"/>
            <a:chExt cx="8207837" cy="2793389"/>
          </a:xfrm>
        </p:grpSpPr>
        <p:sp>
          <p:nvSpPr>
            <p:cNvPr id="29" name="사각형: 둥근 모서리 28">
              <a:extLst>
                <a:ext uri="{FF2B5EF4-FFF2-40B4-BE49-F238E27FC236}">
                  <a16:creationId xmlns:a16="http://schemas.microsoft.com/office/drawing/2014/main" id="{FA3088F6-4C12-B531-BD81-45F6A3CFF7EA}"/>
                </a:ext>
              </a:extLst>
            </p:cNvPr>
            <p:cNvSpPr/>
            <p:nvPr/>
          </p:nvSpPr>
          <p:spPr>
            <a:xfrm>
              <a:off x="468313" y="1345417"/>
              <a:ext cx="8207375" cy="2700804"/>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 name="그룹 2">
              <a:extLst>
                <a:ext uri="{FF2B5EF4-FFF2-40B4-BE49-F238E27FC236}">
                  <a16:creationId xmlns:a16="http://schemas.microsoft.com/office/drawing/2014/main" id="{6DDBD288-42EC-D92B-856D-245214CC8465}"/>
                </a:ext>
              </a:extLst>
            </p:cNvPr>
            <p:cNvGrpSpPr/>
            <p:nvPr/>
          </p:nvGrpSpPr>
          <p:grpSpPr>
            <a:xfrm>
              <a:off x="467851" y="1252832"/>
              <a:ext cx="3898409" cy="339621"/>
              <a:chOff x="467851" y="1252832"/>
              <a:chExt cx="3898409" cy="339621"/>
            </a:xfrm>
          </p:grpSpPr>
          <p:sp>
            <p:nvSpPr>
              <p:cNvPr id="25" name="자유형 25">
                <a:extLst>
                  <a:ext uri="{FF2B5EF4-FFF2-40B4-BE49-F238E27FC236}">
                    <a16:creationId xmlns:a16="http://schemas.microsoft.com/office/drawing/2014/main" id="{B8AE8504-DC49-69E1-F343-C98B6C1E1A5F}"/>
                  </a:ext>
                </a:extLst>
              </p:cNvPr>
              <p:cNvSpPr/>
              <p:nvPr/>
            </p:nvSpPr>
            <p:spPr>
              <a:xfrm flipH="1">
                <a:off x="4171740" y="12528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8E6ED617-2B12-1924-7700-3699BD1A4C9A}"/>
                  </a:ext>
                </a:extLst>
              </p:cNvPr>
              <p:cNvGrpSpPr/>
              <p:nvPr/>
            </p:nvGrpSpPr>
            <p:grpSpPr>
              <a:xfrm>
                <a:off x="467851" y="1252832"/>
                <a:ext cx="3841623" cy="339621"/>
                <a:chOff x="467851" y="1252832"/>
                <a:chExt cx="3841623" cy="339621"/>
              </a:xfrm>
              <a:gradFill>
                <a:gsLst>
                  <a:gs pos="100000">
                    <a:srgbClr val="935A9E"/>
                  </a:gs>
                  <a:gs pos="50000">
                    <a:srgbClr val="276DB5"/>
                  </a:gs>
                  <a:gs pos="0">
                    <a:srgbClr val="0F958E"/>
                  </a:gs>
                </a:gsLst>
                <a:lin ang="0" scaled="0"/>
              </a:gradFill>
            </p:grpSpPr>
            <p:sp>
              <p:nvSpPr>
                <p:cNvPr id="26" name="자유형 27">
                  <a:extLst>
                    <a:ext uri="{FF2B5EF4-FFF2-40B4-BE49-F238E27FC236}">
                      <a16:creationId xmlns:a16="http://schemas.microsoft.com/office/drawing/2014/main" id="{FF99DE7D-6D03-EC9B-8438-DDBE7172867B}"/>
                    </a:ext>
                  </a:extLst>
                </p:cNvPr>
                <p:cNvSpPr/>
                <p:nvPr/>
              </p:nvSpPr>
              <p:spPr>
                <a:xfrm rot="10800000">
                  <a:off x="317453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8" name="자유형 27">
                  <a:extLst>
                    <a:ext uri="{FF2B5EF4-FFF2-40B4-BE49-F238E27FC236}">
                      <a16:creationId xmlns:a16="http://schemas.microsoft.com/office/drawing/2014/main" id="{71E35095-7A5A-83BA-D5B5-FEA7D1144CC8}"/>
                    </a:ext>
                  </a:extLst>
                </p:cNvPr>
                <p:cNvSpPr/>
                <p:nvPr/>
              </p:nvSpPr>
              <p:spPr>
                <a:xfrm rot="10800000" flipV="1">
                  <a:off x="467851" y="1252832"/>
                  <a:ext cx="3394358"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38" name="그룹 37">
                <a:extLst>
                  <a:ext uri="{FF2B5EF4-FFF2-40B4-BE49-F238E27FC236}">
                    <a16:creationId xmlns:a16="http://schemas.microsoft.com/office/drawing/2014/main" id="{4EF94277-0074-0A79-1250-A99556D1DABA}"/>
                  </a:ext>
                </a:extLst>
              </p:cNvPr>
              <p:cNvGrpSpPr/>
              <p:nvPr/>
            </p:nvGrpSpPr>
            <p:grpSpPr>
              <a:xfrm>
                <a:off x="522144" y="1287345"/>
                <a:ext cx="2622999" cy="263003"/>
                <a:chOff x="522144" y="1287345"/>
                <a:chExt cx="2622999" cy="263003"/>
              </a:xfrm>
            </p:grpSpPr>
            <p:sp>
              <p:nvSpPr>
                <p:cNvPr id="31" name="TextBox 30">
                  <a:extLst>
                    <a:ext uri="{FF2B5EF4-FFF2-40B4-BE49-F238E27FC236}">
                      <a16:creationId xmlns:a16="http://schemas.microsoft.com/office/drawing/2014/main" id="{FBD4652A-32A3-E6BF-BDA7-5237028A7315}"/>
                    </a:ext>
                  </a:extLst>
                </p:cNvPr>
                <p:cNvSpPr txBox="1"/>
                <p:nvPr/>
              </p:nvSpPr>
              <p:spPr>
                <a:xfrm>
                  <a:off x="1130168" y="1287345"/>
                  <a:ext cx="2014975"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가치와 체험의 확장</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36" name="그룹 35">
                  <a:extLst>
                    <a:ext uri="{FF2B5EF4-FFF2-40B4-BE49-F238E27FC236}">
                      <a16:creationId xmlns:a16="http://schemas.microsoft.com/office/drawing/2014/main" id="{604CFBBD-020E-667F-8C5E-1EF389CB9B6F}"/>
                    </a:ext>
                  </a:extLst>
                </p:cNvPr>
                <p:cNvGrpSpPr/>
                <p:nvPr/>
              </p:nvGrpSpPr>
              <p:grpSpPr>
                <a:xfrm>
                  <a:off x="522144" y="1287345"/>
                  <a:ext cx="554182" cy="263003"/>
                  <a:chOff x="522144" y="1287345"/>
                  <a:chExt cx="554182" cy="263003"/>
                </a:xfrm>
              </p:grpSpPr>
              <p:sp>
                <p:nvSpPr>
                  <p:cNvPr id="33" name="자유형 27">
                    <a:extLst>
                      <a:ext uri="{FF2B5EF4-FFF2-40B4-BE49-F238E27FC236}">
                        <a16:creationId xmlns:a16="http://schemas.microsoft.com/office/drawing/2014/main" id="{5C1239DF-A2E3-6E9A-4FED-CADD35F1A7A7}"/>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5" name="TextBox 34">
                    <a:extLst>
                      <a:ext uri="{FF2B5EF4-FFF2-40B4-BE49-F238E27FC236}">
                        <a16:creationId xmlns:a16="http://schemas.microsoft.com/office/drawing/2014/main" id="{5F804CBA-1303-653A-7A82-20AE8A88CB39}"/>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역할</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grpSp>
          <p:nvGrpSpPr>
            <p:cNvPr id="196" name="그룹 195">
              <a:extLst>
                <a:ext uri="{FF2B5EF4-FFF2-40B4-BE49-F238E27FC236}">
                  <a16:creationId xmlns:a16="http://schemas.microsoft.com/office/drawing/2014/main" id="{1E9D53B4-3BD4-5128-F74D-0F64919E26B1}"/>
                </a:ext>
              </a:extLst>
            </p:cNvPr>
            <p:cNvGrpSpPr/>
            <p:nvPr/>
          </p:nvGrpSpPr>
          <p:grpSpPr>
            <a:xfrm>
              <a:off x="668636" y="1747959"/>
              <a:ext cx="7806728" cy="2115381"/>
              <a:chOff x="668636" y="1747959"/>
              <a:chExt cx="7806728" cy="2115381"/>
            </a:xfrm>
          </p:grpSpPr>
          <p:sp>
            <p:nvSpPr>
              <p:cNvPr id="39" name="사각형: 둥근 모서리 38">
                <a:extLst>
                  <a:ext uri="{FF2B5EF4-FFF2-40B4-BE49-F238E27FC236}">
                    <a16:creationId xmlns:a16="http://schemas.microsoft.com/office/drawing/2014/main" id="{5F2CD33F-15E8-EC40-1FAD-217A599A6B05}"/>
                  </a:ext>
                </a:extLst>
              </p:cNvPr>
              <p:cNvSpPr/>
              <p:nvPr/>
            </p:nvSpPr>
            <p:spPr>
              <a:xfrm>
                <a:off x="668636" y="1747959"/>
                <a:ext cx="7806728" cy="2115381"/>
              </a:xfrm>
              <a:prstGeom prst="roundRect">
                <a:avLst>
                  <a:gd name="adj" fmla="val 7691"/>
                </a:avLst>
              </a:prstGeom>
              <a:solidFill>
                <a:schemeClr val="bg1">
                  <a:alpha val="45000"/>
                </a:schemeClr>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ko-KR" dirty="0">
                    <a:latin typeface="나눔스퀘어" panose="020B0600000101010101" pitchFamily="50" charset="-127"/>
                    <a:ea typeface="나눔스퀘어" panose="020B0600000101010101" pitchFamily="50" charset="-127"/>
                  </a:rPr>
                  <a:t> </a:t>
                </a:r>
                <a:endParaRPr lang="ko-KR" altLang="en-US" dirty="0">
                  <a:latin typeface="나눔스퀘어" panose="020B0600000101010101" pitchFamily="50" charset="-127"/>
                  <a:ea typeface="나눔스퀘어" panose="020B0600000101010101" pitchFamily="50" charset="-127"/>
                </a:endParaRPr>
              </a:p>
            </p:txBody>
          </p:sp>
          <p:sp>
            <p:nvSpPr>
              <p:cNvPr id="50" name="TextBox 49">
                <a:extLst>
                  <a:ext uri="{FF2B5EF4-FFF2-40B4-BE49-F238E27FC236}">
                    <a16:creationId xmlns:a16="http://schemas.microsoft.com/office/drawing/2014/main" id="{EA7BC1C6-E203-F6C7-A01A-C1B191744DB0}"/>
                  </a:ext>
                </a:extLst>
              </p:cNvPr>
              <p:cNvSpPr txBox="1"/>
              <p:nvPr/>
            </p:nvSpPr>
            <p:spPr>
              <a:xfrm>
                <a:off x="1511184" y="2112701"/>
                <a:ext cx="1397819"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‘운동 기능 중심’</a:t>
                </a:r>
              </a:p>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체육교육 풍토 개선</a:t>
                </a:r>
              </a:p>
            </p:txBody>
          </p:sp>
          <p:sp>
            <p:nvSpPr>
              <p:cNvPr id="64" name="TextBox 63">
                <a:extLst>
                  <a:ext uri="{FF2B5EF4-FFF2-40B4-BE49-F238E27FC236}">
                    <a16:creationId xmlns:a16="http://schemas.microsoft.com/office/drawing/2014/main" id="{BB12097F-E318-FF9C-EEBA-9DDB2AA414AF}"/>
                  </a:ext>
                </a:extLst>
              </p:cNvPr>
              <p:cNvSpPr txBox="1"/>
              <p:nvPr/>
            </p:nvSpPr>
            <p:spPr>
              <a:xfrm>
                <a:off x="5515782" y="2107780"/>
                <a:ext cx="2849244" cy="400110"/>
              </a:xfrm>
              <a:prstGeom prst="rect">
                <a:avLst/>
              </a:prstGeom>
              <a:noFill/>
            </p:spPr>
            <p:txBody>
              <a:bodyPr wrap="squar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내용의 확장</a:t>
                </a:r>
              </a:p>
              <a:p>
                <a:pPr algn="ct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외 다양한 신체활동 체험</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63" name="TextBox 62">
                <a:extLst>
                  <a:ext uri="{FF2B5EF4-FFF2-40B4-BE49-F238E27FC236}">
                    <a16:creationId xmlns:a16="http://schemas.microsoft.com/office/drawing/2014/main" id="{07A07A45-752F-BBA5-7705-01CD68E3EF48}"/>
                  </a:ext>
                </a:extLst>
              </p:cNvPr>
              <p:cNvSpPr txBox="1"/>
              <p:nvPr/>
            </p:nvSpPr>
            <p:spPr>
              <a:xfrm>
                <a:off x="911124" y="3139412"/>
                <a:ext cx="2439830" cy="430887"/>
              </a:xfrm>
              <a:prstGeom prst="rect">
                <a:avLst/>
              </a:prstGeom>
              <a:noFill/>
            </p:spPr>
            <p:txBody>
              <a:bodyPr wrap="squar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도전</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경쟁</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여가</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안전</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가치의 내면화 강조</a:t>
                </a:r>
              </a:p>
            </p:txBody>
          </p:sp>
          <p:sp>
            <p:nvSpPr>
              <p:cNvPr id="65" name="TextBox 64">
                <a:extLst>
                  <a:ext uri="{FF2B5EF4-FFF2-40B4-BE49-F238E27FC236}">
                    <a16:creationId xmlns:a16="http://schemas.microsoft.com/office/drawing/2014/main" id="{AE64ECFC-F29A-A085-7DCB-9377E8A91C2B}"/>
                  </a:ext>
                </a:extLst>
              </p:cNvPr>
              <p:cNvSpPr txBox="1"/>
              <p:nvPr/>
            </p:nvSpPr>
            <p:spPr>
              <a:xfrm>
                <a:off x="6139783" y="3100412"/>
                <a:ext cx="2090590" cy="430887"/>
              </a:xfrm>
              <a:prstGeom prst="rect">
                <a:avLst/>
              </a:prstGeom>
              <a:noFill/>
            </p:spPr>
            <p:txBody>
              <a:bodyPr wrap="squar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직접체험 외 읽기</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쓰기 등</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간접체험 학습 공식화</a:t>
                </a:r>
              </a:p>
            </p:txBody>
          </p:sp>
          <p:grpSp>
            <p:nvGrpSpPr>
              <p:cNvPr id="185" name="그룹 184">
                <a:extLst>
                  <a:ext uri="{FF2B5EF4-FFF2-40B4-BE49-F238E27FC236}">
                    <a16:creationId xmlns:a16="http://schemas.microsoft.com/office/drawing/2014/main" id="{549498CF-66A5-9314-28E8-FB32551FDE19}"/>
                  </a:ext>
                </a:extLst>
              </p:cNvPr>
              <p:cNvGrpSpPr/>
              <p:nvPr/>
            </p:nvGrpSpPr>
            <p:grpSpPr>
              <a:xfrm>
                <a:off x="3263591" y="1881187"/>
                <a:ext cx="2616819" cy="1928813"/>
                <a:chOff x="1795462" y="1414462"/>
                <a:chExt cx="5467018" cy="4029646"/>
              </a:xfrm>
            </p:grpSpPr>
            <p:grpSp>
              <p:nvGrpSpPr>
                <p:cNvPr id="47" name="그래픽 44">
                  <a:extLst>
                    <a:ext uri="{FF2B5EF4-FFF2-40B4-BE49-F238E27FC236}">
                      <a16:creationId xmlns:a16="http://schemas.microsoft.com/office/drawing/2014/main" id="{5833D389-DE3F-7672-1876-023C053AAF21}"/>
                    </a:ext>
                  </a:extLst>
                </p:cNvPr>
                <p:cNvGrpSpPr/>
                <p:nvPr/>
              </p:nvGrpSpPr>
              <p:grpSpPr>
                <a:xfrm>
                  <a:off x="5060536" y="4621148"/>
                  <a:ext cx="622077" cy="780097"/>
                  <a:chOff x="5060536" y="4621148"/>
                  <a:chExt cx="622077" cy="780097"/>
                </a:xfrm>
              </p:grpSpPr>
              <p:sp>
                <p:nvSpPr>
                  <p:cNvPr id="48" name="자유형: 도형 47">
                    <a:extLst>
                      <a:ext uri="{FF2B5EF4-FFF2-40B4-BE49-F238E27FC236}">
                        <a16:creationId xmlns:a16="http://schemas.microsoft.com/office/drawing/2014/main" id="{731677DB-C328-1491-F609-6151EE576CE6}"/>
                      </a:ext>
                    </a:extLst>
                  </p:cNvPr>
                  <p:cNvSpPr/>
                  <p:nvPr/>
                </p:nvSpPr>
                <p:spPr>
                  <a:xfrm>
                    <a:off x="5060536" y="4621148"/>
                    <a:ext cx="622077" cy="780097"/>
                  </a:xfrm>
                  <a:custGeom>
                    <a:avLst/>
                    <a:gdLst>
                      <a:gd name="connsiteX0" fmla="*/ 0 w 622077"/>
                      <a:gd name="connsiteY0" fmla="*/ 0 h 780097"/>
                      <a:gd name="connsiteX1" fmla="*/ 622078 w 622077"/>
                      <a:gd name="connsiteY1" fmla="*/ 0 h 780097"/>
                      <a:gd name="connsiteX2" fmla="*/ 622078 w 622077"/>
                      <a:gd name="connsiteY2" fmla="*/ 780098 h 780097"/>
                      <a:gd name="connsiteX3" fmla="*/ 0 w 622077"/>
                      <a:gd name="connsiteY3" fmla="*/ 780098 h 780097"/>
                    </a:gdLst>
                    <a:ahLst/>
                    <a:cxnLst>
                      <a:cxn ang="0">
                        <a:pos x="connsiteX0" y="connsiteY0"/>
                      </a:cxn>
                      <a:cxn ang="0">
                        <a:pos x="connsiteX1" y="connsiteY1"/>
                      </a:cxn>
                      <a:cxn ang="0">
                        <a:pos x="connsiteX2" y="connsiteY2"/>
                      </a:cxn>
                      <a:cxn ang="0">
                        <a:pos x="connsiteX3" y="connsiteY3"/>
                      </a:cxn>
                    </a:cxnLst>
                    <a:rect l="l" t="t" r="r" b="b"/>
                    <a:pathLst>
                      <a:path w="622077" h="780097">
                        <a:moveTo>
                          <a:pt x="0" y="0"/>
                        </a:moveTo>
                        <a:lnTo>
                          <a:pt x="622078" y="0"/>
                        </a:lnTo>
                        <a:lnTo>
                          <a:pt x="622078" y="780098"/>
                        </a:lnTo>
                        <a:lnTo>
                          <a:pt x="0" y="780098"/>
                        </a:ln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49" name="그래픽 44">
                    <a:extLst>
                      <a:ext uri="{FF2B5EF4-FFF2-40B4-BE49-F238E27FC236}">
                        <a16:creationId xmlns:a16="http://schemas.microsoft.com/office/drawing/2014/main" id="{75F7D38E-05D1-35D6-D845-A9E5985A9BA3}"/>
                      </a:ext>
                    </a:extLst>
                  </p:cNvPr>
                  <p:cNvGrpSpPr/>
                  <p:nvPr/>
                </p:nvGrpSpPr>
                <p:grpSpPr>
                  <a:xfrm>
                    <a:off x="5271134" y="4758308"/>
                    <a:ext cx="274320" cy="531399"/>
                    <a:chOff x="5271134" y="4758308"/>
                    <a:chExt cx="274320" cy="531399"/>
                  </a:xfrm>
                  <a:solidFill>
                    <a:srgbClr val="8DD600"/>
                  </a:solidFill>
                </p:grpSpPr>
                <p:sp>
                  <p:nvSpPr>
                    <p:cNvPr id="51" name="자유형: 도형 50">
                      <a:extLst>
                        <a:ext uri="{FF2B5EF4-FFF2-40B4-BE49-F238E27FC236}">
                          <a16:creationId xmlns:a16="http://schemas.microsoft.com/office/drawing/2014/main" id="{ACDDBF2A-9A9D-8499-1C44-D4C09C0EFF94}"/>
                        </a:ext>
                      </a:extLst>
                    </p:cNvPr>
                    <p:cNvSpPr/>
                    <p:nvPr/>
                  </p:nvSpPr>
                  <p:spPr>
                    <a:xfrm>
                      <a:off x="5271134" y="4758308"/>
                      <a:ext cx="45720" cy="95631"/>
                    </a:xfrm>
                    <a:custGeom>
                      <a:avLst/>
                      <a:gdLst>
                        <a:gd name="connsiteX0" fmla="*/ 0 w 45720"/>
                        <a:gd name="connsiteY0" fmla="*/ 0 h 95631"/>
                        <a:gd name="connsiteX1" fmla="*/ 45720 w 45720"/>
                        <a:gd name="connsiteY1" fmla="*/ 0 h 95631"/>
                        <a:gd name="connsiteX2" fmla="*/ 45720 w 45720"/>
                        <a:gd name="connsiteY2" fmla="*/ 95631 h 95631"/>
                        <a:gd name="connsiteX3" fmla="*/ 0 w 45720"/>
                        <a:gd name="connsiteY3" fmla="*/ 95631 h 95631"/>
                      </a:gdLst>
                      <a:ahLst/>
                      <a:cxnLst>
                        <a:cxn ang="0">
                          <a:pos x="connsiteX0" y="connsiteY0"/>
                        </a:cxn>
                        <a:cxn ang="0">
                          <a:pos x="connsiteX1" y="connsiteY1"/>
                        </a:cxn>
                        <a:cxn ang="0">
                          <a:pos x="connsiteX2" y="connsiteY2"/>
                        </a:cxn>
                        <a:cxn ang="0">
                          <a:pos x="connsiteX3" y="connsiteY3"/>
                        </a:cxn>
                      </a:cxnLst>
                      <a:rect l="l" t="t" r="r" b="b"/>
                      <a:pathLst>
                        <a:path w="45720" h="95631">
                          <a:moveTo>
                            <a:pt x="0" y="0"/>
                          </a:moveTo>
                          <a:lnTo>
                            <a:pt x="45720" y="0"/>
                          </a:lnTo>
                          <a:lnTo>
                            <a:pt x="45720" y="95631"/>
                          </a:lnTo>
                          <a:lnTo>
                            <a:pt x="0" y="95631"/>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2" name="자유형: 도형 51">
                      <a:extLst>
                        <a:ext uri="{FF2B5EF4-FFF2-40B4-BE49-F238E27FC236}">
                          <a16:creationId xmlns:a16="http://schemas.microsoft.com/office/drawing/2014/main" id="{E2FD8291-4BB0-049A-3554-82977052AEB0}"/>
                        </a:ext>
                      </a:extLst>
                    </p:cNvPr>
                    <p:cNvSpPr/>
                    <p:nvPr/>
                  </p:nvSpPr>
                  <p:spPr>
                    <a:xfrm>
                      <a:off x="5499734" y="4907660"/>
                      <a:ext cx="45720" cy="95631"/>
                    </a:xfrm>
                    <a:custGeom>
                      <a:avLst/>
                      <a:gdLst>
                        <a:gd name="connsiteX0" fmla="*/ 0 w 45720"/>
                        <a:gd name="connsiteY0" fmla="*/ 0 h 95631"/>
                        <a:gd name="connsiteX1" fmla="*/ 45720 w 45720"/>
                        <a:gd name="connsiteY1" fmla="*/ 0 h 95631"/>
                        <a:gd name="connsiteX2" fmla="*/ 45720 w 45720"/>
                        <a:gd name="connsiteY2" fmla="*/ 95631 h 95631"/>
                        <a:gd name="connsiteX3" fmla="*/ 0 w 45720"/>
                        <a:gd name="connsiteY3" fmla="*/ 95631 h 95631"/>
                      </a:gdLst>
                      <a:ahLst/>
                      <a:cxnLst>
                        <a:cxn ang="0">
                          <a:pos x="connsiteX0" y="connsiteY0"/>
                        </a:cxn>
                        <a:cxn ang="0">
                          <a:pos x="connsiteX1" y="connsiteY1"/>
                        </a:cxn>
                        <a:cxn ang="0">
                          <a:pos x="connsiteX2" y="connsiteY2"/>
                        </a:cxn>
                        <a:cxn ang="0">
                          <a:pos x="connsiteX3" y="connsiteY3"/>
                        </a:cxn>
                      </a:cxnLst>
                      <a:rect l="l" t="t" r="r" b="b"/>
                      <a:pathLst>
                        <a:path w="45720" h="95631">
                          <a:moveTo>
                            <a:pt x="0" y="0"/>
                          </a:moveTo>
                          <a:lnTo>
                            <a:pt x="45720" y="0"/>
                          </a:lnTo>
                          <a:lnTo>
                            <a:pt x="45720" y="95631"/>
                          </a:lnTo>
                          <a:lnTo>
                            <a:pt x="0" y="95631"/>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4" name="자유형: 도형 53">
                      <a:extLst>
                        <a:ext uri="{FF2B5EF4-FFF2-40B4-BE49-F238E27FC236}">
                          <a16:creationId xmlns:a16="http://schemas.microsoft.com/office/drawing/2014/main" id="{E3A59495-1090-8C1E-C668-7BF62D54B644}"/>
                        </a:ext>
                      </a:extLst>
                    </p:cNvPr>
                    <p:cNvSpPr/>
                    <p:nvPr/>
                  </p:nvSpPr>
                  <p:spPr>
                    <a:xfrm>
                      <a:off x="5271134" y="5096255"/>
                      <a:ext cx="45720" cy="95631"/>
                    </a:xfrm>
                    <a:custGeom>
                      <a:avLst/>
                      <a:gdLst>
                        <a:gd name="connsiteX0" fmla="*/ 0 w 45720"/>
                        <a:gd name="connsiteY0" fmla="*/ 0 h 95631"/>
                        <a:gd name="connsiteX1" fmla="*/ 45720 w 45720"/>
                        <a:gd name="connsiteY1" fmla="*/ 0 h 95631"/>
                        <a:gd name="connsiteX2" fmla="*/ 45720 w 45720"/>
                        <a:gd name="connsiteY2" fmla="*/ 95631 h 95631"/>
                        <a:gd name="connsiteX3" fmla="*/ 0 w 45720"/>
                        <a:gd name="connsiteY3" fmla="*/ 95631 h 95631"/>
                      </a:gdLst>
                      <a:ahLst/>
                      <a:cxnLst>
                        <a:cxn ang="0">
                          <a:pos x="connsiteX0" y="connsiteY0"/>
                        </a:cxn>
                        <a:cxn ang="0">
                          <a:pos x="connsiteX1" y="connsiteY1"/>
                        </a:cxn>
                        <a:cxn ang="0">
                          <a:pos x="connsiteX2" y="connsiteY2"/>
                        </a:cxn>
                        <a:cxn ang="0">
                          <a:pos x="connsiteX3" y="connsiteY3"/>
                        </a:cxn>
                      </a:cxnLst>
                      <a:rect l="l" t="t" r="r" b="b"/>
                      <a:pathLst>
                        <a:path w="45720" h="95631">
                          <a:moveTo>
                            <a:pt x="0" y="0"/>
                          </a:moveTo>
                          <a:lnTo>
                            <a:pt x="45720" y="0"/>
                          </a:lnTo>
                          <a:lnTo>
                            <a:pt x="45720" y="95631"/>
                          </a:lnTo>
                          <a:lnTo>
                            <a:pt x="0" y="95631"/>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5" name="자유형: 도형 54">
                      <a:extLst>
                        <a:ext uri="{FF2B5EF4-FFF2-40B4-BE49-F238E27FC236}">
                          <a16:creationId xmlns:a16="http://schemas.microsoft.com/office/drawing/2014/main" id="{4DE8BD4B-1F6D-E842-849F-C8B6F5CAD476}"/>
                        </a:ext>
                      </a:extLst>
                    </p:cNvPr>
                    <p:cNvSpPr/>
                    <p:nvPr/>
                  </p:nvSpPr>
                  <p:spPr>
                    <a:xfrm>
                      <a:off x="5499734" y="5194077"/>
                      <a:ext cx="45720" cy="95631"/>
                    </a:xfrm>
                    <a:custGeom>
                      <a:avLst/>
                      <a:gdLst>
                        <a:gd name="connsiteX0" fmla="*/ 0 w 45720"/>
                        <a:gd name="connsiteY0" fmla="*/ 0 h 95631"/>
                        <a:gd name="connsiteX1" fmla="*/ 45720 w 45720"/>
                        <a:gd name="connsiteY1" fmla="*/ 0 h 95631"/>
                        <a:gd name="connsiteX2" fmla="*/ 45720 w 45720"/>
                        <a:gd name="connsiteY2" fmla="*/ 95631 h 95631"/>
                        <a:gd name="connsiteX3" fmla="*/ 0 w 45720"/>
                        <a:gd name="connsiteY3" fmla="*/ 95631 h 95631"/>
                      </a:gdLst>
                      <a:ahLst/>
                      <a:cxnLst>
                        <a:cxn ang="0">
                          <a:pos x="connsiteX0" y="connsiteY0"/>
                        </a:cxn>
                        <a:cxn ang="0">
                          <a:pos x="connsiteX1" y="connsiteY1"/>
                        </a:cxn>
                        <a:cxn ang="0">
                          <a:pos x="connsiteX2" y="connsiteY2"/>
                        </a:cxn>
                        <a:cxn ang="0">
                          <a:pos x="connsiteX3" y="connsiteY3"/>
                        </a:cxn>
                      </a:cxnLst>
                      <a:rect l="l" t="t" r="r" b="b"/>
                      <a:pathLst>
                        <a:path w="45720" h="95631">
                          <a:moveTo>
                            <a:pt x="0" y="0"/>
                          </a:moveTo>
                          <a:lnTo>
                            <a:pt x="45720" y="0"/>
                          </a:lnTo>
                          <a:lnTo>
                            <a:pt x="45720" y="95631"/>
                          </a:lnTo>
                          <a:lnTo>
                            <a:pt x="0" y="95631"/>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56" name="그래픽 44">
                  <a:extLst>
                    <a:ext uri="{FF2B5EF4-FFF2-40B4-BE49-F238E27FC236}">
                      <a16:creationId xmlns:a16="http://schemas.microsoft.com/office/drawing/2014/main" id="{1E76E52B-96DE-BADC-773D-8A939FA2618F}"/>
                    </a:ext>
                  </a:extLst>
                </p:cNvPr>
                <p:cNvGrpSpPr/>
                <p:nvPr/>
              </p:nvGrpSpPr>
              <p:grpSpPr>
                <a:xfrm>
                  <a:off x="4280439" y="4132992"/>
                  <a:ext cx="910685" cy="1268253"/>
                  <a:chOff x="4280439" y="4132992"/>
                  <a:chExt cx="910685" cy="1268253"/>
                </a:xfrm>
              </p:grpSpPr>
              <p:sp>
                <p:nvSpPr>
                  <p:cNvPr id="57" name="자유형: 도형 56">
                    <a:extLst>
                      <a:ext uri="{FF2B5EF4-FFF2-40B4-BE49-F238E27FC236}">
                        <a16:creationId xmlns:a16="http://schemas.microsoft.com/office/drawing/2014/main" id="{92583D04-DA93-79BE-8EFF-33B8906ED281}"/>
                      </a:ext>
                    </a:extLst>
                  </p:cNvPr>
                  <p:cNvSpPr/>
                  <p:nvPr/>
                </p:nvSpPr>
                <p:spPr>
                  <a:xfrm>
                    <a:off x="4280439" y="4132992"/>
                    <a:ext cx="910685" cy="1268253"/>
                  </a:xfrm>
                  <a:custGeom>
                    <a:avLst/>
                    <a:gdLst>
                      <a:gd name="connsiteX0" fmla="*/ 0 w 910685"/>
                      <a:gd name="connsiteY0" fmla="*/ 1268254 h 1268253"/>
                      <a:gd name="connsiteX1" fmla="*/ 0 w 910685"/>
                      <a:gd name="connsiteY1" fmla="*/ 262890 h 1268253"/>
                      <a:gd name="connsiteX2" fmla="*/ 455295 w 910685"/>
                      <a:gd name="connsiteY2" fmla="*/ 0 h 1268253"/>
                      <a:gd name="connsiteX3" fmla="*/ 910685 w 910685"/>
                      <a:gd name="connsiteY3" fmla="*/ 262890 h 1268253"/>
                      <a:gd name="connsiteX4" fmla="*/ 910685 w 910685"/>
                      <a:gd name="connsiteY4" fmla="*/ 1268254 h 1268253"/>
                      <a:gd name="connsiteX5" fmla="*/ 0 w 910685"/>
                      <a:gd name="connsiteY5" fmla="*/ 1268254 h 126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685" h="1268253">
                        <a:moveTo>
                          <a:pt x="0" y="1268254"/>
                        </a:moveTo>
                        <a:lnTo>
                          <a:pt x="0" y="262890"/>
                        </a:lnTo>
                        <a:lnTo>
                          <a:pt x="455295" y="0"/>
                        </a:lnTo>
                        <a:lnTo>
                          <a:pt x="910685" y="262890"/>
                        </a:lnTo>
                        <a:lnTo>
                          <a:pt x="910685" y="1268254"/>
                        </a:lnTo>
                        <a:lnTo>
                          <a:pt x="0" y="1268254"/>
                        </a:ln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8" name="자유형: 도형 57">
                    <a:extLst>
                      <a:ext uri="{FF2B5EF4-FFF2-40B4-BE49-F238E27FC236}">
                        <a16:creationId xmlns:a16="http://schemas.microsoft.com/office/drawing/2014/main" id="{E2D8F4AF-B913-5A4F-7AB0-C5A8FBD603EE}"/>
                      </a:ext>
                    </a:extLst>
                  </p:cNvPr>
                  <p:cNvSpPr/>
                  <p:nvPr/>
                </p:nvSpPr>
                <p:spPr>
                  <a:xfrm>
                    <a:off x="4584477" y="4406454"/>
                    <a:ext cx="302704" cy="302704"/>
                  </a:xfrm>
                  <a:custGeom>
                    <a:avLst/>
                    <a:gdLst>
                      <a:gd name="connsiteX0" fmla="*/ 302705 w 302704"/>
                      <a:gd name="connsiteY0" fmla="*/ 151352 h 302704"/>
                      <a:gd name="connsiteX1" fmla="*/ 151352 w 302704"/>
                      <a:gd name="connsiteY1" fmla="*/ 302705 h 302704"/>
                      <a:gd name="connsiteX2" fmla="*/ 0 w 302704"/>
                      <a:gd name="connsiteY2" fmla="*/ 151352 h 302704"/>
                      <a:gd name="connsiteX3" fmla="*/ 151352 w 302704"/>
                      <a:gd name="connsiteY3" fmla="*/ 0 h 302704"/>
                      <a:gd name="connsiteX4" fmla="*/ 302705 w 302704"/>
                      <a:gd name="connsiteY4" fmla="*/ 151352 h 302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04" h="302704">
                        <a:moveTo>
                          <a:pt x="302705" y="151352"/>
                        </a:moveTo>
                        <a:cubicBezTo>
                          <a:pt x="302705" y="234982"/>
                          <a:pt x="234887" y="302705"/>
                          <a:pt x="151352" y="302705"/>
                        </a:cubicBezTo>
                        <a:cubicBezTo>
                          <a:pt x="67818" y="302705"/>
                          <a:pt x="0" y="234887"/>
                          <a:pt x="0" y="151352"/>
                        </a:cubicBezTo>
                        <a:cubicBezTo>
                          <a:pt x="0" y="67818"/>
                          <a:pt x="67723" y="0"/>
                          <a:pt x="151352" y="0"/>
                        </a:cubicBezTo>
                        <a:cubicBezTo>
                          <a:pt x="234982" y="0"/>
                          <a:pt x="302705" y="67818"/>
                          <a:pt x="302705" y="151352"/>
                        </a:cubicBez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9" name="자유형: 도형 58">
                    <a:extLst>
                      <a:ext uri="{FF2B5EF4-FFF2-40B4-BE49-F238E27FC236}">
                        <a16:creationId xmlns:a16="http://schemas.microsoft.com/office/drawing/2014/main" id="{E5967136-5842-CFC8-F823-E828C6F38971}"/>
                      </a:ext>
                    </a:extLst>
                  </p:cNvPr>
                  <p:cNvSpPr/>
                  <p:nvPr/>
                </p:nvSpPr>
                <p:spPr>
                  <a:xfrm>
                    <a:off x="4676592" y="4486663"/>
                    <a:ext cx="150193" cy="78096"/>
                  </a:xfrm>
                  <a:custGeom>
                    <a:avLst/>
                    <a:gdLst>
                      <a:gd name="connsiteX0" fmla="*/ 58285 w 150193"/>
                      <a:gd name="connsiteY0" fmla="*/ 78097 h 78096"/>
                      <a:gd name="connsiteX1" fmla="*/ 54951 w 150193"/>
                      <a:gd name="connsiteY1" fmla="*/ 76954 h 78096"/>
                      <a:gd name="connsiteX2" fmla="*/ 2088 w 150193"/>
                      <a:gd name="connsiteY2" fmla="*/ 36092 h 78096"/>
                      <a:gd name="connsiteX3" fmla="*/ 1135 w 150193"/>
                      <a:gd name="connsiteY3" fmla="*/ 28472 h 78096"/>
                      <a:gd name="connsiteX4" fmla="*/ 8755 w 150193"/>
                      <a:gd name="connsiteY4" fmla="*/ 27519 h 78096"/>
                      <a:gd name="connsiteX5" fmla="*/ 58285 w 150193"/>
                      <a:gd name="connsiteY5" fmla="*/ 65810 h 78096"/>
                      <a:gd name="connsiteX6" fmla="*/ 141438 w 150193"/>
                      <a:gd name="connsiteY6" fmla="*/ 1135 h 78096"/>
                      <a:gd name="connsiteX7" fmla="*/ 149058 w 150193"/>
                      <a:gd name="connsiteY7" fmla="*/ 2088 h 78096"/>
                      <a:gd name="connsiteX8" fmla="*/ 148106 w 150193"/>
                      <a:gd name="connsiteY8" fmla="*/ 9707 h 78096"/>
                      <a:gd name="connsiteX9" fmla="*/ 61619 w 150193"/>
                      <a:gd name="connsiteY9" fmla="*/ 76954 h 78096"/>
                      <a:gd name="connsiteX10" fmla="*/ 58285 w 150193"/>
                      <a:gd name="connsiteY10" fmla="*/ 78097 h 7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193" h="78096">
                        <a:moveTo>
                          <a:pt x="58285" y="78097"/>
                        </a:moveTo>
                        <a:cubicBezTo>
                          <a:pt x="57142" y="78097"/>
                          <a:pt x="55904" y="77716"/>
                          <a:pt x="54951" y="76954"/>
                        </a:cubicBezTo>
                        <a:lnTo>
                          <a:pt x="2088" y="36092"/>
                        </a:lnTo>
                        <a:cubicBezTo>
                          <a:pt x="-294" y="34282"/>
                          <a:pt x="-675" y="30853"/>
                          <a:pt x="1135" y="28472"/>
                        </a:cubicBezTo>
                        <a:cubicBezTo>
                          <a:pt x="2945" y="26090"/>
                          <a:pt x="6374" y="25709"/>
                          <a:pt x="8755" y="27519"/>
                        </a:cubicBezTo>
                        <a:lnTo>
                          <a:pt x="58285" y="65810"/>
                        </a:lnTo>
                        <a:lnTo>
                          <a:pt x="141438" y="1135"/>
                        </a:lnTo>
                        <a:cubicBezTo>
                          <a:pt x="143819" y="-675"/>
                          <a:pt x="147153" y="-294"/>
                          <a:pt x="149058" y="2088"/>
                        </a:cubicBezTo>
                        <a:cubicBezTo>
                          <a:pt x="150868" y="4469"/>
                          <a:pt x="150487" y="7898"/>
                          <a:pt x="148106" y="9707"/>
                        </a:cubicBezTo>
                        <a:lnTo>
                          <a:pt x="61619" y="76954"/>
                        </a:lnTo>
                        <a:cubicBezTo>
                          <a:pt x="60666" y="77716"/>
                          <a:pt x="59523" y="78097"/>
                          <a:pt x="58285" y="78097"/>
                        </a:cubicBez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0" name="자유형: 도형 59">
                    <a:extLst>
                      <a:ext uri="{FF2B5EF4-FFF2-40B4-BE49-F238E27FC236}">
                        <a16:creationId xmlns:a16="http://schemas.microsoft.com/office/drawing/2014/main" id="{6351AFE5-26C4-E34E-0CE9-F2233193C73E}"/>
                      </a:ext>
                    </a:extLst>
                  </p:cNvPr>
                  <p:cNvSpPr/>
                  <p:nvPr/>
                </p:nvSpPr>
                <p:spPr>
                  <a:xfrm>
                    <a:off x="4442459" y="4809743"/>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1" name="자유형: 도형 60">
                    <a:extLst>
                      <a:ext uri="{FF2B5EF4-FFF2-40B4-BE49-F238E27FC236}">
                        <a16:creationId xmlns:a16="http://schemas.microsoft.com/office/drawing/2014/main" id="{F0552D2E-9FC5-984F-0E6B-B01FFD564506}"/>
                      </a:ext>
                    </a:extLst>
                  </p:cNvPr>
                  <p:cNvSpPr/>
                  <p:nvPr/>
                </p:nvSpPr>
                <p:spPr>
                  <a:xfrm>
                    <a:off x="4691062" y="4809743"/>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2" name="자유형: 도형 61">
                    <a:extLst>
                      <a:ext uri="{FF2B5EF4-FFF2-40B4-BE49-F238E27FC236}">
                        <a16:creationId xmlns:a16="http://schemas.microsoft.com/office/drawing/2014/main" id="{66A99BBC-7F15-8AD1-9F5E-7599C176489C}"/>
                      </a:ext>
                    </a:extLst>
                  </p:cNvPr>
                  <p:cNvSpPr/>
                  <p:nvPr/>
                </p:nvSpPr>
                <p:spPr>
                  <a:xfrm>
                    <a:off x="4939664" y="4809743"/>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2" name="자유형: 도형 71">
                    <a:extLst>
                      <a:ext uri="{FF2B5EF4-FFF2-40B4-BE49-F238E27FC236}">
                        <a16:creationId xmlns:a16="http://schemas.microsoft.com/office/drawing/2014/main" id="{2151E125-DC0C-FC53-1689-9AFAD1C4DDDE}"/>
                      </a:ext>
                    </a:extLst>
                  </p:cNvPr>
                  <p:cNvSpPr/>
                  <p:nvPr/>
                </p:nvSpPr>
                <p:spPr>
                  <a:xfrm>
                    <a:off x="4442459" y="5158358"/>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3" name="자유형: 도형 72">
                    <a:extLst>
                      <a:ext uri="{FF2B5EF4-FFF2-40B4-BE49-F238E27FC236}">
                        <a16:creationId xmlns:a16="http://schemas.microsoft.com/office/drawing/2014/main" id="{DF8D541D-7FE4-253F-C76B-301E612540F0}"/>
                      </a:ext>
                    </a:extLst>
                  </p:cNvPr>
                  <p:cNvSpPr/>
                  <p:nvPr/>
                </p:nvSpPr>
                <p:spPr>
                  <a:xfrm>
                    <a:off x="4691062" y="5158358"/>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5" name="자유형: 도형 74">
                    <a:extLst>
                      <a:ext uri="{FF2B5EF4-FFF2-40B4-BE49-F238E27FC236}">
                        <a16:creationId xmlns:a16="http://schemas.microsoft.com/office/drawing/2014/main" id="{F2BC9360-0C6D-D00A-F3D7-A0467422539D}"/>
                      </a:ext>
                    </a:extLst>
                  </p:cNvPr>
                  <p:cNvSpPr/>
                  <p:nvPr/>
                </p:nvSpPr>
                <p:spPr>
                  <a:xfrm>
                    <a:off x="4939664" y="5158358"/>
                    <a:ext cx="74295" cy="137159"/>
                  </a:xfrm>
                  <a:custGeom>
                    <a:avLst/>
                    <a:gdLst>
                      <a:gd name="connsiteX0" fmla="*/ 0 w 74295"/>
                      <a:gd name="connsiteY0" fmla="*/ 0 h 137159"/>
                      <a:gd name="connsiteX1" fmla="*/ 74295 w 74295"/>
                      <a:gd name="connsiteY1" fmla="*/ 0 h 137159"/>
                      <a:gd name="connsiteX2" fmla="*/ 74295 w 74295"/>
                      <a:gd name="connsiteY2" fmla="*/ 137160 h 137159"/>
                      <a:gd name="connsiteX3" fmla="*/ 0 w 74295"/>
                      <a:gd name="connsiteY3" fmla="*/ 137160 h 137159"/>
                    </a:gdLst>
                    <a:ahLst/>
                    <a:cxnLst>
                      <a:cxn ang="0">
                        <a:pos x="connsiteX0" y="connsiteY0"/>
                      </a:cxn>
                      <a:cxn ang="0">
                        <a:pos x="connsiteX1" y="connsiteY1"/>
                      </a:cxn>
                      <a:cxn ang="0">
                        <a:pos x="connsiteX2" y="connsiteY2"/>
                      </a:cxn>
                      <a:cxn ang="0">
                        <a:pos x="connsiteX3" y="connsiteY3"/>
                      </a:cxn>
                    </a:cxnLst>
                    <a:rect l="l" t="t" r="r" b="b"/>
                    <a:pathLst>
                      <a:path w="74295" h="137159">
                        <a:moveTo>
                          <a:pt x="0" y="0"/>
                        </a:moveTo>
                        <a:lnTo>
                          <a:pt x="74295" y="0"/>
                        </a:lnTo>
                        <a:lnTo>
                          <a:pt x="74295" y="137160"/>
                        </a:lnTo>
                        <a:lnTo>
                          <a:pt x="0" y="137160"/>
                        </a:lnTo>
                        <a:close/>
                      </a:path>
                    </a:pathLst>
                  </a:custGeom>
                  <a:solidFill>
                    <a:srgbClr val="8DD6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76" name="그래픽 44">
                  <a:extLst>
                    <a:ext uri="{FF2B5EF4-FFF2-40B4-BE49-F238E27FC236}">
                      <a16:creationId xmlns:a16="http://schemas.microsoft.com/office/drawing/2014/main" id="{53274AAC-D357-36DA-512C-BAA5EAA475A9}"/>
                    </a:ext>
                  </a:extLst>
                </p:cNvPr>
                <p:cNvGrpSpPr/>
                <p:nvPr/>
              </p:nvGrpSpPr>
              <p:grpSpPr>
                <a:xfrm>
                  <a:off x="6536054" y="4653914"/>
                  <a:ext cx="341947" cy="759713"/>
                  <a:chOff x="6536054" y="4653914"/>
                  <a:chExt cx="341947" cy="759713"/>
                </a:xfrm>
              </p:grpSpPr>
              <p:sp>
                <p:nvSpPr>
                  <p:cNvPr id="77" name="자유형: 도형 76">
                    <a:extLst>
                      <a:ext uri="{FF2B5EF4-FFF2-40B4-BE49-F238E27FC236}">
                        <a16:creationId xmlns:a16="http://schemas.microsoft.com/office/drawing/2014/main" id="{D356B9E8-0257-758A-C6E1-4638BECB2047}"/>
                      </a:ext>
                    </a:extLst>
                  </p:cNvPr>
                  <p:cNvSpPr/>
                  <p:nvPr/>
                </p:nvSpPr>
                <p:spPr>
                  <a:xfrm>
                    <a:off x="6682739" y="5129116"/>
                    <a:ext cx="48482" cy="284511"/>
                  </a:xfrm>
                  <a:custGeom>
                    <a:avLst/>
                    <a:gdLst>
                      <a:gd name="connsiteX0" fmla="*/ 0 w 48482"/>
                      <a:gd name="connsiteY0" fmla="*/ 0 h 284511"/>
                      <a:gd name="connsiteX1" fmla="*/ 48482 w 48482"/>
                      <a:gd name="connsiteY1" fmla="*/ 0 h 284511"/>
                      <a:gd name="connsiteX2" fmla="*/ 48482 w 48482"/>
                      <a:gd name="connsiteY2" fmla="*/ 284512 h 284511"/>
                      <a:gd name="connsiteX3" fmla="*/ 0 w 48482"/>
                      <a:gd name="connsiteY3" fmla="*/ 284512 h 284511"/>
                    </a:gdLst>
                    <a:ahLst/>
                    <a:cxnLst>
                      <a:cxn ang="0">
                        <a:pos x="connsiteX0" y="connsiteY0"/>
                      </a:cxn>
                      <a:cxn ang="0">
                        <a:pos x="connsiteX1" y="connsiteY1"/>
                      </a:cxn>
                      <a:cxn ang="0">
                        <a:pos x="connsiteX2" y="connsiteY2"/>
                      </a:cxn>
                      <a:cxn ang="0">
                        <a:pos x="connsiteX3" y="connsiteY3"/>
                      </a:cxn>
                    </a:cxnLst>
                    <a:rect l="l" t="t" r="r" b="b"/>
                    <a:pathLst>
                      <a:path w="48482" h="284511">
                        <a:moveTo>
                          <a:pt x="0" y="0"/>
                        </a:moveTo>
                        <a:lnTo>
                          <a:pt x="48482" y="0"/>
                        </a:lnTo>
                        <a:lnTo>
                          <a:pt x="48482" y="284512"/>
                        </a:lnTo>
                        <a:lnTo>
                          <a:pt x="0" y="284512"/>
                        </a:lnTo>
                        <a:close/>
                      </a:path>
                    </a:pathLst>
                  </a:custGeom>
                  <a:solidFill>
                    <a:srgbClr val="0048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0" name="자유형: 도형 79">
                    <a:extLst>
                      <a:ext uri="{FF2B5EF4-FFF2-40B4-BE49-F238E27FC236}">
                        <a16:creationId xmlns:a16="http://schemas.microsoft.com/office/drawing/2014/main" id="{864DF6BB-B861-323E-990C-8FFD0FB7BEDA}"/>
                      </a:ext>
                    </a:extLst>
                  </p:cNvPr>
                  <p:cNvSpPr/>
                  <p:nvPr/>
                </p:nvSpPr>
                <p:spPr>
                  <a:xfrm>
                    <a:off x="6536054" y="4903564"/>
                    <a:ext cx="341947" cy="341947"/>
                  </a:xfrm>
                  <a:custGeom>
                    <a:avLst/>
                    <a:gdLst>
                      <a:gd name="connsiteX0" fmla="*/ 341947 w 341947"/>
                      <a:gd name="connsiteY0" fmla="*/ 170974 h 341947"/>
                      <a:gd name="connsiteX1" fmla="*/ 170973 w 341947"/>
                      <a:gd name="connsiteY1" fmla="*/ 341948 h 341947"/>
                      <a:gd name="connsiteX2" fmla="*/ 0 w 341947"/>
                      <a:gd name="connsiteY2" fmla="*/ 170974 h 341947"/>
                      <a:gd name="connsiteX3" fmla="*/ 170973 w 341947"/>
                      <a:gd name="connsiteY3" fmla="*/ 0 h 341947"/>
                      <a:gd name="connsiteX4" fmla="*/ 341947 w 341947"/>
                      <a:gd name="connsiteY4" fmla="*/ 170974 h 34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947" h="341947">
                        <a:moveTo>
                          <a:pt x="341947" y="170974"/>
                        </a:moveTo>
                        <a:cubicBezTo>
                          <a:pt x="341947" y="265400"/>
                          <a:pt x="265400" y="341948"/>
                          <a:pt x="170973" y="341948"/>
                        </a:cubicBezTo>
                        <a:cubicBezTo>
                          <a:pt x="76547" y="341948"/>
                          <a:pt x="0" y="265400"/>
                          <a:pt x="0" y="170974"/>
                        </a:cubicBezTo>
                        <a:cubicBezTo>
                          <a:pt x="0" y="76548"/>
                          <a:pt x="76547" y="0"/>
                          <a:pt x="170973" y="0"/>
                        </a:cubicBezTo>
                        <a:cubicBezTo>
                          <a:pt x="265400" y="0"/>
                          <a:pt x="341947" y="76548"/>
                          <a:pt x="341947" y="170974"/>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2" name="자유형: 도형 81">
                    <a:extLst>
                      <a:ext uri="{FF2B5EF4-FFF2-40B4-BE49-F238E27FC236}">
                        <a16:creationId xmlns:a16="http://schemas.microsoft.com/office/drawing/2014/main" id="{25939CDF-5C17-E8DF-EF26-80A1963E9488}"/>
                      </a:ext>
                    </a:extLst>
                  </p:cNvPr>
                  <p:cNvSpPr/>
                  <p:nvPr/>
                </p:nvSpPr>
                <p:spPr>
                  <a:xfrm>
                    <a:off x="6563391" y="4653914"/>
                    <a:ext cx="287273" cy="287274"/>
                  </a:xfrm>
                  <a:custGeom>
                    <a:avLst/>
                    <a:gdLst>
                      <a:gd name="connsiteX0" fmla="*/ 287274 w 287273"/>
                      <a:gd name="connsiteY0" fmla="*/ 143637 h 287274"/>
                      <a:gd name="connsiteX1" fmla="*/ 143637 w 287273"/>
                      <a:gd name="connsiteY1" fmla="*/ 287274 h 287274"/>
                      <a:gd name="connsiteX2" fmla="*/ 0 w 287273"/>
                      <a:gd name="connsiteY2" fmla="*/ 143637 h 287274"/>
                      <a:gd name="connsiteX3" fmla="*/ 143637 w 287273"/>
                      <a:gd name="connsiteY3" fmla="*/ 0 h 287274"/>
                      <a:gd name="connsiteX4" fmla="*/ 287274 w 287273"/>
                      <a:gd name="connsiteY4" fmla="*/ 143637 h 287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3" h="287274">
                        <a:moveTo>
                          <a:pt x="287274" y="143637"/>
                        </a:moveTo>
                        <a:cubicBezTo>
                          <a:pt x="287274" y="222980"/>
                          <a:pt x="222980" y="287274"/>
                          <a:pt x="143637" y="287274"/>
                        </a:cubicBezTo>
                        <a:cubicBezTo>
                          <a:pt x="64294" y="287274"/>
                          <a:pt x="0" y="222980"/>
                          <a:pt x="0" y="143637"/>
                        </a:cubicBezTo>
                        <a:cubicBezTo>
                          <a:pt x="0" y="64294"/>
                          <a:pt x="64294" y="0"/>
                          <a:pt x="143637" y="0"/>
                        </a:cubicBezTo>
                        <a:cubicBezTo>
                          <a:pt x="222980" y="0"/>
                          <a:pt x="287274" y="64294"/>
                          <a:pt x="287274" y="143637"/>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83" name="그래픽 44">
                  <a:extLst>
                    <a:ext uri="{FF2B5EF4-FFF2-40B4-BE49-F238E27FC236}">
                      <a16:creationId xmlns:a16="http://schemas.microsoft.com/office/drawing/2014/main" id="{688E6F5F-52AA-2FEC-AB91-2EE3700A294F}"/>
                    </a:ext>
                  </a:extLst>
                </p:cNvPr>
                <p:cNvGrpSpPr/>
                <p:nvPr/>
              </p:nvGrpSpPr>
              <p:grpSpPr>
                <a:xfrm>
                  <a:off x="6913244" y="4782502"/>
                  <a:ext cx="284035" cy="631126"/>
                  <a:chOff x="6913244" y="4782502"/>
                  <a:chExt cx="284035" cy="631126"/>
                </a:xfrm>
              </p:grpSpPr>
              <p:sp>
                <p:nvSpPr>
                  <p:cNvPr id="84" name="자유형: 도형 83">
                    <a:extLst>
                      <a:ext uri="{FF2B5EF4-FFF2-40B4-BE49-F238E27FC236}">
                        <a16:creationId xmlns:a16="http://schemas.microsoft.com/office/drawing/2014/main" id="{7BB1044D-654B-B652-AAF1-DAEC0418242D}"/>
                      </a:ext>
                    </a:extLst>
                  </p:cNvPr>
                  <p:cNvSpPr/>
                  <p:nvPr/>
                </p:nvSpPr>
                <p:spPr>
                  <a:xfrm>
                    <a:off x="7035164" y="5177313"/>
                    <a:ext cx="40290" cy="236315"/>
                  </a:xfrm>
                  <a:custGeom>
                    <a:avLst/>
                    <a:gdLst>
                      <a:gd name="connsiteX0" fmla="*/ 0 w 40290"/>
                      <a:gd name="connsiteY0" fmla="*/ 0 h 236315"/>
                      <a:gd name="connsiteX1" fmla="*/ 40290 w 40290"/>
                      <a:gd name="connsiteY1" fmla="*/ 0 h 236315"/>
                      <a:gd name="connsiteX2" fmla="*/ 40290 w 40290"/>
                      <a:gd name="connsiteY2" fmla="*/ 236315 h 236315"/>
                      <a:gd name="connsiteX3" fmla="*/ 0 w 40290"/>
                      <a:gd name="connsiteY3" fmla="*/ 236315 h 236315"/>
                    </a:gdLst>
                    <a:ahLst/>
                    <a:cxnLst>
                      <a:cxn ang="0">
                        <a:pos x="connsiteX0" y="connsiteY0"/>
                      </a:cxn>
                      <a:cxn ang="0">
                        <a:pos x="connsiteX1" y="connsiteY1"/>
                      </a:cxn>
                      <a:cxn ang="0">
                        <a:pos x="connsiteX2" y="connsiteY2"/>
                      </a:cxn>
                      <a:cxn ang="0">
                        <a:pos x="connsiteX3" y="connsiteY3"/>
                      </a:cxn>
                    </a:cxnLst>
                    <a:rect l="l" t="t" r="r" b="b"/>
                    <a:pathLst>
                      <a:path w="40290" h="236315">
                        <a:moveTo>
                          <a:pt x="0" y="0"/>
                        </a:moveTo>
                        <a:lnTo>
                          <a:pt x="40290" y="0"/>
                        </a:lnTo>
                        <a:lnTo>
                          <a:pt x="40290" y="236315"/>
                        </a:lnTo>
                        <a:lnTo>
                          <a:pt x="0" y="236315"/>
                        </a:lnTo>
                        <a:close/>
                      </a:path>
                    </a:pathLst>
                  </a:custGeom>
                  <a:solidFill>
                    <a:srgbClr val="0048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5" name="자유형: 도형 84">
                    <a:extLst>
                      <a:ext uri="{FF2B5EF4-FFF2-40B4-BE49-F238E27FC236}">
                        <a16:creationId xmlns:a16="http://schemas.microsoft.com/office/drawing/2014/main" id="{F8FC11DD-8363-D656-A9C5-3411F021D537}"/>
                      </a:ext>
                    </a:extLst>
                  </p:cNvPr>
                  <p:cNvSpPr/>
                  <p:nvPr/>
                </p:nvSpPr>
                <p:spPr>
                  <a:xfrm>
                    <a:off x="6913244" y="4989956"/>
                    <a:ext cx="284035" cy="284035"/>
                  </a:xfrm>
                  <a:custGeom>
                    <a:avLst/>
                    <a:gdLst>
                      <a:gd name="connsiteX0" fmla="*/ 284036 w 284035"/>
                      <a:gd name="connsiteY0" fmla="*/ 142018 h 284035"/>
                      <a:gd name="connsiteX1" fmla="*/ 142018 w 284035"/>
                      <a:gd name="connsiteY1" fmla="*/ 284036 h 284035"/>
                      <a:gd name="connsiteX2" fmla="*/ 0 w 284035"/>
                      <a:gd name="connsiteY2" fmla="*/ 142018 h 284035"/>
                      <a:gd name="connsiteX3" fmla="*/ 142018 w 284035"/>
                      <a:gd name="connsiteY3" fmla="*/ 0 h 284035"/>
                      <a:gd name="connsiteX4" fmla="*/ 284036 w 284035"/>
                      <a:gd name="connsiteY4" fmla="*/ 142018 h 28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35" h="284035">
                        <a:moveTo>
                          <a:pt x="284036" y="142018"/>
                        </a:moveTo>
                        <a:cubicBezTo>
                          <a:pt x="284036" y="220408"/>
                          <a:pt x="220409" y="284036"/>
                          <a:pt x="142018" y="284036"/>
                        </a:cubicBezTo>
                        <a:cubicBezTo>
                          <a:pt x="63627" y="284036"/>
                          <a:pt x="0" y="220408"/>
                          <a:pt x="0" y="142018"/>
                        </a:cubicBezTo>
                        <a:cubicBezTo>
                          <a:pt x="0" y="63627"/>
                          <a:pt x="63627" y="0"/>
                          <a:pt x="142018" y="0"/>
                        </a:cubicBezTo>
                        <a:cubicBezTo>
                          <a:pt x="220409" y="0"/>
                          <a:pt x="284036" y="63627"/>
                          <a:pt x="284036" y="142018"/>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6" name="자유형: 도형 85">
                    <a:extLst>
                      <a:ext uri="{FF2B5EF4-FFF2-40B4-BE49-F238E27FC236}">
                        <a16:creationId xmlns:a16="http://schemas.microsoft.com/office/drawing/2014/main" id="{A38464DE-929A-0522-57B6-0A54EF9D0FA9}"/>
                      </a:ext>
                    </a:extLst>
                  </p:cNvPr>
                  <p:cNvSpPr/>
                  <p:nvPr/>
                </p:nvSpPr>
                <p:spPr>
                  <a:xfrm>
                    <a:off x="6935914" y="4782502"/>
                    <a:ext cx="238696" cy="238696"/>
                  </a:xfrm>
                  <a:custGeom>
                    <a:avLst/>
                    <a:gdLst>
                      <a:gd name="connsiteX0" fmla="*/ 238696 w 238696"/>
                      <a:gd name="connsiteY0" fmla="*/ 119348 h 238696"/>
                      <a:gd name="connsiteX1" fmla="*/ 119348 w 238696"/>
                      <a:gd name="connsiteY1" fmla="*/ 238697 h 238696"/>
                      <a:gd name="connsiteX2" fmla="*/ -1 w 238696"/>
                      <a:gd name="connsiteY2" fmla="*/ 119348 h 238696"/>
                      <a:gd name="connsiteX3" fmla="*/ 119348 w 238696"/>
                      <a:gd name="connsiteY3" fmla="*/ 0 h 238696"/>
                      <a:gd name="connsiteX4" fmla="*/ 238696 w 238696"/>
                      <a:gd name="connsiteY4" fmla="*/ 119348 h 238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96" h="238696">
                        <a:moveTo>
                          <a:pt x="238696" y="119348"/>
                        </a:moveTo>
                        <a:cubicBezTo>
                          <a:pt x="238696" y="185263"/>
                          <a:pt x="185262" y="238697"/>
                          <a:pt x="119348" y="238697"/>
                        </a:cubicBezTo>
                        <a:cubicBezTo>
                          <a:pt x="53434" y="238697"/>
                          <a:pt x="-1" y="185263"/>
                          <a:pt x="-1" y="119348"/>
                        </a:cubicBezTo>
                        <a:cubicBezTo>
                          <a:pt x="-1" y="53434"/>
                          <a:pt x="53433" y="0"/>
                          <a:pt x="119348" y="0"/>
                        </a:cubicBezTo>
                        <a:cubicBezTo>
                          <a:pt x="185262" y="0"/>
                          <a:pt x="238696" y="53434"/>
                          <a:pt x="238696" y="119348"/>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87" name="그래픽 44">
                  <a:extLst>
                    <a:ext uri="{FF2B5EF4-FFF2-40B4-BE49-F238E27FC236}">
                      <a16:creationId xmlns:a16="http://schemas.microsoft.com/office/drawing/2014/main" id="{D3843D56-6722-A546-3219-DD9E7D955D49}"/>
                    </a:ext>
                  </a:extLst>
                </p:cNvPr>
                <p:cNvGrpSpPr/>
                <p:nvPr/>
              </p:nvGrpSpPr>
              <p:grpSpPr>
                <a:xfrm>
                  <a:off x="3578541" y="4756784"/>
                  <a:ext cx="295656" cy="656844"/>
                  <a:chOff x="3578541" y="4756784"/>
                  <a:chExt cx="295656" cy="656844"/>
                </a:xfrm>
                <a:solidFill>
                  <a:srgbClr val="79C000"/>
                </a:solidFill>
              </p:grpSpPr>
              <p:sp>
                <p:nvSpPr>
                  <p:cNvPr id="92" name="자유형: 도형 91">
                    <a:extLst>
                      <a:ext uri="{FF2B5EF4-FFF2-40B4-BE49-F238E27FC236}">
                        <a16:creationId xmlns:a16="http://schemas.microsoft.com/office/drawing/2014/main" id="{260976E4-8498-DC55-AA39-2B2967C8244A}"/>
                      </a:ext>
                    </a:extLst>
                  </p:cNvPr>
                  <p:cNvSpPr/>
                  <p:nvPr/>
                </p:nvSpPr>
                <p:spPr>
                  <a:xfrm>
                    <a:off x="3705415" y="5167693"/>
                    <a:ext cx="41910" cy="245935"/>
                  </a:xfrm>
                  <a:custGeom>
                    <a:avLst/>
                    <a:gdLst>
                      <a:gd name="connsiteX0" fmla="*/ 0 w 41910"/>
                      <a:gd name="connsiteY0" fmla="*/ 0 h 245935"/>
                      <a:gd name="connsiteX1" fmla="*/ 41910 w 41910"/>
                      <a:gd name="connsiteY1" fmla="*/ 0 h 245935"/>
                      <a:gd name="connsiteX2" fmla="*/ 41910 w 41910"/>
                      <a:gd name="connsiteY2" fmla="*/ 245936 h 245935"/>
                      <a:gd name="connsiteX3" fmla="*/ 0 w 41910"/>
                      <a:gd name="connsiteY3" fmla="*/ 245936 h 245935"/>
                    </a:gdLst>
                    <a:ahLst/>
                    <a:cxnLst>
                      <a:cxn ang="0">
                        <a:pos x="connsiteX0" y="connsiteY0"/>
                      </a:cxn>
                      <a:cxn ang="0">
                        <a:pos x="connsiteX1" y="connsiteY1"/>
                      </a:cxn>
                      <a:cxn ang="0">
                        <a:pos x="connsiteX2" y="connsiteY2"/>
                      </a:cxn>
                      <a:cxn ang="0">
                        <a:pos x="connsiteX3" y="connsiteY3"/>
                      </a:cxn>
                    </a:cxnLst>
                    <a:rect l="l" t="t" r="r" b="b"/>
                    <a:pathLst>
                      <a:path w="41910" h="245935">
                        <a:moveTo>
                          <a:pt x="0" y="0"/>
                        </a:moveTo>
                        <a:lnTo>
                          <a:pt x="41910" y="0"/>
                        </a:lnTo>
                        <a:lnTo>
                          <a:pt x="41910" y="245936"/>
                        </a:lnTo>
                        <a:lnTo>
                          <a:pt x="0" y="245936"/>
                        </a:ln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3" name="자유형: 도형 92">
                    <a:extLst>
                      <a:ext uri="{FF2B5EF4-FFF2-40B4-BE49-F238E27FC236}">
                        <a16:creationId xmlns:a16="http://schemas.microsoft.com/office/drawing/2014/main" id="{EE848C22-265E-861F-C467-2035E120D214}"/>
                      </a:ext>
                    </a:extLst>
                  </p:cNvPr>
                  <p:cNvSpPr/>
                  <p:nvPr/>
                </p:nvSpPr>
                <p:spPr>
                  <a:xfrm>
                    <a:off x="3578541" y="4972620"/>
                    <a:ext cx="295656" cy="295656"/>
                  </a:xfrm>
                  <a:custGeom>
                    <a:avLst/>
                    <a:gdLst>
                      <a:gd name="connsiteX0" fmla="*/ 295656 w 295656"/>
                      <a:gd name="connsiteY0" fmla="*/ 147828 h 295656"/>
                      <a:gd name="connsiteX1" fmla="*/ 147828 w 295656"/>
                      <a:gd name="connsiteY1" fmla="*/ 295656 h 295656"/>
                      <a:gd name="connsiteX2" fmla="*/ 0 w 295656"/>
                      <a:gd name="connsiteY2" fmla="*/ 147828 h 295656"/>
                      <a:gd name="connsiteX3" fmla="*/ 147828 w 295656"/>
                      <a:gd name="connsiteY3" fmla="*/ 0 h 295656"/>
                      <a:gd name="connsiteX4" fmla="*/ 295656 w 295656"/>
                      <a:gd name="connsiteY4" fmla="*/ 147828 h 29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656" h="295656">
                        <a:moveTo>
                          <a:pt x="295656" y="147828"/>
                        </a:moveTo>
                        <a:cubicBezTo>
                          <a:pt x="295656" y="229457"/>
                          <a:pt x="229457" y="295656"/>
                          <a:pt x="147828" y="295656"/>
                        </a:cubicBezTo>
                        <a:cubicBezTo>
                          <a:pt x="66199" y="295656"/>
                          <a:pt x="0" y="229457"/>
                          <a:pt x="0" y="147828"/>
                        </a:cubicBezTo>
                        <a:cubicBezTo>
                          <a:pt x="0" y="66199"/>
                          <a:pt x="66199" y="0"/>
                          <a:pt x="147828" y="0"/>
                        </a:cubicBezTo>
                        <a:cubicBezTo>
                          <a:pt x="229457" y="0"/>
                          <a:pt x="295656" y="66199"/>
                          <a:pt x="295656" y="147828"/>
                        </a:cubicBez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4" name="자유형: 도형 93">
                    <a:extLst>
                      <a:ext uri="{FF2B5EF4-FFF2-40B4-BE49-F238E27FC236}">
                        <a16:creationId xmlns:a16="http://schemas.microsoft.com/office/drawing/2014/main" id="{8DE24DE2-C9F5-CC14-8F81-857B8D2CAE27}"/>
                      </a:ext>
                    </a:extLst>
                  </p:cNvPr>
                  <p:cNvSpPr/>
                  <p:nvPr/>
                </p:nvSpPr>
                <p:spPr>
                  <a:xfrm>
                    <a:off x="3602163" y="4756784"/>
                    <a:ext cx="248412" cy="248412"/>
                  </a:xfrm>
                  <a:custGeom>
                    <a:avLst/>
                    <a:gdLst>
                      <a:gd name="connsiteX0" fmla="*/ 248412 w 248412"/>
                      <a:gd name="connsiteY0" fmla="*/ 124206 h 248412"/>
                      <a:gd name="connsiteX1" fmla="*/ 124206 w 248412"/>
                      <a:gd name="connsiteY1" fmla="*/ 248412 h 248412"/>
                      <a:gd name="connsiteX2" fmla="*/ 0 w 248412"/>
                      <a:gd name="connsiteY2" fmla="*/ 124206 h 248412"/>
                      <a:gd name="connsiteX3" fmla="*/ 124206 w 248412"/>
                      <a:gd name="connsiteY3" fmla="*/ 0 h 248412"/>
                      <a:gd name="connsiteX4" fmla="*/ 248412 w 248412"/>
                      <a:gd name="connsiteY4" fmla="*/ 124206 h 248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412" h="248412">
                        <a:moveTo>
                          <a:pt x="248412" y="124206"/>
                        </a:moveTo>
                        <a:cubicBezTo>
                          <a:pt x="248412" y="192786"/>
                          <a:pt x="192786" y="248412"/>
                          <a:pt x="124206" y="248412"/>
                        </a:cubicBezTo>
                        <a:cubicBezTo>
                          <a:pt x="55626" y="248412"/>
                          <a:pt x="0" y="192786"/>
                          <a:pt x="0" y="124206"/>
                        </a:cubicBezTo>
                        <a:cubicBezTo>
                          <a:pt x="0" y="55626"/>
                          <a:pt x="55626" y="0"/>
                          <a:pt x="124206" y="0"/>
                        </a:cubicBezTo>
                        <a:cubicBezTo>
                          <a:pt x="192786" y="0"/>
                          <a:pt x="248412" y="55626"/>
                          <a:pt x="248412" y="124206"/>
                        </a:cubicBezTo>
                        <a:close/>
                      </a:path>
                    </a:pathLst>
                  </a:custGeom>
                  <a:solidFill>
                    <a:srgbClr val="79C0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95" name="그래픽 44">
                  <a:extLst>
                    <a:ext uri="{FF2B5EF4-FFF2-40B4-BE49-F238E27FC236}">
                      <a16:creationId xmlns:a16="http://schemas.microsoft.com/office/drawing/2014/main" id="{C1CBA905-0661-4E46-D50F-778BB040A1C6}"/>
                    </a:ext>
                  </a:extLst>
                </p:cNvPr>
                <p:cNvGrpSpPr/>
                <p:nvPr/>
              </p:nvGrpSpPr>
              <p:grpSpPr>
                <a:xfrm>
                  <a:off x="1795462" y="4825364"/>
                  <a:ext cx="264794" cy="588168"/>
                  <a:chOff x="1795462" y="4825364"/>
                  <a:chExt cx="264794" cy="588168"/>
                </a:xfrm>
              </p:grpSpPr>
              <p:sp>
                <p:nvSpPr>
                  <p:cNvPr id="96" name="자유형: 도형 95">
                    <a:extLst>
                      <a:ext uri="{FF2B5EF4-FFF2-40B4-BE49-F238E27FC236}">
                        <a16:creationId xmlns:a16="http://schemas.microsoft.com/office/drawing/2014/main" id="{7FB1067F-EAE9-F2AF-DDE1-B197ACDBA852}"/>
                      </a:ext>
                    </a:extLst>
                  </p:cNvPr>
                  <p:cNvSpPr/>
                  <p:nvPr/>
                </p:nvSpPr>
                <p:spPr>
                  <a:xfrm>
                    <a:off x="1909095" y="5193315"/>
                    <a:ext cx="37528" cy="220218"/>
                  </a:xfrm>
                  <a:custGeom>
                    <a:avLst/>
                    <a:gdLst>
                      <a:gd name="connsiteX0" fmla="*/ 0 w 37528"/>
                      <a:gd name="connsiteY0" fmla="*/ 0 h 220218"/>
                      <a:gd name="connsiteX1" fmla="*/ 37529 w 37528"/>
                      <a:gd name="connsiteY1" fmla="*/ 0 h 220218"/>
                      <a:gd name="connsiteX2" fmla="*/ 37529 w 37528"/>
                      <a:gd name="connsiteY2" fmla="*/ 220218 h 220218"/>
                      <a:gd name="connsiteX3" fmla="*/ 0 w 37528"/>
                      <a:gd name="connsiteY3" fmla="*/ 220218 h 220218"/>
                    </a:gdLst>
                    <a:ahLst/>
                    <a:cxnLst>
                      <a:cxn ang="0">
                        <a:pos x="connsiteX0" y="connsiteY0"/>
                      </a:cxn>
                      <a:cxn ang="0">
                        <a:pos x="connsiteX1" y="connsiteY1"/>
                      </a:cxn>
                      <a:cxn ang="0">
                        <a:pos x="connsiteX2" y="connsiteY2"/>
                      </a:cxn>
                      <a:cxn ang="0">
                        <a:pos x="connsiteX3" y="connsiteY3"/>
                      </a:cxn>
                    </a:cxnLst>
                    <a:rect l="l" t="t" r="r" b="b"/>
                    <a:pathLst>
                      <a:path w="37528" h="220218">
                        <a:moveTo>
                          <a:pt x="0" y="0"/>
                        </a:moveTo>
                        <a:lnTo>
                          <a:pt x="37529" y="0"/>
                        </a:lnTo>
                        <a:lnTo>
                          <a:pt x="37529" y="220218"/>
                        </a:lnTo>
                        <a:lnTo>
                          <a:pt x="0" y="220218"/>
                        </a:lnTo>
                        <a:close/>
                      </a:path>
                    </a:pathLst>
                  </a:custGeom>
                  <a:solidFill>
                    <a:srgbClr val="0048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7" name="자유형: 도형 96">
                    <a:extLst>
                      <a:ext uri="{FF2B5EF4-FFF2-40B4-BE49-F238E27FC236}">
                        <a16:creationId xmlns:a16="http://schemas.microsoft.com/office/drawing/2014/main" id="{6AFFDD30-F751-804F-3079-D2E5609A98FB}"/>
                      </a:ext>
                    </a:extLst>
                  </p:cNvPr>
                  <p:cNvSpPr/>
                  <p:nvPr/>
                </p:nvSpPr>
                <p:spPr>
                  <a:xfrm>
                    <a:off x="1795462" y="5018626"/>
                    <a:ext cx="264794" cy="264794"/>
                  </a:xfrm>
                  <a:custGeom>
                    <a:avLst/>
                    <a:gdLst>
                      <a:gd name="connsiteX0" fmla="*/ 264795 w 264794"/>
                      <a:gd name="connsiteY0" fmla="*/ 132397 h 264794"/>
                      <a:gd name="connsiteX1" fmla="*/ 132398 w 264794"/>
                      <a:gd name="connsiteY1" fmla="*/ 264795 h 264794"/>
                      <a:gd name="connsiteX2" fmla="*/ 0 w 264794"/>
                      <a:gd name="connsiteY2" fmla="*/ 132397 h 264794"/>
                      <a:gd name="connsiteX3" fmla="*/ 132398 w 264794"/>
                      <a:gd name="connsiteY3" fmla="*/ 0 h 264794"/>
                      <a:gd name="connsiteX4" fmla="*/ 264795 w 264794"/>
                      <a:gd name="connsiteY4" fmla="*/ 132397 h 26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4" h="264794">
                        <a:moveTo>
                          <a:pt x="264795" y="132397"/>
                        </a:moveTo>
                        <a:cubicBezTo>
                          <a:pt x="264795" y="205549"/>
                          <a:pt x="205550" y="264795"/>
                          <a:pt x="132398" y="264795"/>
                        </a:cubicBezTo>
                        <a:cubicBezTo>
                          <a:pt x="59245" y="264795"/>
                          <a:pt x="0" y="205549"/>
                          <a:pt x="0" y="132397"/>
                        </a:cubicBezTo>
                        <a:cubicBezTo>
                          <a:pt x="0" y="59245"/>
                          <a:pt x="59245" y="0"/>
                          <a:pt x="132398" y="0"/>
                        </a:cubicBezTo>
                        <a:cubicBezTo>
                          <a:pt x="205550" y="0"/>
                          <a:pt x="264795" y="59245"/>
                          <a:pt x="264795" y="132397"/>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8" name="자유형: 도형 97">
                    <a:extLst>
                      <a:ext uri="{FF2B5EF4-FFF2-40B4-BE49-F238E27FC236}">
                        <a16:creationId xmlns:a16="http://schemas.microsoft.com/office/drawing/2014/main" id="{432070B6-075B-D254-5940-98D82F2C2EC9}"/>
                      </a:ext>
                    </a:extLst>
                  </p:cNvPr>
                  <p:cNvSpPr/>
                  <p:nvPr/>
                </p:nvSpPr>
                <p:spPr>
                  <a:xfrm>
                    <a:off x="1816607" y="4825364"/>
                    <a:ext cx="222503" cy="222408"/>
                  </a:xfrm>
                  <a:custGeom>
                    <a:avLst/>
                    <a:gdLst>
                      <a:gd name="connsiteX0" fmla="*/ 222504 w 222503"/>
                      <a:gd name="connsiteY0" fmla="*/ 111252 h 222408"/>
                      <a:gd name="connsiteX1" fmla="*/ 111252 w 222503"/>
                      <a:gd name="connsiteY1" fmla="*/ 222409 h 222408"/>
                      <a:gd name="connsiteX2" fmla="*/ 0 w 222503"/>
                      <a:gd name="connsiteY2" fmla="*/ 111252 h 222408"/>
                      <a:gd name="connsiteX3" fmla="*/ 111252 w 222503"/>
                      <a:gd name="connsiteY3" fmla="*/ 0 h 222408"/>
                      <a:gd name="connsiteX4" fmla="*/ 222504 w 222503"/>
                      <a:gd name="connsiteY4" fmla="*/ 111252 h 222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03" h="222408">
                        <a:moveTo>
                          <a:pt x="222504" y="111252"/>
                        </a:moveTo>
                        <a:cubicBezTo>
                          <a:pt x="222504" y="172688"/>
                          <a:pt x="172688" y="222409"/>
                          <a:pt x="111252" y="222409"/>
                        </a:cubicBezTo>
                        <a:cubicBezTo>
                          <a:pt x="49816" y="222409"/>
                          <a:pt x="0" y="172593"/>
                          <a:pt x="0" y="111252"/>
                        </a:cubicBezTo>
                        <a:cubicBezTo>
                          <a:pt x="0" y="49911"/>
                          <a:pt x="49816" y="0"/>
                          <a:pt x="111252" y="0"/>
                        </a:cubicBezTo>
                        <a:cubicBezTo>
                          <a:pt x="172688" y="0"/>
                          <a:pt x="222504" y="49816"/>
                          <a:pt x="222504" y="111252"/>
                        </a:cubicBezTo>
                        <a:close/>
                      </a:path>
                    </a:pathLst>
                  </a:custGeom>
                  <a:solidFill>
                    <a:srgbClr val="4FA400"/>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00" name="그래픽 44">
                  <a:extLst>
                    <a:ext uri="{FF2B5EF4-FFF2-40B4-BE49-F238E27FC236}">
                      <a16:creationId xmlns:a16="http://schemas.microsoft.com/office/drawing/2014/main" id="{D45B3942-FEE1-6CBC-C55B-1B091A72CD0A}"/>
                    </a:ext>
                  </a:extLst>
                </p:cNvPr>
                <p:cNvGrpSpPr/>
                <p:nvPr/>
              </p:nvGrpSpPr>
              <p:grpSpPr>
                <a:xfrm>
                  <a:off x="3011804" y="1414462"/>
                  <a:ext cx="3301269" cy="2683764"/>
                  <a:chOff x="3011804" y="1414462"/>
                  <a:chExt cx="3301269" cy="2683764"/>
                </a:xfrm>
              </p:grpSpPr>
              <p:grpSp>
                <p:nvGrpSpPr>
                  <p:cNvPr id="101" name="그래픽 44">
                    <a:extLst>
                      <a:ext uri="{FF2B5EF4-FFF2-40B4-BE49-F238E27FC236}">
                        <a16:creationId xmlns:a16="http://schemas.microsoft.com/office/drawing/2014/main" id="{3111D0B8-A658-2BE5-33E6-CCB442469291}"/>
                      </a:ext>
                    </a:extLst>
                  </p:cNvPr>
                  <p:cNvGrpSpPr/>
                  <p:nvPr/>
                </p:nvGrpSpPr>
                <p:grpSpPr>
                  <a:xfrm>
                    <a:off x="3011804" y="1414462"/>
                    <a:ext cx="3301269" cy="2201322"/>
                    <a:chOff x="3011804" y="1414462"/>
                    <a:chExt cx="3301269" cy="2201322"/>
                  </a:xfrm>
                </p:grpSpPr>
                <p:sp>
                  <p:nvSpPr>
                    <p:cNvPr id="102" name="자유형: 도형 101">
                      <a:extLst>
                        <a:ext uri="{FF2B5EF4-FFF2-40B4-BE49-F238E27FC236}">
                          <a16:creationId xmlns:a16="http://schemas.microsoft.com/office/drawing/2014/main" id="{AE50AD9F-F3C4-198D-C283-2596D7394961}"/>
                        </a:ext>
                      </a:extLst>
                    </p:cNvPr>
                    <p:cNvSpPr/>
                    <p:nvPr/>
                  </p:nvSpPr>
                  <p:spPr>
                    <a:xfrm>
                      <a:off x="3050380" y="1453038"/>
                      <a:ext cx="3224117" cy="2124170"/>
                    </a:xfrm>
                    <a:custGeom>
                      <a:avLst/>
                      <a:gdLst>
                        <a:gd name="connsiteX0" fmla="*/ 107537 w 3224117"/>
                        <a:gd name="connsiteY0" fmla="*/ 0 h 2124170"/>
                        <a:gd name="connsiteX1" fmla="*/ 3116580 w 3224117"/>
                        <a:gd name="connsiteY1" fmla="*/ 0 h 2124170"/>
                        <a:gd name="connsiteX2" fmla="*/ 3224117 w 3224117"/>
                        <a:gd name="connsiteY2" fmla="*/ 107537 h 2124170"/>
                        <a:gd name="connsiteX3" fmla="*/ 3224117 w 3224117"/>
                        <a:gd name="connsiteY3" fmla="*/ 2016633 h 2124170"/>
                        <a:gd name="connsiteX4" fmla="*/ 3116580 w 3224117"/>
                        <a:gd name="connsiteY4" fmla="*/ 2124170 h 2124170"/>
                        <a:gd name="connsiteX5" fmla="*/ 107537 w 3224117"/>
                        <a:gd name="connsiteY5" fmla="*/ 2124170 h 2124170"/>
                        <a:gd name="connsiteX6" fmla="*/ 0 w 3224117"/>
                        <a:gd name="connsiteY6" fmla="*/ 2016633 h 2124170"/>
                        <a:gd name="connsiteX7" fmla="*/ 0 w 3224117"/>
                        <a:gd name="connsiteY7" fmla="*/ 107537 h 2124170"/>
                        <a:gd name="connsiteX8" fmla="*/ 107537 w 3224117"/>
                        <a:gd name="connsiteY8" fmla="*/ 0 h 212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117" h="2124170">
                          <a:moveTo>
                            <a:pt x="107537" y="0"/>
                          </a:moveTo>
                          <a:lnTo>
                            <a:pt x="3116580" y="0"/>
                          </a:lnTo>
                          <a:cubicBezTo>
                            <a:pt x="3175921" y="0"/>
                            <a:pt x="3224117" y="48196"/>
                            <a:pt x="3224117" y="107537"/>
                          </a:cubicBezTo>
                          <a:lnTo>
                            <a:pt x="3224117" y="2016633"/>
                          </a:lnTo>
                          <a:cubicBezTo>
                            <a:pt x="3224117" y="2075974"/>
                            <a:pt x="3175921" y="2124170"/>
                            <a:pt x="3116580" y="2124170"/>
                          </a:cubicBezTo>
                          <a:lnTo>
                            <a:pt x="107537" y="2124170"/>
                          </a:lnTo>
                          <a:cubicBezTo>
                            <a:pt x="48196" y="2124170"/>
                            <a:pt x="0" y="2075974"/>
                            <a:pt x="0" y="2016633"/>
                          </a:cubicBezTo>
                          <a:lnTo>
                            <a:pt x="0" y="107537"/>
                          </a:lnTo>
                          <a:cubicBezTo>
                            <a:pt x="0" y="48196"/>
                            <a:pt x="48196" y="0"/>
                            <a:pt x="107537" y="0"/>
                          </a:cubicBezTo>
                          <a:close/>
                        </a:path>
                      </a:pathLst>
                    </a:custGeom>
                    <a:solidFill>
                      <a:srgbClr val="21557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3" name="자유형: 도형 102">
                      <a:extLst>
                        <a:ext uri="{FF2B5EF4-FFF2-40B4-BE49-F238E27FC236}">
                          <a16:creationId xmlns:a16="http://schemas.microsoft.com/office/drawing/2014/main" id="{60CFB75A-4327-DA01-2C80-61D720564DBE}"/>
                        </a:ext>
                      </a:extLst>
                    </p:cNvPr>
                    <p:cNvSpPr/>
                    <p:nvPr/>
                  </p:nvSpPr>
                  <p:spPr>
                    <a:xfrm>
                      <a:off x="3011804" y="1414462"/>
                      <a:ext cx="3301269" cy="2201322"/>
                    </a:xfrm>
                    <a:custGeom>
                      <a:avLst/>
                      <a:gdLst>
                        <a:gd name="connsiteX0" fmla="*/ 3155157 w 3301269"/>
                        <a:gd name="connsiteY0" fmla="*/ 2201228 h 2201322"/>
                        <a:gd name="connsiteX1" fmla="*/ 146113 w 3301269"/>
                        <a:gd name="connsiteY1" fmla="*/ 2201228 h 2201322"/>
                        <a:gd name="connsiteX2" fmla="*/ 0 w 3301269"/>
                        <a:gd name="connsiteY2" fmla="*/ 2055114 h 2201322"/>
                        <a:gd name="connsiteX3" fmla="*/ 0 w 3301269"/>
                        <a:gd name="connsiteY3" fmla="*/ 146114 h 2201322"/>
                        <a:gd name="connsiteX4" fmla="*/ 146113 w 3301269"/>
                        <a:gd name="connsiteY4" fmla="*/ 0 h 2201322"/>
                        <a:gd name="connsiteX5" fmla="*/ 3155157 w 3301269"/>
                        <a:gd name="connsiteY5" fmla="*/ 0 h 2201322"/>
                        <a:gd name="connsiteX6" fmla="*/ 3301270 w 3301269"/>
                        <a:gd name="connsiteY6" fmla="*/ 146114 h 2201322"/>
                        <a:gd name="connsiteX7" fmla="*/ 3301270 w 3301269"/>
                        <a:gd name="connsiteY7" fmla="*/ 2055209 h 2201322"/>
                        <a:gd name="connsiteX8" fmla="*/ 3155157 w 3301269"/>
                        <a:gd name="connsiteY8" fmla="*/ 2201323 h 2201322"/>
                        <a:gd name="connsiteX9" fmla="*/ 146113 w 3301269"/>
                        <a:gd name="connsiteY9" fmla="*/ 77153 h 2201322"/>
                        <a:gd name="connsiteX10" fmla="*/ 77153 w 3301269"/>
                        <a:gd name="connsiteY10" fmla="*/ 146114 h 2201322"/>
                        <a:gd name="connsiteX11" fmla="*/ 77153 w 3301269"/>
                        <a:gd name="connsiteY11" fmla="*/ 2055209 h 2201322"/>
                        <a:gd name="connsiteX12" fmla="*/ 146113 w 3301269"/>
                        <a:gd name="connsiteY12" fmla="*/ 2124170 h 2201322"/>
                        <a:gd name="connsiteX13" fmla="*/ 3155157 w 3301269"/>
                        <a:gd name="connsiteY13" fmla="*/ 2124170 h 2201322"/>
                        <a:gd name="connsiteX14" fmla="*/ 3224117 w 3301269"/>
                        <a:gd name="connsiteY14" fmla="*/ 2055209 h 2201322"/>
                        <a:gd name="connsiteX15" fmla="*/ 3224117 w 3301269"/>
                        <a:gd name="connsiteY15" fmla="*/ 146114 h 2201322"/>
                        <a:gd name="connsiteX16" fmla="*/ 3155157 w 3301269"/>
                        <a:gd name="connsiteY16" fmla="*/ 77153 h 2201322"/>
                        <a:gd name="connsiteX17" fmla="*/ 146113 w 3301269"/>
                        <a:gd name="connsiteY17" fmla="*/ 77153 h 220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01269" h="2201322">
                          <a:moveTo>
                            <a:pt x="3155157" y="2201228"/>
                          </a:moveTo>
                          <a:lnTo>
                            <a:pt x="146113" y="2201228"/>
                          </a:lnTo>
                          <a:cubicBezTo>
                            <a:pt x="65532" y="2201228"/>
                            <a:pt x="0" y="2135696"/>
                            <a:pt x="0" y="2055114"/>
                          </a:cubicBezTo>
                          <a:lnTo>
                            <a:pt x="0" y="146114"/>
                          </a:lnTo>
                          <a:cubicBezTo>
                            <a:pt x="0" y="65532"/>
                            <a:pt x="65532" y="0"/>
                            <a:pt x="146113" y="0"/>
                          </a:cubicBezTo>
                          <a:lnTo>
                            <a:pt x="3155157" y="0"/>
                          </a:lnTo>
                          <a:cubicBezTo>
                            <a:pt x="3235738" y="0"/>
                            <a:pt x="3301270" y="65532"/>
                            <a:pt x="3301270" y="146114"/>
                          </a:cubicBezTo>
                          <a:lnTo>
                            <a:pt x="3301270" y="2055209"/>
                          </a:lnTo>
                          <a:cubicBezTo>
                            <a:pt x="3301270" y="2135791"/>
                            <a:pt x="3235738" y="2201323"/>
                            <a:pt x="3155157" y="2201323"/>
                          </a:cubicBezTo>
                          <a:close/>
                          <a:moveTo>
                            <a:pt x="146113" y="77153"/>
                          </a:moveTo>
                          <a:cubicBezTo>
                            <a:pt x="108109" y="77153"/>
                            <a:pt x="77153" y="108109"/>
                            <a:pt x="77153" y="146114"/>
                          </a:cubicBezTo>
                          <a:lnTo>
                            <a:pt x="77153" y="2055209"/>
                          </a:lnTo>
                          <a:cubicBezTo>
                            <a:pt x="77153" y="2093214"/>
                            <a:pt x="108109" y="2124170"/>
                            <a:pt x="146113" y="2124170"/>
                          </a:cubicBezTo>
                          <a:lnTo>
                            <a:pt x="3155157" y="2124170"/>
                          </a:lnTo>
                          <a:cubicBezTo>
                            <a:pt x="3193161" y="2124170"/>
                            <a:pt x="3224117" y="2093214"/>
                            <a:pt x="3224117" y="2055209"/>
                          </a:cubicBezTo>
                          <a:lnTo>
                            <a:pt x="3224117" y="146114"/>
                          </a:lnTo>
                          <a:cubicBezTo>
                            <a:pt x="3224117" y="108109"/>
                            <a:pt x="3193161" y="77153"/>
                            <a:pt x="3155157" y="77153"/>
                          </a:cubicBezTo>
                          <a:lnTo>
                            <a:pt x="146113" y="77153"/>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04" name="자유형: 도형 103">
                    <a:extLst>
                      <a:ext uri="{FF2B5EF4-FFF2-40B4-BE49-F238E27FC236}">
                        <a16:creationId xmlns:a16="http://schemas.microsoft.com/office/drawing/2014/main" id="{9EA16FC0-9962-1B74-4627-5A26A266494D}"/>
                      </a:ext>
                    </a:extLst>
                  </p:cNvPr>
                  <p:cNvSpPr/>
                  <p:nvPr/>
                </p:nvSpPr>
                <p:spPr>
                  <a:xfrm>
                    <a:off x="3991069" y="2150363"/>
                    <a:ext cx="1342834" cy="929449"/>
                  </a:xfrm>
                  <a:custGeom>
                    <a:avLst/>
                    <a:gdLst>
                      <a:gd name="connsiteX0" fmla="*/ 1342835 w 1342834"/>
                      <a:gd name="connsiteY0" fmla="*/ 929449 h 929449"/>
                      <a:gd name="connsiteX1" fmla="*/ 0 w 1342834"/>
                      <a:gd name="connsiteY1" fmla="*/ 929449 h 929449"/>
                      <a:gd name="connsiteX2" fmla="*/ 0 w 1342834"/>
                      <a:gd name="connsiteY2" fmla="*/ 0 h 929449"/>
                      <a:gd name="connsiteX3" fmla="*/ 1342835 w 1342834"/>
                      <a:gd name="connsiteY3" fmla="*/ 0 h 929449"/>
                      <a:gd name="connsiteX4" fmla="*/ 1342835 w 1342834"/>
                      <a:gd name="connsiteY4" fmla="*/ 929449 h 929449"/>
                      <a:gd name="connsiteX5" fmla="*/ 86487 w 1342834"/>
                      <a:gd name="connsiteY5" fmla="*/ 842962 h 929449"/>
                      <a:gd name="connsiteX6" fmla="*/ 1256443 w 1342834"/>
                      <a:gd name="connsiteY6" fmla="*/ 842962 h 929449"/>
                      <a:gd name="connsiteX7" fmla="*/ 1256443 w 1342834"/>
                      <a:gd name="connsiteY7" fmla="*/ 86392 h 929449"/>
                      <a:gd name="connsiteX8" fmla="*/ 86487 w 1342834"/>
                      <a:gd name="connsiteY8" fmla="*/ 86392 h 929449"/>
                      <a:gd name="connsiteX9" fmla="*/ 86487 w 1342834"/>
                      <a:gd name="connsiteY9" fmla="*/ 842962 h 92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2834" h="929449">
                        <a:moveTo>
                          <a:pt x="1342835" y="929449"/>
                        </a:moveTo>
                        <a:lnTo>
                          <a:pt x="0" y="929449"/>
                        </a:lnTo>
                        <a:lnTo>
                          <a:pt x="0" y="0"/>
                        </a:lnTo>
                        <a:lnTo>
                          <a:pt x="1342835" y="0"/>
                        </a:lnTo>
                        <a:lnTo>
                          <a:pt x="1342835" y="929449"/>
                        </a:lnTo>
                        <a:close/>
                        <a:moveTo>
                          <a:pt x="86487" y="842962"/>
                        </a:moveTo>
                        <a:lnTo>
                          <a:pt x="1256443" y="842962"/>
                        </a:lnTo>
                        <a:lnTo>
                          <a:pt x="1256443" y="86392"/>
                        </a:lnTo>
                        <a:lnTo>
                          <a:pt x="86487" y="86392"/>
                        </a:lnTo>
                        <a:lnTo>
                          <a:pt x="86487" y="842962"/>
                        </a:lnTo>
                        <a:close/>
                      </a:path>
                    </a:pathLst>
                  </a:custGeom>
                  <a:solidFill>
                    <a:srgbClr val="FFC3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5" name="자유형: 도형 104">
                    <a:extLst>
                      <a:ext uri="{FF2B5EF4-FFF2-40B4-BE49-F238E27FC236}">
                        <a16:creationId xmlns:a16="http://schemas.microsoft.com/office/drawing/2014/main" id="{BEBB2BC4-3517-2D9E-0EA6-3B917A313637}"/>
                      </a:ext>
                    </a:extLst>
                  </p:cNvPr>
                  <p:cNvSpPr/>
                  <p:nvPr/>
                </p:nvSpPr>
                <p:spPr>
                  <a:xfrm>
                    <a:off x="4054440" y="2800540"/>
                    <a:ext cx="1215711" cy="1297686"/>
                  </a:xfrm>
                  <a:custGeom>
                    <a:avLst/>
                    <a:gdLst>
                      <a:gd name="connsiteX0" fmla="*/ 1206121 w 1215711"/>
                      <a:gd name="connsiteY0" fmla="*/ 11811 h 1297686"/>
                      <a:gd name="connsiteX1" fmla="*/ 1188024 w 1215711"/>
                      <a:gd name="connsiteY1" fmla="*/ 20860 h 1297686"/>
                      <a:gd name="connsiteX2" fmla="*/ 1063437 w 1215711"/>
                      <a:gd name="connsiteY2" fmla="*/ 394716 h 1297686"/>
                      <a:gd name="connsiteX3" fmla="*/ 1061913 w 1215711"/>
                      <a:gd name="connsiteY3" fmla="*/ 396621 h 1297686"/>
                      <a:gd name="connsiteX4" fmla="*/ 958280 w 1215711"/>
                      <a:gd name="connsiteY4" fmla="*/ 553974 h 1297686"/>
                      <a:gd name="connsiteX5" fmla="*/ 849314 w 1215711"/>
                      <a:gd name="connsiteY5" fmla="*/ 392621 h 1297686"/>
                      <a:gd name="connsiteX6" fmla="*/ 929229 w 1215711"/>
                      <a:gd name="connsiteY6" fmla="*/ 23622 h 1297686"/>
                      <a:gd name="connsiteX7" fmla="*/ 918276 w 1215711"/>
                      <a:gd name="connsiteY7" fmla="*/ 6572 h 1297686"/>
                      <a:gd name="connsiteX8" fmla="*/ 901226 w 1215711"/>
                      <a:gd name="connsiteY8" fmla="*/ 17526 h 1297686"/>
                      <a:gd name="connsiteX9" fmla="*/ 820644 w 1215711"/>
                      <a:gd name="connsiteY9" fmla="*/ 389763 h 1297686"/>
                      <a:gd name="connsiteX10" fmla="*/ 723204 w 1215711"/>
                      <a:gd name="connsiteY10" fmla="*/ 532257 h 1297686"/>
                      <a:gd name="connsiteX11" fmla="*/ 622334 w 1215711"/>
                      <a:gd name="connsiteY11" fmla="*/ 378714 h 1297686"/>
                      <a:gd name="connsiteX12" fmla="*/ 622334 w 1215711"/>
                      <a:gd name="connsiteY12" fmla="*/ 14288 h 1297686"/>
                      <a:gd name="connsiteX13" fmla="*/ 608046 w 1215711"/>
                      <a:gd name="connsiteY13" fmla="*/ 0 h 1297686"/>
                      <a:gd name="connsiteX14" fmla="*/ 593759 w 1215711"/>
                      <a:gd name="connsiteY14" fmla="*/ 14288 h 1297686"/>
                      <a:gd name="connsiteX15" fmla="*/ 593759 w 1215711"/>
                      <a:gd name="connsiteY15" fmla="*/ 378809 h 1297686"/>
                      <a:gd name="connsiteX16" fmla="*/ 494032 w 1215711"/>
                      <a:gd name="connsiteY16" fmla="*/ 533972 h 1297686"/>
                      <a:gd name="connsiteX17" fmla="*/ 395448 w 1215711"/>
                      <a:gd name="connsiteY17" fmla="*/ 389668 h 1297686"/>
                      <a:gd name="connsiteX18" fmla="*/ 314771 w 1215711"/>
                      <a:gd name="connsiteY18" fmla="*/ 17431 h 1297686"/>
                      <a:gd name="connsiteX19" fmla="*/ 297722 w 1215711"/>
                      <a:gd name="connsiteY19" fmla="*/ 6477 h 1297686"/>
                      <a:gd name="connsiteX20" fmla="*/ 286768 w 1215711"/>
                      <a:gd name="connsiteY20" fmla="*/ 23527 h 1297686"/>
                      <a:gd name="connsiteX21" fmla="*/ 366683 w 1215711"/>
                      <a:gd name="connsiteY21" fmla="*/ 392525 h 1297686"/>
                      <a:gd name="connsiteX22" fmla="*/ 254097 w 1215711"/>
                      <a:gd name="connsiteY22" fmla="*/ 559308 h 1297686"/>
                      <a:gd name="connsiteX23" fmla="*/ 156657 w 1215711"/>
                      <a:gd name="connsiteY23" fmla="*/ 407003 h 1297686"/>
                      <a:gd name="connsiteX24" fmla="*/ 27878 w 1215711"/>
                      <a:gd name="connsiteY24" fmla="*/ 20764 h 1297686"/>
                      <a:gd name="connsiteX25" fmla="*/ 9781 w 1215711"/>
                      <a:gd name="connsiteY25" fmla="*/ 11716 h 1297686"/>
                      <a:gd name="connsiteX26" fmla="*/ 732 w 1215711"/>
                      <a:gd name="connsiteY26" fmla="*/ 29813 h 1297686"/>
                      <a:gd name="connsiteX27" fmla="*/ 126462 w 1215711"/>
                      <a:gd name="connsiteY27" fmla="*/ 407003 h 1297686"/>
                      <a:gd name="connsiteX28" fmla="*/ 128558 w 1215711"/>
                      <a:gd name="connsiteY28" fmla="*/ 416242 h 1297686"/>
                      <a:gd name="connsiteX29" fmla="*/ 130558 w 1215711"/>
                      <a:gd name="connsiteY29" fmla="*/ 419386 h 1297686"/>
                      <a:gd name="connsiteX30" fmla="*/ 204186 w 1215711"/>
                      <a:gd name="connsiteY30" fmla="*/ 640461 h 1297686"/>
                      <a:gd name="connsiteX31" fmla="*/ 249906 w 1215711"/>
                      <a:gd name="connsiteY31" fmla="*/ 1230249 h 1297686"/>
                      <a:gd name="connsiteX32" fmla="*/ 260479 w 1215711"/>
                      <a:gd name="connsiteY32" fmla="*/ 1243012 h 1297686"/>
                      <a:gd name="connsiteX33" fmla="*/ 264194 w 1215711"/>
                      <a:gd name="connsiteY33" fmla="*/ 1243489 h 1297686"/>
                      <a:gd name="connsiteX34" fmla="*/ 276005 w 1215711"/>
                      <a:gd name="connsiteY34" fmla="*/ 1237298 h 1297686"/>
                      <a:gd name="connsiteX35" fmla="*/ 373160 w 1215711"/>
                      <a:gd name="connsiteY35" fmla="*/ 1095185 h 1297686"/>
                      <a:gd name="connsiteX36" fmla="*/ 482221 w 1215711"/>
                      <a:gd name="connsiteY36" fmla="*/ 1290352 h 1297686"/>
                      <a:gd name="connsiteX37" fmla="*/ 494127 w 1215711"/>
                      <a:gd name="connsiteY37" fmla="*/ 1297686 h 1297686"/>
                      <a:gd name="connsiteX38" fmla="*/ 494699 w 1215711"/>
                      <a:gd name="connsiteY38" fmla="*/ 1297686 h 1297686"/>
                      <a:gd name="connsiteX39" fmla="*/ 506605 w 1215711"/>
                      <a:gd name="connsiteY39" fmla="*/ 1291209 h 1297686"/>
                      <a:gd name="connsiteX40" fmla="*/ 598617 w 1215711"/>
                      <a:gd name="connsiteY40" fmla="*/ 1151477 h 1297686"/>
                      <a:gd name="connsiteX41" fmla="*/ 682532 w 1215711"/>
                      <a:gd name="connsiteY41" fmla="*/ 1282732 h 1297686"/>
                      <a:gd name="connsiteX42" fmla="*/ 694533 w 1215711"/>
                      <a:gd name="connsiteY42" fmla="*/ 1289304 h 1297686"/>
                      <a:gd name="connsiteX43" fmla="*/ 694533 w 1215711"/>
                      <a:gd name="connsiteY43" fmla="*/ 1289304 h 1297686"/>
                      <a:gd name="connsiteX44" fmla="*/ 706535 w 1215711"/>
                      <a:gd name="connsiteY44" fmla="*/ 1282732 h 1297686"/>
                      <a:gd name="connsiteX45" fmla="*/ 834551 w 1215711"/>
                      <a:gd name="connsiteY45" fmla="*/ 1083469 h 1297686"/>
                      <a:gd name="connsiteX46" fmla="*/ 939612 w 1215711"/>
                      <a:gd name="connsiteY46" fmla="*/ 1237298 h 1297686"/>
                      <a:gd name="connsiteX47" fmla="*/ 951422 w 1215711"/>
                      <a:gd name="connsiteY47" fmla="*/ 1243489 h 1297686"/>
                      <a:gd name="connsiteX48" fmla="*/ 955137 w 1215711"/>
                      <a:gd name="connsiteY48" fmla="*/ 1243012 h 1297686"/>
                      <a:gd name="connsiteX49" fmla="*/ 965710 w 1215711"/>
                      <a:gd name="connsiteY49" fmla="*/ 1230249 h 1297686"/>
                      <a:gd name="connsiteX50" fmla="*/ 996666 w 1215711"/>
                      <a:gd name="connsiteY50" fmla="*/ 831056 h 1297686"/>
                      <a:gd name="connsiteX51" fmla="*/ 998190 w 1215711"/>
                      <a:gd name="connsiteY51" fmla="*/ 828675 h 1297686"/>
                      <a:gd name="connsiteX52" fmla="*/ 998095 w 1215711"/>
                      <a:gd name="connsiteY52" fmla="*/ 813054 h 1297686"/>
                      <a:gd name="connsiteX53" fmla="*/ 1011430 w 1215711"/>
                      <a:gd name="connsiteY53" fmla="*/ 640461 h 1297686"/>
                      <a:gd name="connsiteX54" fmla="*/ 1214979 w 1215711"/>
                      <a:gd name="connsiteY54" fmla="*/ 29718 h 1297686"/>
                      <a:gd name="connsiteX55" fmla="*/ 1205930 w 1215711"/>
                      <a:gd name="connsiteY55" fmla="*/ 11621 h 1297686"/>
                      <a:gd name="connsiteX56" fmla="*/ 1028670 w 1215711"/>
                      <a:gd name="connsiteY56" fmla="*/ 499110 h 1297686"/>
                      <a:gd name="connsiteX57" fmla="*/ 993142 w 1215711"/>
                      <a:gd name="connsiteY57" fmla="*/ 605695 h 1297686"/>
                      <a:gd name="connsiteX58" fmla="*/ 975616 w 1215711"/>
                      <a:gd name="connsiteY58" fmla="*/ 579692 h 1297686"/>
                      <a:gd name="connsiteX59" fmla="*/ 1028670 w 1215711"/>
                      <a:gd name="connsiteY59" fmla="*/ 499110 h 1297686"/>
                      <a:gd name="connsiteX60" fmla="*/ 251430 w 1215711"/>
                      <a:gd name="connsiteY60" fmla="*/ 877062 h 1297686"/>
                      <a:gd name="connsiteX61" fmla="*/ 261812 w 1215711"/>
                      <a:gd name="connsiteY61" fmla="*/ 895540 h 1297686"/>
                      <a:gd name="connsiteX62" fmla="*/ 253907 w 1215711"/>
                      <a:gd name="connsiteY62" fmla="*/ 907923 h 1297686"/>
                      <a:gd name="connsiteX63" fmla="*/ 251526 w 1215711"/>
                      <a:gd name="connsiteY63" fmla="*/ 877062 h 1297686"/>
                      <a:gd name="connsiteX64" fmla="*/ 249049 w 1215711"/>
                      <a:gd name="connsiteY64" fmla="*/ 814102 h 1297686"/>
                      <a:gd name="connsiteX65" fmla="*/ 246287 w 1215711"/>
                      <a:gd name="connsiteY65" fmla="*/ 810673 h 1297686"/>
                      <a:gd name="connsiteX66" fmla="*/ 233237 w 1215711"/>
                      <a:gd name="connsiteY66" fmla="*/ 641699 h 1297686"/>
                      <a:gd name="connsiteX67" fmla="*/ 253526 w 1215711"/>
                      <a:gd name="connsiteY67" fmla="*/ 611600 h 1297686"/>
                      <a:gd name="connsiteX68" fmla="*/ 348680 w 1215711"/>
                      <a:gd name="connsiteY68" fmla="*/ 760381 h 1297686"/>
                      <a:gd name="connsiteX69" fmla="*/ 279338 w 1215711"/>
                      <a:gd name="connsiteY69" fmla="*/ 868299 h 1297686"/>
                      <a:gd name="connsiteX70" fmla="*/ 249049 w 1215711"/>
                      <a:gd name="connsiteY70" fmla="*/ 814102 h 1297686"/>
                      <a:gd name="connsiteX71" fmla="*/ 365635 w 1215711"/>
                      <a:gd name="connsiteY71" fmla="*/ 786955 h 1297686"/>
                      <a:gd name="connsiteX72" fmla="*/ 454408 w 1215711"/>
                      <a:gd name="connsiteY72" fmla="*/ 925830 h 1297686"/>
                      <a:gd name="connsiteX73" fmla="*/ 375731 w 1215711"/>
                      <a:gd name="connsiteY73" fmla="*/ 1040987 h 1297686"/>
                      <a:gd name="connsiteX74" fmla="*/ 295150 w 1215711"/>
                      <a:gd name="connsiteY74" fmla="*/ 896684 h 1297686"/>
                      <a:gd name="connsiteX75" fmla="*/ 365635 w 1215711"/>
                      <a:gd name="connsiteY75" fmla="*/ 786955 h 1297686"/>
                      <a:gd name="connsiteX76" fmla="*/ 382685 w 1215711"/>
                      <a:gd name="connsiteY76" fmla="*/ 760476 h 1297686"/>
                      <a:gd name="connsiteX77" fmla="*/ 494794 w 1215711"/>
                      <a:gd name="connsiteY77" fmla="*/ 585978 h 1297686"/>
                      <a:gd name="connsiteX78" fmla="*/ 590711 w 1215711"/>
                      <a:gd name="connsiteY78" fmla="*/ 726376 h 1297686"/>
                      <a:gd name="connsiteX79" fmla="*/ 472029 w 1215711"/>
                      <a:gd name="connsiteY79" fmla="*/ 900113 h 1297686"/>
                      <a:gd name="connsiteX80" fmla="*/ 382685 w 1215711"/>
                      <a:gd name="connsiteY80" fmla="*/ 760381 h 1297686"/>
                      <a:gd name="connsiteX81" fmla="*/ 608046 w 1215711"/>
                      <a:gd name="connsiteY81" fmla="*/ 751808 h 1297686"/>
                      <a:gd name="connsiteX82" fmla="*/ 720060 w 1215711"/>
                      <a:gd name="connsiteY82" fmla="*/ 915734 h 1297686"/>
                      <a:gd name="connsiteX83" fmla="*/ 599188 w 1215711"/>
                      <a:gd name="connsiteY83" fmla="*/ 1099185 h 1297686"/>
                      <a:gd name="connsiteX84" fmla="*/ 488793 w 1215711"/>
                      <a:gd name="connsiteY84" fmla="*/ 926497 h 1297686"/>
                      <a:gd name="connsiteX85" fmla="*/ 608046 w 1215711"/>
                      <a:gd name="connsiteY85" fmla="*/ 751904 h 1297686"/>
                      <a:gd name="connsiteX86" fmla="*/ 625382 w 1215711"/>
                      <a:gd name="connsiteY86" fmla="*/ 726472 h 1297686"/>
                      <a:gd name="connsiteX87" fmla="*/ 722822 w 1215711"/>
                      <a:gd name="connsiteY87" fmla="*/ 583883 h 1297686"/>
                      <a:gd name="connsiteX88" fmla="*/ 830646 w 1215711"/>
                      <a:gd name="connsiteY88" fmla="*/ 747903 h 1297686"/>
                      <a:gd name="connsiteX89" fmla="*/ 737110 w 1215711"/>
                      <a:gd name="connsiteY89" fmla="*/ 889826 h 1297686"/>
                      <a:gd name="connsiteX90" fmla="*/ 625477 w 1215711"/>
                      <a:gd name="connsiteY90" fmla="*/ 726376 h 1297686"/>
                      <a:gd name="connsiteX91" fmla="*/ 847695 w 1215711"/>
                      <a:gd name="connsiteY91" fmla="*/ 774001 h 1297686"/>
                      <a:gd name="connsiteX92" fmla="*/ 924562 w 1215711"/>
                      <a:gd name="connsiteY92" fmla="*/ 890968 h 1297686"/>
                      <a:gd name="connsiteX93" fmla="*/ 834075 w 1215711"/>
                      <a:gd name="connsiteY93" fmla="*/ 1031843 h 1297686"/>
                      <a:gd name="connsiteX94" fmla="*/ 754446 w 1215711"/>
                      <a:gd name="connsiteY94" fmla="*/ 915352 h 1297686"/>
                      <a:gd name="connsiteX95" fmla="*/ 847600 w 1215711"/>
                      <a:gd name="connsiteY95" fmla="*/ 773906 h 1297686"/>
                      <a:gd name="connsiteX96" fmla="*/ 864840 w 1215711"/>
                      <a:gd name="connsiteY96" fmla="*/ 747998 h 1297686"/>
                      <a:gd name="connsiteX97" fmla="*/ 958566 w 1215711"/>
                      <a:gd name="connsiteY97" fmla="*/ 605790 h 1297686"/>
                      <a:gd name="connsiteX98" fmla="*/ 982950 w 1215711"/>
                      <a:gd name="connsiteY98" fmla="*/ 641890 h 1297686"/>
                      <a:gd name="connsiteX99" fmla="*/ 968949 w 1215711"/>
                      <a:gd name="connsiteY99" fmla="*/ 822008 h 1297686"/>
                      <a:gd name="connsiteX100" fmla="*/ 941517 w 1215711"/>
                      <a:gd name="connsiteY100" fmla="*/ 864775 h 1297686"/>
                      <a:gd name="connsiteX101" fmla="*/ 864840 w 1215711"/>
                      <a:gd name="connsiteY101" fmla="*/ 748093 h 1297686"/>
                      <a:gd name="connsiteX102" fmla="*/ 833979 w 1215711"/>
                      <a:gd name="connsiteY102" fmla="*/ 421291 h 1297686"/>
                      <a:gd name="connsiteX103" fmla="*/ 941231 w 1215711"/>
                      <a:gd name="connsiteY103" fmla="*/ 580072 h 1297686"/>
                      <a:gd name="connsiteX104" fmla="*/ 847791 w 1215711"/>
                      <a:gd name="connsiteY104" fmla="*/ 721995 h 1297686"/>
                      <a:gd name="connsiteX105" fmla="*/ 740349 w 1215711"/>
                      <a:gd name="connsiteY105" fmla="*/ 558451 h 1297686"/>
                      <a:gd name="connsiteX106" fmla="*/ 834075 w 1215711"/>
                      <a:gd name="connsiteY106" fmla="*/ 421291 h 1297686"/>
                      <a:gd name="connsiteX107" fmla="*/ 608237 w 1215711"/>
                      <a:gd name="connsiteY107" fmla="*/ 409575 h 1297686"/>
                      <a:gd name="connsiteX108" fmla="*/ 705868 w 1215711"/>
                      <a:gd name="connsiteY108" fmla="*/ 558165 h 1297686"/>
                      <a:gd name="connsiteX109" fmla="*/ 608142 w 1215711"/>
                      <a:gd name="connsiteY109" fmla="*/ 701230 h 1297686"/>
                      <a:gd name="connsiteX110" fmla="*/ 511653 w 1215711"/>
                      <a:gd name="connsiteY110" fmla="*/ 559975 h 1297686"/>
                      <a:gd name="connsiteX111" fmla="*/ 608237 w 1215711"/>
                      <a:gd name="connsiteY111" fmla="*/ 409575 h 1297686"/>
                      <a:gd name="connsiteX112" fmla="*/ 382209 w 1215711"/>
                      <a:gd name="connsiteY112" fmla="*/ 421291 h 1297686"/>
                      <a:gd name="connsiteX113" fmla="*/ 477268 w 1215711"/>
                      <a:gd name="connsiteY113" fmla="*/ 560451 h 1297686"/>
                      <a:gd name="connsiteX114" fmla="*/ 365730 w 1215711"/>
                      <a:gd name="connsiteY114" fmla="*/ 734092 h 1297686"/>
                      <a:gd name="connsiteX115" fmla="*/ 271052 w 1215711"/>
                      <a:gd name="connsiteY115" fmla="*/ 585978 h 1297686"/>
                      <a:gd name="connsiteX116" fmla="*/ 382209 w 1215711"/>
                      <a:gd name="connsiteY116" fmla="*/ 421291 h 1297686"/>
                      <a:gd name="connsiteX117" fmla="*/ 236762 w 1215711"/>
                      <a:gd name="connsiteY117" fmla="*/ 585502 h 1297686"/>
                      <a:gd name="connsiteX118" fmla="*/ 223046 w 1215711"/>
                      <a:gd name="connsiteY118" fmla="*/ 605885 h 1297686"/>
                      <a:gd name="connsiteX119" fmla="*/ 193804 w 1215711"/>
                      <a:gd name="connsiteY119" fmla="*/ 518255 h 1297686"/>
                      <a:gd name="connsiteX120" fmla="*/ 236762 w 1215711"/>
                      <a:gd name="connsiteY120" fmla="*/ 585406 h 1297686"/>
                      <a:gd name="connsiteX121" fmla="*/ 275529 w 1215711"/>
                      <a:gd name="connsiteY121" fmla="*/ 1187863 h 1297686"/>
                      <a:gd name="connsiteX122" fmla="*/ 257336 w 1215711"/>
                      <a:gd name="connsiteY122" fmla="*/ 953643 h 1297686"/>
                      <a:gd name="connsiteX123" fmla="*/ 261051 w 1215711"/>
                      <a:gd name="connsiteY123" fmla="*/ 949833 h 1297686"/>
                      <a:gd name="connsiteX124" fmla="*/ 277529 w 1215711"/>
                      <a:gd name="connsiteY124" fmla="*/ 924115 h 1297686"/>
                      <a:gd name="connsiteX125" fmla="*/ 357634 w 1215711"/>
                      <a:gd name="connsiteY125" fmla="*/ 1067562 h 1297686"/>
                      <a:gd name="connsiteX126" fmla="*/ 275433 w 1215711"/>
                      <a:gd name="connsiteY126" fmla="*/ 1187863 h 1297686"/>
                      <a:gd name="connsiteX127" fmla="*/ 495842 w 1215711"/>
                      <a:gd name="connsiteY127" fmla="*/ 1256157 h 1297686"/>
                      <a:gd name="connsiteX128" fmla="*/ 391353 w 1215711"/>
                      <a:gd name="connsiteY128" fmla="*/ 1069086 h 1297686"/>
                      <a:gd name="connsiteX129" fmla="*/ 471172 w 1215711"/>
                      <a:gd name="connsiteY129" fmla="*/ 952214 h 1297686"/>
                      <a:gd name="connsiteX130" fmla="*/ 581948 w 1215711"/>
                      <a:gd name="connsiteY130" fmla="*/ 1125379 h 1297686"/>
                      <a:gd name="connsiteX131" fmla="*/ 495842 w 1215711"/>
                      <a:gd name="connsiteY131" fmla="*/ 1256062 h 1297686"/>
                      <a:gd name="connsiteX132" fmla="*/ 694819 w 1215711"/>
                      <a:gd name="connsiteY132" fmla="*/ 1248823 h 1297686"/>
                      <a:gd name="connsiteX133" fmla="*/ 616047 w 1215711"/>
                      <a:gd name="connsiteY133" fmla="*/ 1125665 h 1297686"/>
                      <a:gd name="connsiteX134" fmla="*/ 737491 w 1215711"/>
                      <a:gd name="connsiteY134" fmla="*/ 941356 h 1297686"/>
                      <a:gd name="connsiteX135" fmla="*/ 817311 w 1215711"/>
                      <a:gd name="connsiteY135" fmla="*/ 1058132 h 1297686"/>
                      <a:gd name="connsiteX136" fmla="*/ 694819 w 1215711"/>
                      <a:gd name="connsiteY136" fmla="*/ 1248823 h 1297686"/>
                      <a:gd name="connsiteX137" fmla="*/ 940564 w 1215711"/>
                      <a:gd name="connsiteY137" fmla="*/ 1187863 h 1297686"/>
                      <a:gd name="connsiteX138" fmla="*/ 851601 w 1215711"/>
                      <a:gd name="connsiteY138" fmla="*/ 1057656 h 1297686"/>
                      <a:gd name="connsiteX139" fmla="*/ 941802 w 1215711"/>
                      <a:gd name="connsiteY139" fmla="*/ 917258 h 1297686"/>
                      <a:gd name="connsiteX140" fmla="*/ 957804 w 1215711"/>
                      <a:gd name="connsiteY140" fmla="*/ 941642 h 1297686"/>
                      <a:gd name="connsiteX141" fmla="*/ 959519 w 1215711"/>
                      <a:gd name="connsiteY141" fmla="*/ 943642 h 1297686"/>
                      <a:gd name="connsiteX142" fmla="*/ 940659 w 1215711"/>
                      <a:gd name="connsiteY142" fmla="*/ 1187863 h 1297686"/>
                      <a:gd name="connsiteX143" fmla="*/ 963043 w 1215711"/>
                      <a:gd name="connsiteY143" fmla="*/ 897541 h 1297686"/>
                      <a:gd name="connsiteX144" fmla="*/ 958662 w 1215711"/>
                      <a:gd name="connsiteY144" fmla="*/ 890873 h 1297686"/>
                      <a:gd name="connsiteX145" fmla="*/ 964281 w 1215711"/>
                      <a:gd name="connsiteY145" fmla="*/ 882205 h 1297686"/>
                      <a:gd name="connsiteX146" fmla="*/ 963138 w 1215711"/>
                      <a:gd name="connsiteY146" fmla="*/ 897541 h 129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215711" h="1297686">
                        <a:moveTo>
                          <a:pt x="1206121" y="11811"/>
                        </a:moveTo>
                        <a:cubicBezTo>
                          <a:pt x="1198596" y="9334"/>
                          <a:pt x="1190500" y="13335"/>
                          <a:pt x="1188024" y="20860"/>
                        </a:cubicBezTo>
                        <a:lnTo>
                          <a:pt x="1063437" y="394716"/>
                        </a:lnTo>
                        <a:cubicBezTo>
                          <a:pt x="1062865" y="395288"/>
                          <a:pt x="1062294" y="395954"/>
                          <a:pt x="1061913" y="396621"/>
                        </a:cubicBezTo>
                        <a:lnTo>
                          <a:pt x="958280" y="553974"/>
                        </a:lnTo>
                        <a:lnTo>
                          <a:pt x="849314" y="392621"/>
                        </a:lnTo>
                        <a:lnTo>
                          <a:pt x="929229" y="23622"/>
                        </a:lnTo>
                        <a:cubicBezTo>
                          <a:pt x="930944" y="15907"/>
                          <a:pt x="925991" y="8287"/>
                          <a:pt x="918276" y="6572"/>
                        </a:cubicBezTo>
                        <a:cubicBezTo>
                          <a:pt x="910560" y="4858"/>
                          <a:pt x="902940" y="9811"/>
                          <a:pt x="901226" y="17526"/>
                        </a:cubicBezTo>
                        <a:lnTo>
                          <a:pt x="820644" y="389763"/>
                        </a:lnTo>
                        <a:lnTo>
                          <a:pt x="723204" y="532257"/>
                        </a:lnTo>
                        <a:lnTo>
                          <a:pt x="622334" y="378714"/>
                        </a:lnTo>
                        <a:lnTo>
                          <a:pt x="622334" y="14288"/>
                        </a:lnTo>
                        <a:cubicBezTo>
                          <a:pt x="622334" y="6382"/>
                          <a:pt x="615952" y="0"/>
                          <a:pt x="608046" y="0"/>
                        </a:cubicBezTo>
                        <a:cubicBezTo>
                          <a:pt x="600141" y="0"/>
                          <a:pt x="593759" y="6382"/>
                          <a:pt x="593759" y="14288"/>
                        </a:cubicBezTo>
                        <a:lnTo>
                          <a:pt x="593759" y="378809"/>
                        </a:lnTo>
                        <a:lnTo>
                          <a:pt x="494032" y="533972"/>
                        </a:lnTo>
                        <a:lnTo>
                          <a:pt x="395448" y="389668"/>
                        </a:lnTo>
                        <a:lnTo>
                          <a:pt x="314771" y="17431"/>
                        </a:lnTo>
                        <a:cubicBezTo>
                          <a:pt x="313057" y="9715"/>
                          <a:pt x="305532" y="4763"/>
                          <a:pt x="297722" y="6477"/>
                        </a:cubicBezTo>
                        <a:cubicBezTo>
                          <a:pt x="290006" y="8192"/>
                          <a:pt x="285054" y="15811"/>
                          <a:pt x="286768" y="23527"/>
                        </a:cubicBezTo>
                        <a:lnTo>
                          <a:pt x="366683" y="392525"/>
                        </a:lnTo>
                        <a:lnTo>
                          <a:pt x="254097" y="559308"/>
                        </a:lnTo>
                        <a:lnTo>
                          <a:pt x="156657" y="407003"/>
                        </a:lnTo>
                        <a:lnTo>
                          <a:pt x="27878" y="20764"/>
                        </a:lnTo>
                        <a:cubicBezTo>
                          <a:pt x="25402" y="13240"/>
                          <a:pt x="17306" y="9239"/>
                          <a:pt x="9781" y="11716"/>
                        </a:cubicBezTo>
                        <a:cubicBezTo>
                          <a:pt x="2256" y="14192"/>
                          <a:pt x="-1744" y="22288"/>
                          <a:pt x="732" y="29813"/>
                        </a:cubicBezTo>
                        <a:lnTo>
                          <a:pt x="126462" y="407003"/>
                        </a:lnTo>
                        <a:cubicBezTo>
                          <a:pt x="126081" y="410146"/>
                          <a:pt x="126748" y="413385"/>
                          <a:pt x="128558" y="416242"/>
                        </a:cubicBezTo>
                        <a:lnTo>
                          <a:pt x="130558" y="419386"/>
                        </a:lnTo>
                        <a:lnTo>
                          <a:pt x="204186" y="640461"/>
                        </a:lnTo>
                        <a:lnTo>
                          <a:pt x="249906" y="1230249"/>
                        </a:lnTo>
                        <a:cubicBezTo>
                          <a:pt x="250383" y="1236345"/>
                          <a:pt x="254669" y="1241393"/>
                          <a:pt x="260479" y="1243012"/>
                        </a:cubicBezTo>
                        <a:cubicBezTo>
                          <a:pt x="261717" y="1243298"/>
                          <a:pt x="262955" y="1243489"/>
                          <a:pt x="264194" y="1243489"/>
                        </a:cubicBezTo>
                        <a:cubicBezTo>
                          <a:pt x="268861" y="1243489"/>
                          <a:pt x="273338" y="1241203"/>
                          <a:pt x="276005" y="1237298"/>
                        </a:cubicBezTo>
                        <a:lnTo>
                          <a:pt x="373160" y="1095185"/>
                        </a:lnTo>
                        <a:lnTo>
                          <a:pt x="482221" y="1290352"/>
                        </a:lnTo>
                        <a:cubicBezTo>
                          <a:pt x="484602" y="1294733"/>
                          <a:pt x="489174" y="1297495"/>
                          <a:pt x="494127" y="1297686"/>
                        </a:cubicBezTo>
                        <a:cubicBezTo>
                          <a:pt x="494318" y="1297686"/>
                          <a:pt x="494508" y="1297686"/>
                          <a:pt x="494699" y="1297686"/>
                        </a:cubicBezTo>
                        <a:cubicBezTo>
                          <a:pt x="499461" y="1297686"/>
                          <a:pt x="504033" y="1295305"/>
                          <a:pt x="506605" y="1291209"/>
                        </a:cubicBezTo>
                        <a:lnTo>
                          <a:pt x="598617" y="1151477"/>
                        </a:lnTo>
                        <a:lnTo>
                          <a:pt x="682532" y="1282732"/>
                        </a:lnTo>
                        <a:cubicBezTo>
                          <a:pt x="685199" y="1286827"/>
                          <a:pt x="689676" y="1289304"/>
                          <a:pt x="694533" y="1289304"/>
                        </a:cubicBezTo>
                        <a:lnTo>
                          <a:pt x="694533" y="1289304"/>
                        </a:lnTo>
                        <a:cubicBezTo>
                          <a:pt x="699391" y="1289304"/>
                          <a:pt x="703963" y="1286827"/>
                          <a:pt x="706535" y="1282732"/>
                        </a:cubicBezTo>
                        <a:lnTo>
                          <a:pt x="834551" y="1083469"/>
                        </a:lnTo>
                        <a:lnTo>
                          <a:pt x="939612" y="1237298"/>
                        </a:lnTo>
                        <a:cubicBezTo>
                          <a:pt x="942279" y="1241298"/>
                          <a:pt x="946755" y="1243489"/>
                          <a:pt x="951422" y="1243489"/>
                        </a:cubicBezTo>
                        <a:cubicBezTo>
                          <a:pt x="952661" y="1243489"/>
                          <a:pt x="953899" y="1243298"/>
                          <a:pt x="955137" y="1243012"/>
                        </a:cubicBezTo>
                        <a:cubicBezTo>
                          <a:pt x="961043" y="1241488"/>
                          <a:pt x="965234" y="1236345"/>
                          <a:pt x="965710" y="1230249"/>
                        </a:cubicBezTo>
                        <a:lnTo>
                          <a:pt x="996666" y="831056"/>
                        </a:lnTo>
                        <a:lnTo>
                          <a:pt x="998190" y="828675"/>
                        </a:lnTo>
                        <a:cubicBezTo>
                          <a:pt x="1001334" y="823722"/>
                          <a:pt x="1001143" y="817626"/>
                          <a:pt x="998095" y="813054"/>
                        </a:cubicBezTo>
                        <a:lnTo>
                          <a:pt x="1011430" y="640461"/>
                        </a:lnTo>
                        <a:lnTo>
                          <a:pt x="1214979" y="29718"/>
                        </a:lnTo>
                        <a:cubicBezTo>
                          <a:pt x="1217456" y="22193"/>
                          <a:pt x="1213455" y="14097"/>
                          <a:pt x="1205930" y="11621"/>
                        </a:cubicBezTo>
                        <a:close/>
                        <a:moveTo>
                          <a:pt x="1028670" y="499110"/>
                        </a:moveTo>
                        <a:lnTo>
                          <a:pt x="993142" y="605695"/>
                        </a:lnTo>
                        <a:lnTo>
                          <a:pt x="975616" y="579692"/>
                        </a:lnTo>
                        <a:lnTo>
                          <a:pt x="1028670" y="499110"/>
                        </a:lnTo>
                        <a:close/>
                        <a:moveTo>
                          <a:pt x="251430" y="877062"/>
                        </a:moveTo>
                        <a:lnTo>
                          <a:pt x="261812" y="895540"/>
                        </a:lnTo>
                        <a:lnTo>
                          <a:pt x="253907" y="907923"/>
                        </a:lnTo>
                        <a:lnTo>
                          <a:pt x="251526" y="877062"/>
                        </a:lnTo>
                        <a:close/>
                        <a:moveTo>
                          <a:pt x="249049" y="814102"/>
                        </a:moveTo>
                        <a:cubicBezTo>
                          <a:pt x="248287" y="812768"/>
                          <a:pt x="247335" y="811625"/>
                          <a:pt x="246287" y="810673"/>
                        </a:cubicBezTo>
                        <a:lnTo>
                          <a:pt x="233237" y="641699"/>
                        </a:lnTo>
                        <a:lnTo>
                          <a:pt x="253526" y="611600"/>
                        </a:lnTo>
                        <a:lnTo>
                          <a:pt x="348680" y="760381"/>
                        </a:lnTo>
                        <a:lnTo>
                          <a:pt x="279338" y="868299"/>
                        </a:lnTo>
                        <a:lnTo>
                          <a:pt x="249049" y="814102"/>
                        </a:lnTo>
                        <a:close/>
                        <a:moveTo>
                          <a:pt x="365635" y="786955"/>
                        </a:moveTo>
                        <a:lnTo>
                          <a:pt x="454408" y="925830"/>
                        </a:lnTo>
                        <a:lnTo>
                          <a:pt x="375731" y="1040987"/>
                        </a:lnTo>
                        <a:lnTo>
                          <a:pt x="295150" y="896684"/>
                        </a:lnTo>
                        <a:lnTo>
                          <a:pt x="365635" y="786955"/>
                        </a:lnTo>
                        <a:close/>
                        <a:moveTo>
                          <a:pt x="382685" y="760476"/>
                        </a:moveTo>
                        <a:lnTo>
                          <a:pt x="494794" y="585978"/>
                        </a:lnTo>
                        <a:lnTo>
                          <a:pt x="590711" y="726376"/>
                        </a:lnTo>
                        <a:lnTo>
                          <a:pt x="472029" y="900113"/>
                        </a:lnTo>
                        <a:lnTo>
                          <a:pt x="382685" y="760381"/>
                        </a:lnTo>
                        <a:close/>
                        <a:moveTo>
                          <a:pt x="608046" y="751808"/>
                        </a:moveTo>
                        <a:lnTo>
                          <a:pt x="720060" y="915734"/>
                        </a:lnTo>
                        <a:lnTo>
                          <a:pt x="599188" y="1099185"/>
                        </a:lnTo>
                        <a:lnTo>
                          <a:pt x="488793" y="926497"/>
                        </a:lnTo>
                        <a:lnTo>
                          <a:pt x="608046" y="751904"/>
                        </a:lnTo>
                        <a:close/>
                        <a:moveTo>
                          <a:pt x="625382" y="726472"/>
                        </a:moveTo>
                        <a:lnTo>
                          <a:pt x="722822" y="583883"/>
                        </a:lnTo>
                        <a:lnTo>
                          <a:pt x="830646" y="747903"/>
                        </a:lnTo>
                        <a:lnTo>
                          <a:pt x="737110" y="889826"/>
                        </a:lnTo>
                        <a:lnTo>
                          <a:pt x="625477" y="726376"/>
                        </a:lnTo>
                        <a:close/>
                        <a:moveTo>
                          <a:pt x="847695" y="774001"/>
                        </a:moveTo>
                        <a:lnTo>
                          <a:pt x="924562" y="890968"/>
                        </a:lnTo>
                        <a:lnTo>
                          <a:pt x="834075" y="1031843"/>
                        </a:lnTo>
                        <a:lnTo>
                          <a:pt x="754446" y="915352"/>
                        </a:lnTo>
                        <a:lnTo>
                          <a:pt x="847600" y="773906"/>
                        </a:lnTo>
                        <a:close/>
                        <a:moveTo>
                          <a:pt x="864840" y="747998"/>
                        </a:moveTo>
                        <a:lnTo>
                          <a:pt x="958566" y="605790"/>
                        </a:lnTo>
                        <a:lnTo>
                          <a:pt x="982950" y="641890"/>
                        </a:lnTo>
                        <a:lnTo>
                          <a:pt x="968949" y="822008"/>
                        </a:lnTo>
                        <a:lnTo>
                          <a:pt x="941517" y="864775"/>
                        </a:lnTo>
                        <a:lnTo>
                          <a:pt x="864840" y="748093"/>
                        </a:lnTo>
                        <a:close/>
                        <a:moveTo>
                          <a:pt x="833979" y="421291"/>
                        </a:moveTo>
                        <a:lnTo>
                          <a:pt x="941231" y="580072"/>
                        </a:lnTo>
                        <a:lnTo>
                          <a:pt x="847791" y="721995"/>
                        </a:lnTo>
                        <a:lnTo>
                          <a:pt x="740349" y="558451"/>
                        </a:lnTo>
                        <a:lnTo>
                          <a:pt x="834075" y="421291"/>
                        </a:lnTo>
                        <a:close/>
                        <a:moveTo>
                          <a:pt x="608237" y="409575"/>
                        </a:moveTo>
                        <a:lnTo>
                          <a:pt x="705868" y="558165"/>
                        </a:lnTo>
                        <a:lnTo>
                          <a:pt x="608142" y="701230"/>
                        </a:lnTo>
                        <a:lnTo>
                          <a:pt x="511653" y="559975"/>
                        </a:lnTo>
                        <a:lnTo>
                          <a:pt x="608237" y="409575"/>
                        </a:lnTo>
                        <a:close/>
                        <a:moveTo>
                          <a:pt x="382209" y="421291"/>
                        </a:moveTo>
                        <a:lnTo>
                          <a:pt x="477268" y="560451"/>
                        </a:lnTo>
                        <a:lnTo>
                          <a:pt x="365730" y="734092"/>
                        </a:lnTo>
                        <a:lnTo>
                          <a:pt x="271052" y="585978"/>
                        </a:lnTo>
                        <a:lnTo>
                          <a:pt x="382209" y="421291"/>
                        </a:lnTo>
                        <a:close/>
                        <a:moveTo>
                          <a:pt x="236762" y="585502"/>
                        </a:moveTo>
                        <a:lnTo>
                          <a:pt x="223046" y="605885"/>
                        </a:lnTo>
                        <a:lnTo>
                          <a:pt x="193804" y="518255"/>
                        </a:lnTo>
                        <a:lnTo>
                          <a:pt x="236762" y="585406"/>
                        </a:lnTo>
                        <a:close/>
                        <a:moveTo>
                          <a:pt x="275529" y="1187863"/>
                        </a:moveTo>
                        <a:lnTo>
                          <a:pt x="257336" y="953643"/>
                        </a:lnTo>
                        <a:cubicBezTo>
                          <a:pt x="258764" y="952595"/>
                          <a:pt x="260098" y="951452"/>
                          <a:pt x="261051" y="949833"/>
                        </a:cubicBezTo>
                        <a:lnTo>
                          <a:pt x="277529" y="924115"/>
                        </a:lnTo>
                        <a:lnTo>
                          <a:pt x="357634" y="1067562"/>
                        </a:lnTo>
                        <a:lnTo>
                          <a:pt x="275433" y="1187863"/>
                        </a:lnTo>
                        <a:close/>
                        <a:moveTo>
                          <a:pt x="495842" y="1256157"/>
                        </a:moveTo>
                        <a:lnTo>
                          <a:pt x="391353" y="1069086"/>
                        </a:lnTo>
                        <a:lnTo>
                          <a:pt x="471172" y="952214"/>
                        </a:lnTo>
                        <a:lnTo>
                          <a:pt x="581948" y="1125379"/>
                        </a:lnTo>
                        <a:lnTo>
                          <a:pt x="495842" y="1256062"/>
                        </a:lnTo>
                        <a:close/>
                        <a:moveTo>
                          <a:pt x="694819" y="1248823"/>
                        </a:moveTo>
                        <a:lnTo>
                          <a:pt x="616047" y="1125665"/>
                        </a:lnTo>
                        <a:lnTo>
                          <a:pt x="737491" y="941356"/>
                        </a:lnTo>
                        <a:lnTo>
                          <a:pt x="817311" y="1058132"/>
                        </a:lnTo>
                        <a:lnTo>
                          <a:pt x="694819" y="1248823"/>
                        </a:lnTo>
                        <a:close/>
                        <a:moveTo>
                          <a:pt x="940564" y="1187863"/>
                        </a:moveTo>
                        <a:lnTo>
                          <a:pt x="851601" y="1057656"/>
                        </a:lnTo>
                        <a:lnTo>
                          <a:pt x="941802" y="917258"/>
                        </a:lnTo>
                        <a:lnTo>
                          <a:pt x="957804" y="941642"/>
                        </a:lnTo>
                        <a:cubicBezTo>
                          <a:pt x="958280" y="942404"/>
                          <a:pt x="958947" y="943070"/>
                          <a:pt x="959519" y="943642"/>
                        </a:cubicBezTo>
                        <a:lnTo>
                          <a:pt x="940659" y="1187863"/>
                        </a:lnTo>
                        <a:close/>
                        <a:moveTo>
                          <a:pt x="963043" y="897541"/>
                        </a:moveTo>
                        <a:lnTo>
                          <a:pt x="958662" y="890873"/>
                        </a:lnTo>
                        <a:lnTo>
                          <a:pt x="964281" y="882205"/>
                        </a:lnTo>
                        <a:lnTo>
                          <a:pt x="963138" y="897541"/>
                        </a:lnTo>
                        <a:close/>
                      </a:path>
                    </a:pathLst>
                  </a:custGeom>
                  <a:solidFill>
                    <a:srgbClr val="F4F4F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6" name="자유형: 도형 105">
                    <a:extLst>
                      <a:ext uri="{FF2B5EF4-FFF2-40B4-BE49-F238E27FC236}">
                        <a16:creationId xmlns:a16="http://schemas.microsoft.com/office/drawing/2014/main" id="{B4423875-5570-1000-E61B-4AD0F624DC66}"/>
                      </a:ext>
                    </a:extLst>
                  </p:cNvPr>
                  <p:cNvSpPr/>
                  <p:nvPr/>
                </p:nvSpPr>
                <p:spPr>
                  <a:xfrm>
                    <a:off x="3967828" y="2758725"/>
                    <a:ext cx="1389221" cy="105251"/>
                  </a:xfrm>
                  <a:custGeom>
                    <a:avLst/>
                    <a:gdLst>
                      <a:gd name="connsiteX0" fmla="*/ 1389221 w 1389221"/>
                      <a:gd name="connsiteY0" fmla="*/ 52673 h 105251"/>
                      <a:gd name="connsiteX1" fmla="*/ 1336548 w 1389221"/>
                      <a:gd name="connsiteY1" fmla="*/ 105251 h 105251"/>
                      <a:gd name="connsiteX2" fmla="*/ 52578 w 1389221"/>
                      <a:gd name="connsiteY2" fmla="*/ 105251 h 105251"/>
                      <a:gd name="connsiteX3" fmla="*/ 0 w 1389221"/>
                      <a:gd name="connsiteY3" fmla="*/ 52673 h 105251"/>
                      <a:gd name="connsiteX4" fmla="*/ 0 w 1389221"/>
                      <a:gd name="connsiteY4" fmla="*/ 52673 h 105251"/>
                      <a:gd name="connsiteX5" fmla="*/ 52578 w 1389221"/>
                      <a:gd name="connsiteY5" fmla="*/ 0 h 105251"/>
                      <a:gd name="connsiteX6" fmla="*/ 1336548 w 1389221"/>
                      <a:gd name="connsiteY6" fmla="*/ 0 h 105251"/>
                      <a:gd name="connsiteX7" fmla="*/ 1389221 w 1389221"/>
                      <a:gd name="connsiteY7" fmla="*/ 52673 h 105251"/>
                      <a:gd name="connsiteX8" fmla="*/ 1389221 w 1389221"/>
                      <a:gd name="connsiteY8" fmla="*/ 52673 h 10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9221" h="105251">
                        <a:moveTo>
                          <a:pt x="1389221" y="52673"/>
                        </a:moveTo>
                        <a:cubicBezTo>
                          <a:pt x="1389221" y="81725"/>
                          <a:pt x="1365695" y="105251"/>
                          <a:pt x="1336548" y="105251"/>
                        </a:cubicBezTo>
                        <a:lnTo>
                          <a:pt x="52578" y="105251"/>
                        </a:lnTo>
                        <a:cubicBezTo>
                          <a:pt x="23527" y="105251"/>
                          <a:pt x="0" y="81725"/>
                          <a:pt x="0" y="52673"/>
                        </a:cubicBezTo>
                        <a:lnTo>
                          <a:pt x="0" y="52673"/>
                        </a:lnTo>
                        <a:cubicBezTo>
                          <a:pt x="0" y="23622"/>
                          <a:pt x="23527" y="0"/>
                          <a:pt x="52578" y="0"/>
                        </a:cubicBezTo>
                        <a:lnTo>
                          <a:pt x="1336548" y="0"/>
                        </a:lnTo>
                        <a:cubicBezTo>
                          <a:pt x="1365599" y="0"/>
                          <a:pt x="1389221" y="23527"/>
                          <a:pt x="1389221" y="52673"/>
                        </a:cubicBezTo>
                        <a:lnTo>
                          <a:pt x="1389221" y="52673"/>
                        </a:lnTo>
                        <a:close/>
                      </a:path>
                    </a:pathLst>
                  </a:custGeom>
                  <a:solidFill>
                    <a:srgbClr val="FF4D47"/>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07" name="그래픽 44">
                  <a:extLst>
                    <a:ext uri="{FF2B5EF4-FFF2-40B4-BE49-F238E27FC236}">
                      <a16:creationId xmlns:a16="http://schemas.microsoft.com/office/drawing/2014/main" id="{69E7E9C4-90D5-479B-35A4-9C167B9940D6}"/>
                    </a:ext>
                  </a:extLst>
                </p:cNvPr>
                <p:cNvGrpSpPr/>
                <p:nvPr/>
              </p:nvGrpSpPr>
              <p:grpSpPr>
                <a:xfrm>
                  <a:off x="2095690" y="4600669"/>
                  <a:ext cx="1212342" cy="814292"/>
                  <a:chOff x="2095690" y="4600669"/>
                  <a:chExt cx="1212342" cy="814292"/>
                </a:xfrm>
              </p:grpSpPr>
              <p:sp>
                <p:nvSpPr>
                  <p:cNvPr id="108" name="자유형: 도형 107">
                    <a:extLst>
                      <a:ext uri="{FF2B5EF4-FFF2-40B4-BE49-F238E27FC236}">
                        <a16:creationId xmlns:a16="http://schemas.microsoft.com/office/drawing/2014/main" id="{B0BF6870-4360-20E4-8EAF-B3206B03C305}"/>
                      </a:ext>
                    </a:extLst>
                  </p:cNvPr>
                  <p:cNvSpPr/>
                  <p:nvPr/>
                </p:nvSpPr>
                <p:spPr>
                  <a:xfrm>
                    <a:off x="2115025" y="4640579"/>
                    <a:ext cx="1174432" cy="732948"/>
                  </a:xfrm>
                  <a:custGeom>
                    <a:avLst/>
                    <a:gdLst>
                      <a:gd name="connsiteX0" fmla="*/ 1174433 w 1174432"/>
                      <a:gd name="connsiteY0" fmla="*/ 143637 h 732948"/>
                      <a:gd name="connsiteX1" fmla="*/ 1174433 w 1174432"/>
                      <a:gd name="connsiteY1" fmla="*/ 130778 h 732948"/>
                      <a:gd name="connsiteX2" fmla="*/ 1035177 w 1174432"/>
                      <a:gd name="connsiteY2" fmla="*/ 130778 h 732948"/>
                      <a:gd name="connsiteX3" fmla="*/ 1035177 w 1174432"/>
                      <a:gd name="connsiteY3" fmla="*/ 0 h 732948"/>
                      <a:gd name="connsiteX4" fmla="*/ 1022318 w 1174432"/>
                      <a:gd name="connsiteY4" fmla="*/ 0 h 732948"/>
                      <a:gd name="connsiteX5" fmla="*/ 1022318 w 1174432"/>
                      <a:gd name="connsiteY5" fmla="*/ 130778 h 732948"/>
                      <a:gd name="connsiteX6" fmla="*/ 859441 w 1174432"/>
                      <a:gd name="connsiteY6" fmla="*/ 130778 h 732948"/>
                      <a:gd name="connsiteX7" fmla="*/ 859441 w 1174432"/>
                      <a:gd name="connsiteY7" fmla="*/ 0 h 732948"/>
                      <a:gd name="connsiteX8" fmla="*/ 846582 w 1174432"/>
                      <a:gd name="connsiteY8" fmla="*/ 0 h 732948"/>
                      <a:gd name="connsiteX9" fmla="*/ 846582 w 1174432"/>
                      <a:gd name="connsiteY9" fmla="*/ 130778 h 732948"/>
                      <a:gd name="connsiteX10" fmla="*/ 683705 w 1174432"/>
                      <a:gd name="connsiteY10" fmla="*/ 130778 h 732948"/>
                      <a:gd name="connsiteX11" fmla="*/ 683705 w 1174432"/>
                      <a:gd name="connsiteY11" fmla="*/ 0 h 732948"/>
                      <a:gd name="connsiteX12" fmla="*/ 670846 w 1174432"/>
                      <a:gd name="connsiteY12" fmla="*/ 0 h 732948"/>
                      <a:gd name="connsiteX13" fmla="*/ 670846 w 1174432"/>
                      <a:gd name="connsiteY13" fmla="*/ 130778 h 732948"/>
                      <a:gd name="connsiteX14" fmla="*/ 507968 w 1174432"/>
                      <a:gd name="connsiteY14" fmla="*/ 130778 h 732948"/>
                      <a:gd name="connsiteX15" fmla="*/ 507968 w 1174432"/>
                      <a:gd name="connsiteY15" fmla="*/ 0 h 732948"/>
                      <a:gd name="connsiteX16" fmla="*/ 495110 w 1174432"/>
                      <a:gd name="connsiteY16" fmla="*/ 0 h 732948"/>
                      <a:gd name="connsiteX17" fmla="*/ 495110 w 1174432"/>
                      <a:gd name="connsiteY17" fmla="*/ 130778 h 732948"/>
                      <a:gd name="connsiteX18" fmla="*/ 332232 w 1174432"/>
                      <a:gd name="connsiteY18" fmla="*/ 130778 h 732948"/>
                      <a:gd name="connsiteX19" fmla="*/ 332232 w 1174432"/>
                      <a:gd name="connsiteY19" fmla="*/ 0 h 732948"/>
                      <a:gd name="connsiteX20" fmla="*/ 319373 w 1174432"/>
                      <a:gd name="connsiteY20" fmla="*/ 0 h 732948"/>
                      <a:gd name="connsiteX21" fmla="*/ 319373 w 1174432"/>
                      <a:gd name="connsiteY21" fmla="*/ 130778 h 732948"/>
                      <a:gd name="connsiteX22" fmla="*/ 156496 w 1174432"/>
                      <a:gd name="connsiteY22" fmla="*/ 130778 h 732948"/>
                      <a:gd name="connsiteX23" fmla="*/ 156496 w 1174432"/>
                      <a:gd name="connsiteY23" fmla="*/ 0 h 732948"/>
                      <a:gd name="connsiteX24" fmla="*/ 143637 w 1174432"/>
                      <a:gd name="connsiteY24" fmla="*/ 0 h 732948"/>
                      <a:gd name="connsiteX25" fmla="*/ 143637 w 1174432"/>
                      <a:gd name="connsiteY25" fmla="*/ 130778 h 732948"/>
                      <a:gd name="connsiteX26" fmla="*/ 0 w 1174432"/>
                      <a:gd name="connsiteY26" fmla="*/ 130778 h 732948"/>
                      <a:gd name="connsiteX27" fmla="*/ 0 w 1174432"/>
                      <a:gd name="connsiteY27" fmla="*/ 143637 h 732948"/>
                      <a:gd name="connsiteX28" fmla="*/ 143637 w 1174432"/>
                      <a:gd name="connsiteY28" fmla="*/ 143637 h 732948"/>
                      <a:gd name="connsiteX29" fmla="*/ 143637 w 1174432"/>
                      <a:gd name="connsiteY29" fmla="*/ 293656 h 732948"/>
                      <a:gd name="connsiteX30" fmla="*/ 0 w 1174432"/>
                      <a:gd name="connsiteY30" fmla="*/ 293656 h 732948"/>
                      <a:gd name="connsiteX31" fmla="*/ 0 w 1174432"/>
                      <a:gd name="connsiteY31" fmla="*/ 306514 h 732948"/>
                      <a:gd name="connsiteX32" fmla="*/ 143637 w 1174432"/>
                      <a:gd name="connsiteY32" fmla="*/ 306514 h 732948"/>
                      <a:gd name="connsiteX33" fmla="*/ 143637 w 1174432"/>
                      <a:gd name="connsiteY33" fmla="*/ 456533 h 732948"/>
                      <a:gd name="connsiteX34" fmla="*/ 0 w 1174432"/>
                      <a:gd name="connsiteY34" fmla="*/ 456533 h 732948"/>
                      <a:gd name="connsiteX35" fmla="*/ 0 w 1174432"/>
                      <a:gd name="connsiteY35" fmla="*/ 469392 h 732948"/>
                      <a:gd name="connsiteX36" fmla="*/ 143637 w 1174432"/>
                      <a:gd name="connsiteY36" fmla="*/ 469392 h 732948"/>
                      <a:gd name="connsiteX37" fmla="*/ 143637 w 1174432"/>
                      <a:gd name="connsiteY37" fmla="*/ 619411 h 732948"/>
                      <a:gd name="connsiteX38" fmla="*/ 0 w 1174432"/>
                      <a:gd name="connsiteY38" fmla="*/ 619411 h 732948"/>
                      <a:gd name="connsiteX39" fmla="*/ 0 w 1174432"/>
                      <a:gd name="connsiteY39" fmla="*/ 632269 h 732948"/>
                      <a:gd name="connsiteX40" fmla="*/ 143637 w 1174432"/>
                      <a:gd name="connsiteY40" fmla="*/ 632269 h 732948"/>
                      <a:gd name="connsiteX41" fmla="*/ 143637 w 1174432"/>
                      <a:gd name="connsiteY41" fmla="*/ 732949 h 732948"/>
                      <a:gd name="connsiteX42" fmla="*/ 156496 w 1174432"/>
                      <a:gd name="connsiteY42" fmla="*/ 732949 h 732948"/>
                      <a:gd name="connsiteX43" fmla="*/ 156496 w 1174432"/>
                      <a:gd name="connsiteY43" fmla="*/ 632269 h 732948"/>
                      <a:gd name="connsiteX44" fmla="*/ 319373 w 1174432"/>
                      <a:gd name="connsiteY44" fmla="*/ 632269 h 732948"/>
                      <a:gd name="connsiteX45" fmla="*/ 319373 w 1174432"/>
                      <a:gd name="connsiteY45" fmla="*/ 732949 h 732948"/>
                      <a:gd name="connsiteX46" fmla="*/ 332232 w 1174432"/>
                      <a:gd name="connsiteY46" fmla="*/ 732949 h 732948"/>
                      <a:gd name="connsiteX47" fmla="*/ 332232 w 1174432"/>
                      <a:gd name="connsiteY47" fmla="*/ 632269 h 732948"/>
                      <a:gd name="connsiteX48" fmla="*/ 495110 w 1174432"/>
                      <a:gd name="connsiteY48" fmla="*/ 632269 h 732948"/>
                      <a:gd name="connsiteX49" fmla="*/ 495110 w 1174432"/>
                      <a:gd name="connsiteY49" fmla="*/ 732949 h 732948"/>
                      <a:gd name="connsiteX50" fmla="*/ 507968 w 1174432"/>
                      <a:gd name="connsiteY50" fmla="*/ 732949 h 732948"/>
                      <a:gd name="connsiteX51" fmla="*/ 507968 w 1174432"/>
                      <a:gd name="connsiteY51" fmla="*/ 632269 h 732948"/>
                      <a:gd name="connsiteX52" fmla="*/ 670846 w 1174432"/>
                      <a:gd name="connsiteY52" fmla="*/ 632269 h 732948"/>
                      <a:gd name="connsiteX53" fmla="*/ 670846 w 1174432"/>
                      <a:gd name="connsiteY53" fmla="*/ 732949 h 732948"/>
                      <a:gd name="connsiteX54" fmla="*/ 683705 w 1174432"/>
                      <a:gd name="connsiteY54" fmla="*/ 732949 h 732948"/>
                      <a:gd name="connsiteX55" fmla="*/ 683705 w 1174432"/>
                      <a:gd name="connsiteY55" fmla="*/ 632269 h 732948"/>
                      <a:gd name="connsiteX56" fmla="*/ 846582 w 1174432"/>
                      <a:gd name="connsiteY56" fmla="*/ 632269 h 732948"/>
                      <a:gd name="connsiteX57" fmla="*/ 846582 w 1174432"/>
                      <a:gd name="connsiteY57" fmla="*/ 732949 h 732948"/>
                      <a:gd name="connsiteX58" fmla="*/ 859441 w 1174432"/>
                      <a:gd name="connsiteY58" fmla="*/ 732949 h 732948"/>
                      <a:gd name="connsiteX59" fmla="*/ 859441 w 1174432"/>
                      <a:gd name="connsiteY59" fmla="*/ 632269 h 732948"/>
                      <a:gd name="connsiteX60" fmla="*/ 1022318 w 1174432"/>
                      <a:gd name="connsiteY60" fmla="*/ 632269 h 732948"/>
                      <a:gd name="connsiteX61" fmla="*/ 1022318 w 1174432"/>
                      <a:gd name="connsiteY61" fmla="*/ 732949 h 732948"/>
                      <a:gd name="connsiteX62" fmla="*/ 1035177 w 1174432"/>
                      <a:gd name="connsiteY62" fmla="*/ 732949 h 732948"/>
                      <a:gd name="connsiteX63" fmla="*/ 1035177 w 1174432"/>
                      <a:gd name="connsiteY63" fmla="*/ 632269 h 732948"/>
                      <a:gd name="connsiteX64" fmla="*/ 1174433 w 1174432"/>
                      <a:gd name="connsiteY64" fmla="*/ 632269 h 732948"/>
                      <a:gd name="connsiteX65" fmla="*/ 1174433 w 1174432"/>
                      <a:gd name="connsiteY65" fmla="*/ 619411 h 732948"/>
                      <a:gd name="connsiteX66" fmla="*/ 1035177 w 1174432"/>
                      <a:gd name="connsiteY66" fmla="*/ 619411 h 732948"/>
                      <a:gd name="connsiteX67" fmla="*/ 1035177 w 1174432"/>
                      <a:gd name="connsiteY67" fmla="*/ 469392 h 732948"/>
                      <a:gd name="connsiteX68" fmla="*/ 1174433 w 1174432"/>
                      <a:gd name="connsiteY68" fmla="*/ 469392 h 732948"/>
                      <a:gd name="connsiteX69" fmla="*/ 1174433 w 1174432"/>
                      <a:gd name="connsiteY69" fmla="*/ 456533 h 732948"/>
                      <a:gd name="connsiteX70" fmla="*/ 1035177 w 1174432"/>
                      <a:gd name="connsiteY70" fmla="*/ 456533 h 732948"/>
                      <a:gd name="connsiteX71" fmla="*/ 1035177 w 1174432"/>
                      <a:gd name="connsiteY71" fmla="*/ 306514 h 732948"/>
                      <a:gd name="connsiteX72" fmla="*/ 1174433 w 1174432"/>
                      <a:gd name="connsiteY72" fmla="*/ 306514 h 732948"/>
                      <a:gd name="connsiteX73" fmla="*/ 1174433 w 1174432"/>
                      <a:gd name="connsiteY73" fmla="*/ 293656 h 732948"/>
                      <a:gd name="connsiteX74" fmla="*/ 1035177 w 1174432"/>
                      <a:gd name="connsiteY74" fmla="*/ 293656 h 732948"/>
                      <a:gd name="connsiteX75" fmla="*/ 1035177 w 1174432"/>
                      <a:gd name="connsiteY75" fmla="*/ 143637 h 732948"/>
                      <a:gd name="connsiteX76" fmla="*/ 1174433 w 1174432"/>
                      <a:gd name="connsiteY76" fmla="*/ 143637 h 732948"/>
                      <a:gd name="connsiteX77" fmla="*/ 846582 w 1174432"/>
                      <a:gd name="connsiteY77" fmla="*/ 143637 h 732948"/>
                      <a:gd name="connsiteX78" fmla="*/ 846582 w 1174432"/>
                      <a:gd name="connsiteY78" fmla="*/ 293656 h 732948"/>
                      <a:gd name="connsiteX79" fmla="*/ 683705 w 1174432"/>
                      <a:gd name="connsiteY79" fmla="*/ 293656 h 732948"/>
                      <a:gd name="connsiteX80" fmla="*/ 683705 w 1174432"/>
                      <a:gd name="connsiteY80" fmla="*/ 143637 h 732948"/>
                      <a:gd name="connsiteX81" fmla="*/ 846582 w 1174432"/>
                      <a:gd name="connsiteY81" fmla="*/ 143637 h 732948"/>
                      <a:gd name="connsiteX82" fmla="*/ 507968 w 1174432"/>
                      <a:gd name="connsiteY82" fmla="*/ 306514 h 732948"/>
                      <a:gd name="connsiteX83" fmla="*/ 670846 w 1174432"/>
                      <a:gd name="connsiteY83" fmla="*/ 306514 h 732948"/>
                      <a:gd name="connsiteX84" fmla="*/ 670846 w 1174432"/>
                      <a:gd name="connsiteY84" fmla="*/ 456533 h 732948"/>
                      <a:gd name="connsiteX85" fmla="*/ 507968 w 1174432"/>
                      <a:gd name="connsiteY85" fmla="*/ 456533 h 732948"/>
                      <a:gd name="connsiteX86" fmla="*/ 507968 w 1174432"/>
                      <a:gd name="connsiteY86" fmla="*/ 306514 h 732948"/>
                      <a:gd name="connsiteX87" fmla="*/ 495110 w 1174432"/>
                      <a:gd name="connsiteY87" fmla="*/ 456533 h 732948"/>
                      <a:gd name="connsiteX88" fmla="*/ 332232 w 1174432"/>
                      <a:gd name="connsiteY88" fmla="*/ 456533 h 732948"/>
                      <a:gd name="connsiteX89" fmla="*/ 332232 w 1174432"/>
                      <a:gd name="connsiteY89" fmla="*/ 306514 h 732948"/>
                      <a:gd name="connsiteX90" fmla="*/ 495110 w 1174432"/>
                      <a:gd name="connsiteY90" fmla="*/ 306514 h 732948"/>
                      <a:gd name="connsiteX91" fmla="*/ 495110 w 1174432"/>
                      <a:gd name="connsiteY91" fmla="*/ 456533 h 732948"/>
                      <a:gd name="connsiteX92" fmla="*/ 683705 w 1174432"/>
                      <a:gd name="connsiteY92" fmla="*/ 306514 h 732948"/>
                      <a:gd name="connsiteX93" fmla="*/ 846582 w 1174432"/>
                      <a:gd name="connsiteY93" fmla="*/ 306514 h 732948"/>
                      <a:gd name="connsiteX94" fmla="*/ 846582 w 1174432"/>
                      <a:gd name="connsiteY94" fmla="*/ 456533 h 732948"/>
                      <a:gd name="connsiteX95" fmla="*/ 683705 w 1174432"/>
                      <a:gd name="connsiteY95" fmla="*/ 456533 h 732948"/>
                      <a:gd name="connsiteX96" fmla="*/ 683705 w 1174432"/>
                      <a:gd name="connsiteY96" fmla="*/ 306514 h 732948"/>
                      <a:gd name="connsiteX97" fmla="*/ 670846 w 1174432"/>
                      <a:gd name="connsiteY97" fmla="*/ 143637 h 732948"/>
                      <a:gd name="connsiteX98" fmla="*/ 670846 w 1174432"/>
                      <a:gd name="connsiteY98" fmla="*/ 293656 h 732948"/>
                      <a:gd name="connsiteX99" fmla="*/ 507968 w 1174432"/>
                      <a:gd name="connsiteY99" fmla="*/ 293656 h 732948"/>
                      <a:gd name="connsiteX100" fmla="*/ 507968 w 1174432"/>
                      <a:gd name="connsiteY100" fmla="*/ 143637 h 732948"/>
                      <a:gd name="connsiteX101" fmla="*/ 670846 w 1174432"/>
                      <a:gd name="connsiteY101" fmla="*/ 143637 h 732948"/>
                      <a:gd name="connsiteX102" fmla="*/ 495110 w 1174432"/>
                      <a:gd name="connsiteY102" fmla="*/ 143637 h 732948"/>
                      <a:gd name="connsiteX103" fmla="*/ 495110 w 1174432"/>
                      <a:gd name="connsiteY103" fmla="*/ 293656 h 732948"/>
                      <a:gd name="connsiteX104" fmla="*/ 332232 w 1174432"/>
                      <a:gd name="connsiteY104" fmla="*/ 293656 h 732948"/>
                      <a:gd name="connsiteX105" fmla="*/ 332232 w 1174432"/>
                      <a:gd name="connsiteY105" fmla="*/ 143637 h 732948"/>
                      <a:gd name="connsiteX106" fmla="*/ 495110 w 1174432"/>
                      <a:gd name="connsiteY106" fmla="*/ 143637 h 732948"/>
                      <a:gd name="connsiteX107" fmla="*/ 156496 w 1174432"/>
                      <a:gd name="connsiteY107" fmla="*/ 143637 h 732948"/>
                      <a:gd name="connsiteX108" fmla="*/ 319373 w 1174432"/>
                      <a:gd name="connsiteY108" fmla="*/ 143637 h 732948"/>
                      <a:gd name="connsiteX109" fmla="*/ 319373 w 1174432"/>
                      <a:gd name="connsiteY109" fmla="*/ 293656 h 732948"/>
                      <a:gd name="connsiteX110" fmla="*/ 156496 w 1174432"/>
                      <a:gd name="connsiteY110" fmla="*/ 293656 h 732948"/>
                      <a:gd name="connsiteX111" fmla="*/ 156496 w 1174432"/>
                      <a:gd name="connsiteY111" fmla="*/ 143637 h 732948"/>
                      <a:gd name="connsiteX112" fmla="*/ 156496 w 1174432"/>
                      <a:gd name="connsiteY112" fmla="*/ 306514 h 732948"/>
                      <a:gd name="connsiteX113" fmla="*/ 319373 w 1174432"/>
                      <a:gd name="connsiteY113" fmla="*/ 306514 h 732948"/>
                      <a:gd name="connsiteX114" fmla="*/ 319373 w 1174432"/>
                      <a:gd name="connsiteY114" fmla="*/ 456533 h 732948"/>
                      <a:gd name="connsiteX115" fmla="*/ 156496 w 1174432"/>
                      <a:gd name="connsiteY115" fmla="*/ 456533 h 732948"/>
                      <a:gd name="connsiteX116" fmla="*/ 156496 w 1174432"/>
                      <a:gd name="connsiteY116" fmla="*/ 306514 h 732948"/>
                      <a:gd name="connsiteX117" fmla="*/ 156496 w 1174432"/>
                      <a:gd name="connsiteY117" fmla="*/ 619411 h 732948"/>
                      <a:gd name="connsiteX118" fmla="*/ 156496 w 1174432"/>
                      <a:gd name="connsiteY118" fmla="*/ 469392 h 732948"/>
                      <a:gd name="connsiteX119" fmla="*/ 319373 w 1174432"/>
                      <a:gd name="connsiteY119" fmla="*/ 469392 h 732948"/>
                      <a:gd name="connsiteX120" fmla="*/ 319373 w 1174432"/>
                      <a:gd name="connsiteY120" fmla="*/ 619411 h 732948"/>
                      <a:gd name="connsiteX121" fmla="*/ 156496 w 1174432"/>
                      <a:gd name="connsiteY121" fmla="*/ 619411 h 732948"/>
                      <a:gd name="connsiteX122" fmla="*/ 332232 w 1174432"/>
                      <a:gd name="connsiteY122" fmla="*/ 619411 h 732948"/>
                      <a:gd name="connsiteX123" fmla="*/ 332232 w 1174432"/>
                      <a:gd name="connsiteY123" fmla="*/ 469392 h 732948"/>
                      <a:gd name="connsiteX124" fmla="*/ 495110 w 1174432"/>
                      <a:gd name="connsiteY124" fmla="*/ 469392 h 732948"/>
                      <a:gd name="connsiteX125" fmla="*/ 495110 w 1174432"/>
                      <a:gd name="connsiteY125" fmla="*/ 619411 h 732948"/>
                      <a:gd name="connsiteX126" fmla="*/ 332232 w 1174432"/>
                      <a:gd name="connsiteY126" fmla="*/ 619411 h 732948"/>
                      <a:gd name="connsiteX127" fmla="*/ 507968 w 1174432"/>
                      <a:gd name="connsiteY127" fmla="*/ 619411 h 732948"/>
                      <a:gd name="connsiteX128" fmla="*/ 507968 w 1174432"/>
                      <a:gd name="connsiteY128" fmla="*/ 469392 h 732948"/>
                      <a:gd name="connsiteX129" fmla="*/ 670846 w 1174432"/>
                      <a:gd name="connsiteY129" fmla="*/ 469392 h 732948"/>
                      <a:gd name="connsiteX130" fmla="*/ 670846 w 1174432"/>
                      <a:gd name="connsiteY130" fmla="*/ 619411 h 732948"/>
                      <a:gd name="connsiteX131" fmla="*/ 507968 w 1174432"/>
                      <a:gd name="connsiteY131" fmla="*/ 619411 h 732948"/>
                      <a:gd name="connsiteX132" fmla="*/ 683705 w 1174432"/>
                      <a:gd name="connsiteY132" fmla="*/ 619411 h 732948"/>
                      <a:gd name="connsiteX133" fmla="*/ 683705 w 1174432"/>
                      <a:gd name="connsiteY133" fmla="*/ 469392 h 732948"/>
                      <a:gd name="connsiteX134" fmla="*/ 846582 w 1174432"/>
                      <a:gd name="connsiteY134" fmla="*/ 469392 h 732948"/>
                      <a:gd name="connsiteX135" fmla="*/ 846582 w 1174432"/>
                      <a:gd name="connsiteY135" fmla="*/ 619411 h 732948"/>
                      <a:gd name="connsiteX136" fmla="*/ 683705 w 1174432"/>
                      <a:gd name="connsiteY136" fmla="*/ 619411 h 732948"/>
                      <a:gd name="connsiteX137" fmla="*/ 1022318 w 1174432"/>
                      <a:gd name="connsiteY137" fmla="*/ 619411 h 732948"/>
                      <a:gd name="connsiteX138" fmla="*/ 859441 w 1174432"/>
                      <a:gd name="connsiteY138" fmla="*/ 619411 h 732948"/>
                      <a:gd name="connsiteX139" fmla="*/ 859441 w 1174432"/>
                      <a:gd name="connsiteY139" fmla="*/ 469392 h 732948"/>
                      <a:gd name="connsiteX140" fmla="*/ 1022318 w 1174432"/>
                      <a:gd name="connsiteY140" fmla="*/ 469392 h 732948"/>
                      <a:gd name="connsiteX141" fmla="*/ 1022318 w 1174432"/>
                      <a:gd name="connsiteY141" fmla="*/ 619411 h 732948"/>
                      <a:gd name="connsiteX142" fmla="*/ 1022318 w 1174432"/>
                      <a:gd name="connsiteY142" fmla="*/ 456533 h 732948"/>
                      <a:gd name="connsiteX143" fmla="*/ 859441 w 1174432"/>
                      <a:gd name="connsiteY143" fmla="*/ 456533 h 732948"/>
                      <a:gd name="connsiteX144" fmla="*/ 859441 w 1174432"/>
                      <a:gd name="connsiteY144" fmla="*/ 306514 h 732948"/>
                      <a:gd name="connsiteX145" fmla="*/ 1022318 w 1174432"/>
                      <a:gd name="connsiteY145" fmla="*/ 306514 h 732948"/>
                      <a:gd name="connsiteX146" fmla="*/ 1022318 w 1174432"/>
                      <a:gd name="connsiteY146" fmla="*/ 456533 h 732948"/>
                      <a:gd name="connsiteX147" fmla="*/ 1022318 w 1174432"/>
                      <a:gd name="connsiteY147" fmla="*/ 293656 h 732948"/>
                      <a:gd name="connsiteX148" fmla="*/ 859441 w 1174432"/>
                      <a:gd name="connsiteY148" fmla="*/ 293656 h 732948"/>
                      <a:gd name="connsiteX149" fmla="*/ 859441 w 1174432"/>
                      <a:gd name="connsiteY149" fmla="*/ 143637 h 732948"/>
                      <a:gd name="connsiteX150" fmla="*/ 1022318 w 1174432"/>
                      <a:gd name="connsiteY150" fmla="*/ 143637 h 732948"/>
                      <a:gd name="connsiteX151" fmla="*/ 1022318 w 1174432"/>
                      <a:gd name="connsiteY151" fmla="*/ 293656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174432" h="732948">
                        <a:moveTo>
                          <a:pt x="1174433" y="143637"/>
                        </a:moveTo>
                        <a:lnTo>
                          <a:pt x="1174433" y="130778"/>
                        </a:lnTo>
                        <a:lnTo>
                          <a:pt x="1035177" y="130778"/>
                        </a:lnTo>
                        <a:lnTo>
                          <a:pt x="1035177" y="0"/>
                        </a:lnTo>
                        <a:lnTo>
                          <a:pt x="1022318" y="0"/>
                        </a:lnTo>
                        <a:lnTo>
                          <a:pt x="1022318" y="130778"/>
                        </a:lnTo>
                        <a:lnTo>
                          <a:pt x="859441" y="130778"/>
                        </a:lnTo>
                        <a:lnTo>
                          <a:pt x="859441" y="0"/>
                        </a:lnTo>
                        <a:lnTo>
                          <a:pt x="846582" y="0"/>
                        </a:lnTo>
                        <a:lnTo>
                          <a:pt x="846582" y="130778"/>
                        </a:lnTo>
                        <a:lnTo>
                          <a:pt x="683705" y="130778"/>
                        </a:lnTo>
                        <a:lnTo>
                          <a:pt x="683705" y="0"/>
                        </a:lnTo>
                        <a:lnTo>
                          <a:pt x="670846" y="0"/>
                        </a:lnTo>
                        <a:lnTo>
                          <a:pt x="670846" y="130778"/>
                        </a:lnTo>
                        <a:lnTo>
                          <a:pt x="507968" y="130778"/>
                        </a:lnTo>
                        <a:lnTo>
                          <a:pt x="507968" y="0"/>
                        </a:lnTo>
                        <a:lnTo>
                          <a:pt x="495110" y="0"/>
                        </a:lnTo>
                        <a:lnTo>
                          <a:pt x="495110" y="130778"/>
                        </a:lnTo>
                        <a:lnTo>
                          <a:pt x="332232" y="130778"/>
                        </a:lnTo>
                        <a:lnTo>
                          <a:pt x="332232" y="0"/>
                        </a:lnTo>
                        <a:lnTo>
                          <a:pt x="319373" y="0"/>
                        </a:lnTo>
                        <a:lnTo>
                          <a:pt x="319373" y="130778"/>
                        </a:lnTo>
                        <a:lnTo>
                          <a:pt x="156496" y="130778"/>
                        </a:lnTo>
                        <a:lnTo>
                          <a:pt x="156496" y="0"/>
                        </a:lnTo>
                        <a:lnTo>
                          <a:pt x="143637" y="0"/>
                        </a:lnTo>
                        <a:lnTo>
                          <a:pt x="143637" y="130778"/>
                        </a:lnTo>
                        <a:lnTo>
                          <a:pt x="0" y="130778"/>
                        </a:lnTo>
                        <a:lnTo>
                          <a:pt x="0" y="143637"/>
                        </a:lnTo>
                        <a:lnTo>
                          <a:pt x="143637" y="143637"/>
                        </a:lnTo>
                        <a:lnTo>
                          <a:pt x="143637" y="293656"/>
                        </a:lnTo>
                        <a:lnTo>
                          <a:pt x="0" y="293656"/>
                        </a:lnTo>
                        <a:lnTo>
                          <a:pt x="0" y="306514"/>
                        </a:lnTo>
                        <a:lnTo>
                          <a:pt x="143637" y="306514"/>
                        </a:lnTo>
                        <a:lnTo>
                          <a:pt x="143637" y="456533"/>
                        </a:lnTo>
                        <a:lnTo>
                          <a:pt x="0" y="456533"/>
                        </a:lnTo>
                        <a:lnTo>
                          <a:pt x="0" y="469392"/>
                        </a:lnTo>
                        <a:lnTo>
                          <a:pt x="143637" y="469392"/>
                        </a:lnTo>
                        <a:lnTo>
                          <a:pt x="143637" y="619411"/>
                        </a:lnTo>
                        <a:lnTo>
                          <a:pt x="0" y="619411"/>
                        </a:lnTo>
                        <a:lnTo>
                          <a:pt x="0" y="632269"/>
                        </a:lnTo>
                        <a:lnTo>
                          <a:pt x="143637" y="632269"/>
                        </a:lnTo>
                        <a:lnTo>
                          <a:pt x="143637" y="732949"/>
                        </a:lnTo>
                        <a:lnTo>
                          <a:pt x="156496" y="732949"/>
                        </a:lnTo>
                        <a:lnTo>
                          <a:pt x="156496" y="632269"/>
                        </a:lnTo>
                        <a:lnTo>
                          <a:pt x="319373" y="632269"/>
                        </a:lnTo>
                        <a:lnTo>
                          <a:pt x="319373" y="732949"/>
                        </a:lnTo>
                        <a:lnTo>
                          <a:pt x="332232" y="732949"/>
                        </a:lnTo>
                        <a:lnTo>
                          <a:pt x="332232" y="632269"/>
                        </a:lnTo>
                        <a:lnTo>
                          <a:pt x="495110" y="632269"/>
                        </a:lnTo>
                        <a:lnTo>
                          <a:pt x="495110" y="732949"/>
                        </a:lnTo>
                        <a:lnTo>
                          <a:pt x="507968" y="732949"/>
                        </a:lnTo>
                        <a:lnTo>
                          <a:pt x="507968" y="632269"/>
                        </a:lnTo>
                        <a:lnTo>
                          <a:pt x="670846" y="632269"/>
                        </a:lnTo>
                        <a:lnTo>
                          <a:pt x="670846" y="732949"/>
                        </a:lnTo>
                        <a:lnTo>
                          <a:pt x="683705" y="732949"/>
                        </a:lnTo>
                        <a:lnTo>
                          <a:pt x="683705" y="632269"/>
                        </a:lnTo>
                        <a:lnTo>
                          <a:pt x="846582" y="632269"/>
                        </a:lnTo>
                        <a:lnTo>
                          <a:pt x="846582" y="732949"/>
                        </a:lnTo>
                        <a:lnTo>
                          <a:pt x="859441" y="732949"/>
                        </a:lnTo>
                        <a:lnTo>
                          <a:pt x="859441" y="632269"/>
                        </a:lnTo>
                        <a:lnTo>
                          <a:pt x="1022318" y="632269"/>
                        </a:lnTo>
                        <a:lnTo>
                          <a:pt x="1022318" y="732949"/>
                        </a:lnTo>
                        <a:lnTo>
                          <a:pt x="1035177" y="732949"/>
                        </a:lnTo>
                        <a:lnTo>
                          <a:pt x="1035177" y="632269"/>
                        </a:lnTo>
                        <a:lnTo>
                          <a:pt x="1174433" y="632269"/>
                        </a:lnTo>
                        <a:lnTo>
                          <a:pt x="1174433" y="619411"/>
                        </a:lnTo>
                        <a:lnTo>
                          <a:pt x="1035177" y="619411"/>
                        </a:lnTo>
                        <a:lnTo>
                          <a:pt x="1035177" y="469392"/>
                        </a:lnTo>
                        <a:lnTo>
                          <a:pt x="1174433" y="469392"/>
                        </a:lnTo>
                        <a:lnTo>
                          <a:pt x="1174433" y="456533"/>
                        </a:lnTo>
                        <a:lnTo>
                          <a:pt x="1035177" y="456533"/>
                        </a:lnTo>
                        <a:lnTo>
                          <a:pt x="1035177" y="306514"/>
                        </a:lnTo>
                        <a:lnTo>
                          <a:pt x="1174433" y="306514"/>
                        </a:lnTo>
                        <a:lnTo>
                          <a:pt x="1174433" y="293656"/>
                        </a:lnTo>
                        <a:lnTo>
                          <a:pt x="1035177" y="293656"/>
                        </a:lnTo>
                        <a:lnTo>
                          <a:pt x="1035177" y="143637"/>
                        </a:lnTo>
                        <a:lnTo>
                          <a:pt x="1174433" y="143637"/>
                        </a:lnTo>
                        <a:close/>
                        <a:moveTo>
                          <a:pt x="846582" y="143637"/>
                        </a:moveTo>
                        <a:lnTo>
                          <a:pt x="846582" y="293656"/>
                        </a:lnTo>
                        <a:lnTo>
                          <a:pt x="683705" y="293656"/>
                        </a:lnTo>
                        <a:lnTo>
                          <a:pt x="683705" y="143637"/>
                        </a:lnTo>
                        <a:lnTo>
                          <a:pt x="846582" y="143637"/>
                        </a:lnTo>
                        <a:close/>
                        <a:moveTo>
                          <a:pt x="507968" y="306514"/>
                        </a:moveTo>
                        <a:lnTo>
                          <a:pt x="670846" y="306514"/>
                        </a:lnTo>
                        <a:lnTo>
                          <a:pt x="670846" y="456533"/>
                        </a:lnTo>
                        <a:lnTo>
                          <a:pt x="507968" y="456533"/>
                        </a:lnTo>
                        <a:lnTo>
                          <a:pt x="507968" y="306514"/>
                        </a:lnTo>
                        <a:close/>
                        <a:moveTo>
                          <a:pt x="495110" y="456533"/>
                        </a:moveTo>
                        <a:lnTo>
                          <a:pt x="332232" y="456533"/>
                        </a:lnTo>
                        <a:lnTo>
                          <a:pt x="332232" y="306514"/>
                        </a:lnTo>
                        <a:lnTo>
                          <a:pt x="495110" y="306514"/>
                        </a:lnTo>
                        <a:lnTo>
                          <a:pt x="495110" y="456533"/>
                        </a:lnTo>
                        <a:close/>
                        <a:moveTo>
                          <a:pt x="683705" y="306514"/>
                        </a:moveTo>
                        <a:lnTo>
                          <a:pt x="846582" y="306514"/>
                        </a:lnTo>
                        <a:lnTo>
                          <a:pt x="846582" y="456533"/>
                        </a:lnTo>
                        <a:lnTo>
                          <a:pt x="683705" y="456533"/>
                        </a:lnTo>
                        <a:lnTo>
                          <a:pt x="683705" y="306514"/>
                        </a:lnTo>
                        <a:close/>
                        <a:moveTo>
                          <a:pt x="670846" y="143637"/>
                        </a:moveTo>
                        <a:lnTo>
                          <a:pt x="670846" y="293656"/>
                        </a:lnTo>
                        <a:lnTo>
                          <a:pt x="507968" y="293656"/>
                        </a:lnTo>
                        <a:lnTo>
                          <a:pt x="507968" y="143637"/>
                        </a:lnTo>
                        <a:lnTo>
                          <a:pt x="670846" y="143637"/>
                        </a:lnTo>
                        <a:close/>
                        <a:moveTo>
                          <a:pt x="495110" y="143637"/>
                        </a:moveTo>
                        <a:lnTo>
                          <a:pt x="495110" y="293656"/>
                        </a:lnTo>
                        <a:lnTo>
                          <a:pt x="332232" y="293656"/>
                        </a:lnTo>
                        <a:lnTo>
                          <a:pt x="332232" y="143637"/>
                        </a:lnTo>
                        <a:lnTo>
                          <a:pt x="495110" y="143637"/>
                        </a:lnTo>
                        <a:close/>
                        <a:moveTo>
                          <a:pt x="156496" y="143637"/>
                        </a:moveTo>
                        <a:lnTo>
                          <a:pt x="319373" y="143637"/>
                        </a:lnTo>
                        <a:lnTo>
                          <a:pt x="319373" y="293656"/>
                        </a:lnTo>
                        <a:lnTo>
                          <a:pt x="156496" y="293656"/>
                        </a:lnTo>
                        <a:lnTo>
                          <a:pt x="156496" y="143637"/>
                        </a:lnTo>
                        <a:close/>
                        <a:moveTo>
                          <a:pt x="156496" y="306514"/>
                        </a:moveTo>
                        <a:lnTo>
                          <a:pt x="319373" y="306514"/>
                        </a:lnTo>
                        <a:lnTo>
                          <a:pt x="319373" y="456533"/>
                        </a:lnTo>
                        <a:lnTo>
                          <a:pt x="156496" y="456533"/>
                        </a:lnTo>
                        <a:lnTo>
                          <a:pt x="156496" y="306514"/>
                        </a:lnTo>
                        <a:close/>
                        <a:moveTo>
                          <a:pt x="156496" y="619411"/>
                        </a:moveTo>
                        <a:lnTo>
                          <a:pt x="156496" y="469392"/>
                        </a:lnTo>
                        <a:lnTo>
                          <a:pt x="319373" y="469392"/>
                        </a:lnTo>
                        <a:lnTo>
                          <a:pt x="319373" y="619411"/>
                        </a:lnTo>
                        <a:lnTo>
                          <a:pt x="156496" y="619411"/>
                        </a:lnTo>
                        <a:close/>
                        <a:moveTo>
                          <a:pt x="332232" y="619411"/>
                        </a:moveTo>
                        <a:lnTo>
                          <a:pt x="332232" y="469392"/>
                        </a:lnTo>
                        <a:lnTo>
                          <a:pt x="495110" y="469392"/>
                        </a:lnTo>
                        <a:lnTo>
                          <a:pt x="495110" y="619411"/>
                        </a:lnTo>
                        <a:lnTo>
                          <a:pt x="332232" y="619411"/>
                        </a:lnTo>
                        <a:close/>
                        <a:moveTo>
                          <a:pt x="507968" y="619411"/>
                        </a:moveTo>
                        <a:lnTo>
                          <a:pt x="507968" y="469392"/>
                        </a:lnTo>
                        <a:lnTo>
                          <a:pt x="670846" y="469392"/>
                        </a:lnTo>
                        <a:lnTo>
                          <a:pt x="670846" y="619411"/>
                        </a:lnTo>
                        <a:lnTo>
                          <a:pt x="507968" y="619411"/>
                        </a:lnTo>
                        <a:close/>
                        <a:moveTo>
                          <a:pt x="683705" y="619411"/>
                        </a:moveTo>
                        <a:lnTo>
                          <a:pt x="683705" y="469392"/>
                        </a:lnTo>
                        <a:lnTo>
                          <a:pt x="846582" y="469392"/>
                        </a:lnTo>
                        <a:lnTo>
                          <a:pt x="846582" y="619411"/>
                        </a:lnTo>
                        <a:lnTo>
                          <a:pt x="683705" y="619411"/>
                        </a:lnTo>
                        <a:close/>
                        <a:moveTo>
                          <a:pt x="1022318" y="619411"/>
                        </a:moveTo>
                        <a:lnTo>
                          <a:pt x="859441" y="619411"/>
                        </a:lnTo>
                        <a:lnTo>
                          <a:pt x="859441" y="469392"/>
                        </a:lnTo>
                        <a:lnTo>
                          <a:pt x="1022318" y="469392"/>
                        </a:lnTo>
                        <a:lnTo>
                          <a:pt x="1022318" y="619411"/>
                        </a:lnTo>
                        <a:close/>
                        <a:moveTo>
                          <a:pt x="1022318" y="456533"/>
                        </a:moveTo>
                        <a:lnTo>
                          <a:pt x="859441" y="456533"/>
                        </a:lnTo>
                        <a:lnTo>
                          <a:pt x="859441" y="306514"/>
                        </a:lnTo>
                        <a:lnTo>
                          <a:pt x="1022318" y="306514"/>
                        </a:lnTo>
                        <a:lnTo>
                          <a:pt x="1022318" y="456533"/>
                        </a:lnTo>
                        <a:close/>
                        <a:moveTo>
                          <a:pt x="1022318" y="293656"/>
                        </a:moveTo>
                        <a:lnTo>
                          <a:pt x="859441" y="293656"/>
                        </a:lnTo>
                        <a:lnTo>
                          <a:pt x="859441" y="143637"/>
                        </a:lnTo>
                        <a:lnTo>
                          <a:pt x="1022318" y="143637"/>
                        </a:lnTo>
                        <a:lnTo>
                          <a:pt x="1022318" y="293656"/>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09" name="그래픽 44">
                    <a:extLst>
                      <a:ext uri="{FF2B5EF4-FFF2-40B4-BE49-F238E27FC236}">
                        <a16:creationId xmlns:a16="http://schemas.microsoft.com/office/drawing/2014/main" id="{CB6913C0-E8C4-A687-52F4-759006749D44}"/>
                      </a:ext>
                    </a:extLst>
                  </p:cNvPr>
                  <p:cNvGrpSpPr/>
                  <p:nvPr/>
                </p:nvGrpSpPr>
                <p:grpSpPr>
                  <a:xfrm>
                    <a:off x="2095690" y="4600669"/>
                    <a:ext cx="1212342" cy="814292"/>
                    <a:chOff x="2095690" y="4600669"/>
                    <a:chExt cx="1212342" cy="814292"/>
                  </a:xfrm>
                  <a:solidFill>
                    <a:srgbClr val="00668A"/>
                  </a:solidFill>
                </p:grpSpPr>
                <p:sp>
                  <p:nvSpPr>
                    <p:cNvPr id="110" name="자유형: 도형 109">
                      <a:extLst>
                        <a:ext uri="{FF2B5EF4-FFF2-40B4-BE49-F238E27FC236}">
                          <a16:creationId xmlns:a16="http://schemas.microsoft.com/office/drawing/2014/main" id="{C7306BD7-9550-E34E-7E22-FAB4E0F3655C}"/>
                        </a:ext>
                      </a:extLst>
                    </p:cNvPr>
                    <p:cNvSpPr/>
                    <p:nvPr/>
                  </p:nvSpPr>
                  <p:spPr>
                    <a:xfrm>
                      <a:off x="2413729" y="4600669"/>
                      <a:ext cx="894302" cy="814292"/>
                    </a:xfrm>
                    <a:custGeom>
                      <a:avLst/>
                      <a:gdLst>
                        <a:gd name="connsiteX0" fmla="*/ 894302 w 894302"/>
                        <a:gd name="connsiteY0" fmla="*/ 814292 h 814292"/>
                        <a:gd name="connsiteX1" fmla="*/ 851440 w 894302"/>
                        <a:gd name="connsiteY1" fmla="*/ 814292 h 814292"/>
                        <a:gd name="connsiteX2" fmla="*/ 851440 w 894302"/>
                        <a:gd name="connsiteY2" fmla="*/ 94297 h 814292"/>
                        <a:gd name="connsiteX3" fmla="*/ 800005 w 894302"/>
                        <a:gd name="connsiteY3" fmla="*/ 42863 h 814292"/>
                        <a:gd name="connsiteX4" fmla="*/ 94297 w 894302"/>
                        <a:gd name="connsiteY4" fmla="*/ 42863 h 814292"/>
                        <a:gd name="connsiteX5" fmla="*/ 42863 w 894302"/>
                        <a:gd name="connsiteY5" fmla="*/ 94297 h 814292"/>
                        <a:gd name="connsiteX6" fmla="*/ 42863 w 894302"/>
                        <a:gd name="connsiteY6" fmla="*/ 814292 h 814292"/>
                        <a:gd name="connsiteX7" fmla="*/ 0 w 894302"/>
                        <a:gd name="connsiteY7" fmla="*/ 814292 h 814292"/>
                        <a:gd name="connsiteX8" fmla="*/ 0 w 894302"/>
                        <a:gd name="connsiteY8" fmla="*/ 94297 h 814292"/>
                        <a:gd name="connsiteX9" fmla="*/ 94297 w 894302"/>
                        <a:gd name="connsiteY9" fmla="*/ 0 h 814292"/>
                        <a:gd name="connsiteX10" fmla="*/ 800005 w 894302"/>
                        <a:gd name="connsiteY10" fmla="*/ 0 h 814292"/>
                        <a:gd name="connsiteX11" fmla="*/ 894302 w 894302"/>
                        <a:gd name="connsiteY11" fmla="*/ 94297 h 814292"/>
                        <a:gd name="connsiteX12" fmla="*/ 894302 w 894302"/>
                        <a:gd name="connsiteY12" fmla="*/ 814292 h 81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4302" h="814292">
                          <a:moveTo>
                            <a:pt x="894302" y="814292"/>
                          </a:moveTo>
                          <a:lnTo>
                            <a:pt x="851440" y="814292"/>
                          </a:lnTo>
                          <a:lnTo>
                            <a:pt x="851440" y="94297"/>
                          </a:lnTo>
                          <a:cubicBezTo>
                            <a:pt x="851440" y="65913"/>
                            <a:pt x="828389" y="42863"/>
                            <a:pt x="800005" y="42863"/>
                          </a:cubicBezTo>
                          <a:lnTo>
                            <a:pt x="94297" y="42863"/>
                          </a:lnTo>
                          <a:cubicBezTo>
                            <a:pt x="65913" y="42863"/>
                            <a:pt x="42863" y="65913"/>
                            <a:pt x="42863" y="94297"/>
                          </a:cubicBezTo>
                          <a:lnTo>
                            <a:pt x="42863" y="814292"/>
                          </a:lnTo>
                          <a:lnTo>
                            <a:pt x="0" y="814292"/>
                          </a:lnTo>
                          <a:lnTo>
                            <a:pt x="0" y="94297"/>
                          </a:lnTo>
                          <a:cubicBezTo>
                            <a:pt x="0" y="42291"/>
                            <a:pt x="42291" y="0"/>
                            <a:pt x="94297" y="0"/>
                          </a:cubicBezTo>
                          <a:lnTo>
                            <a:pt x="800005" y="0"/>
                          </a:lnTo>
                          <a:cubicBezTo>
                            <a:pt x="852011" y="0"/>
                            <a:pt x="894302" y="42291"/>
                            <a:pt x="894302" y="94297"/>
                          </a:cubicBezTo>
                          <a:lnTo>
                            <a:pt x="894302" y="814292"/>
                          </a:lnTo>
                          <a:close/>
                        </a:path>
                      </a:pathLst>
                    </a:custGeom>
                    <a:solidFill>
                      <a:srgbClr val="00668A"/>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1" name="자유형: 도형 110">
                      <a:extLst>
                        <a:ext uri="{FF2B5EF4-FFF2-40B4-BE49-F238E27FC236}">
                          <a16:creationId xmlns:a16="http://schemas.microsoft.com/office/drawing/2014/main" id="{D53C0A2A-0EE6-3DDF-1EF8-9702A00AB955}"/>
                        </a:ext>
                      </a:extLst>
                    </p:cNvPr>
                    <p:cNvSpPr/>
                    <p:nvPr/>
                  </p:nvSpPr>
                  <p:spPr>
                    <a:xfrm>
                      <a:off x="2095690" y="4600669"/>
                      <a:ext cx="409194" cy="814292"/>
                    </a:xfrm>
                    <a:custGeom>
                      <a:avLst/>
                      <a:gdLst>
                        <a:gd name="connsiteX0" fmla="*/ 42863 w 409194"/>
                        <a:gd name="connsiteY0" fmla="*/ 814292 h 814292"/>
                        <a:gd name="connsiteX1" fmla="*/ 0 w 409194"/>
                        <a:gd name="connsiteY1" fmla="*/ 814292 h 814292"/>
                        <a:gd name="connsiteX2" fmla="*/ 0 w 409194"/>
                        <a:gd name="connsiteY2" fmla="*/ 94297 h 814292"/>
                        <a:gd name="connsiteX3" fmla="*/ 94297 w 409194"/>
                        <a:gd name="connsiteY3" fmla="*/ 0 h 814292"/>
                        <a:gd name="connsiteX4" fmla="*/ 409194 w 409194"/>
                        <a:gd name="connsiteY4" fmla="*/ 0 h 814292"/>
                        <a:gd name="connsiteX5" fmla="*/ 409194 w 409194"/>
                        <a:gd name="connsiteY5" fmla="*/ 42863 h 814292"/>
                        <a:gd name="connsiteX6" fmla="*/ 94297 w 409194"/>
                        <a:gd name="connsiteY6" fmla="*/ 42863 h 814292"/>
                        <a:gd name="connsiteX7" fmla="*/ 42863 w 409194"/>
                        <a:gd name="connsiteY7" fmla="*/ 94297 h 814292"/>
                        <a:gd name="connsiteX8" fmla="*/ 42863 w 409194"/>
                        <a:gd name="connsiteY8" fmla="*/ 814292 h 81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194" h="814292">
                          <a:moveTo>
                            <a:pt x="42863" y="814292"/>
                          </a:moveTo>
                          <a:lnTo>
                            <a:pt x="0" y="814292"/>
                          </a:lnTo>
                          <a:lnTo>
                            <a:pt x="0" y="94297"/>
                          </a:lnTo>
                          <a:cubicBezTo>
                            <a:pt x="0" y="42291"/>
                            <a:pt x="42291" y="0"/>
                            <a:pt x="94297" y="0"/>
                          </a:cubicBezTo>
                          <a:lnTo>
                            <a:pt x="409194" y="0"/>
                          </a:lnTo>
                          <a:lnTo>
                            <a:pt x="409194" y="42863"/>
                          </a:lnTo>
                          <a:lnTo>
                            <a:pt x="94297" y="42863"/>
                          </a:lnTo>
                          <a:cubicBezTo>
                            <a:pt x="65913" y="42863"/>
                            <a:pt x="42863" y="65913"/>
                            <a:pt x="42863" y="94297"/>
                          </a:cubicBezTo>
                          <a:lnTo>
                            <a:pt x="42863" y="814292"/>
                          </a:lnTo>
                          <a:close/>
                        </a:path>
                      </a:pathLst>
                    </a:custGeom>
                    <a:solidFill>
                      <a:srgbClr val="00668A"/>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12" name="그래픽 44">
                  <a:extLst>
                    <a:ext uri="{FF2B5EF4-FFF2-40B4-BE49-F238E27FC236}">
                      <a16:creationId xmlns:a16="http://schemas.microsoft.com/office/drawing/2014/main" id="{6E9E7E9E-BFF9-CAC4-E45A-C4854168B812}"/>
                    </a:ext>
                  </a:extLst>
                </p:cNvPr>
                <p:cNvGrpSpPr/>
                <p:nvPr/>
              </p:nvGrpSpPr>
              <p:grpSpPr>
                <a:xfrm>
                  <a:off x="5639847" y="4404169"/>
                  <a:ext cx="984980" cy="996505"/>
                  <a:chOff x="5639847" y="4404169"/>
                  <a:chExt cx="984980" cy="996505"/>
                </a:xfrm>
              </p:grpSpPr>
              <p:sp>
                <p:nvSpPr>
                  <p:cNvPr id="113" name="자유형: 도형 112">
                    <a:extLst>
                      <a:ext uri="{FF2B5EF4-FFF2-40B4-BE49-F238E27FC236}">
                        <a16:creationId xmlns:a16="http://schemas.microsoft.com/office/drawing/2014/main" id="{ADC81B28-2E74-27EF-C89E-4A63C4AABA88}"/>
                      </a:ext>
                    </a:extLst>
                  </p:cNvPr>
                  <p:cNvSpPr/>
                  <p:nvPr/>
                </p:nvSpPr>
                <p:spPr>
                  <a:xfrm>
                    <a:off x="5779960" y="4502276"/>
                    <a:ext cx="705135" cy="234219"/>
                  </a:xfrm>
                  <a:custGeom>
                    <a:avLst/>
                    <a:gdLst>
                      <a:gd name="connsiteX0" fmla="*/ 177260 w 705135"/>
                      <a:gd name="connsiteY0" fmla="*/ 227838 h 234219"/>
                      <a:gd name="connsiteX1" fmla="*/ 207454 w 705135"/>
                      <a:gd name="connsiteY1" fmla="*/ 197644 h 234219"/>
                      <a:gd name="connsiteX2" fmla="*/ 497586 w 705135"/>
                      <a:gd name="connsiteY2" fmla="*/ 197644 h 234219"/>
                      <a:gd name="connsiteX3" fmla="*/ 527780 w 705135"/>
                      <a:gd name="connsiteY3" fmla="*/ 227838 h 234219"/>
                      <a:gd name="connsiteX4" fmla="*/ 527780 w 705135"/>
                      <a:gd name="connsiteY4" fmla="*/ 234220 h 234219"/>
                      <a:gd name="connsiteX5" fmla="*/ 705136 w 705135"/>
                      <a:gd name="connsiteY5" fmla="*/ 234220 h 234219"/>
                      <a:gd name="connsiteX6" fmla="*/ 655796 w 705135"/>
                      <a:gd name="connsiteY6" fmla="*/ 0 h 234219"/>
                      <a:gd name="connsiteX7" fmla="*/ 49339 w 705135"/>
                      <a:gd name="connsiteY7" fmla="*/ 0 h 234219"/>
                      <a:gd name="connsiteX8" fmla="*/ 0 w 705135"/>
                      <a:gd name="connsiteY8" fmla="*/ 234220 h 234219"/>
                      <a:gd name="connsiteX9" fmla="*/ 177355 w 705135"/>
                      <a:gd name="connsiteY9" fmla="*/ 234220 h 234219"/>
                      <a:gd name="connsiteX10" fmla="*/ 177355 w 705135"/>
                      <a:gd name="connsiteY10" fmla="*/ 227838 h 23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5135" h="234219">
                        <a:moveTo>
                          <a:pt x="177260" y="227838"/>
                        </a:moveTo>
                        <a:cubicBezTo>
                          <a:pt x="177260" y="211169"/>
                          <a:pt x="190786" y="197644"/>
                          <a:pt x="207454" y="197644"/>
                        </a:cubicBezTo>
                        <a:lnTo>
                          <a:pt x="497586" y="197644"/>
                        </a:lnTo>
                        <a:cubicBezTo>
                          <a:pt x="514255" y="197644"/>
                          <a:pt x="527780" y="211169"/>
                          <a:pt x="527780" y="227838"/>
                        </a:cubicBezTo>
                        <a:lnTo>
                          <a:pt x="527780" y="234220"/>
                        </a:lnTo>
                        <a:lnTo>
                          <a:pt x="705136" y="234220"/>
                        </a:lnTo>
                        <a:lnTo>
                          <a:pt x="655796" y="0"/>
                        </a:lnTo>
                        <a:lnTo>
                          <a:pt x="49339" y="0"/>
                        </a:lnTo>
                        <a:lnTo>
                          <a:pt x="0" y="234220"/>
                        </a:lnTo>
                        <a:lnTo>
                          <a:pt x="177355" y="234220"/>
                        </a:lnTo>
                        <a:lnTo>
                          <a:pt x="177355" y="227838"/>
                        </a:lnTo>
                        <a:close/>
                      </a:path>
                    </a:pathLst>
                  </a:custGeom>
                  <a:solidFill>
                    <a:srgbClr val="546D9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4" name="자유형: 도형 113">
                    <a:extLst>
                      <a:ext uri="{FF2B5EF4-FFF2-40B4-BE49-F238E27FC236}">
                        <a16:creationId xmlns:a16="http://schemas.microsoft.com/office/drawing/2014/main" id="{DF6CD989-B3AB-B9DF-5304-A4116F3E55F5}"/>
                      </a:ext>
                    </a:extLst>
                  </p:cNvPr>
                  <p:cNvSpPr/>
                  <p:nvPr/>
                </p:nvSpPr>
                <p:spPr>
                  <a:xfrm>
                    <a:off x="5740336" y="4736496"/>
                    <a:ext cx="784288" cy="187737"/>
                  </a:xfrm>
                  <a:custGeom>
                    <a:avLst/>
                    <a:gdLst>
                      <a:gd name="connsiteX0" fmla="*/ 216884 w 784288"/>
                      <a:gd name="connsiteY0" fmla="*/ 0 h 187737"/>
                      <a:gd name="connsiteX1" fmla="*/ 39529 w 784288"/>
                      <a:gd name="connsiteY1" fmla="*/ 0 h 187737"/>
                      <a:gd name="connsiteX2" fmla="*/ 0 w 784288"/>
                      <a:gd name="connsiteY2" fmla="*/ 187738 h 187737"/>
                      <a:gd name="connsiteX3" fmla="*/ 173546 w 784288"/>
                      <a:gd name="connsiteY3" fmla="*/ 187738 h 187737"/>
                      <a:gd name="connsiteX4" fmla="*/ 173546 w 784288"/>
                      <a:gd name="connsiteY4" fmla="*/ 181356 h 187737"/>
                      <a:gd name="connsiteX5" fmla="*/ 203740 w 784288"/>
                      <a:gd name="connsiteY5" fmla="*/ 151162 h 187737"/>
                      <a:gd name="connsiteX6" fmla="*/ 580549 w 784288"/>
                      <a:gd name="connsiteY6" fmla="*/ 151162 h 187737"/>
                      <a:gd name="connsiteX7" fmla="*/ 610743 w 784288"/>
                      <a:gd name="connsiteY7" fmla="*/ 181356 h 187737"/>
                      <a:gd name="connsiteX8" fmla="*/ 610743 w 784288"/>
                      <a:gd name="connsiteY8" fmla="*/ 187738 h 187737"/>
                      <a:gd name="connsiteX9" fmla="*/ 784288 w 784288"/>
                      <a:gd name="connsiteY9" fmla="*/ 187738 h 187737"/>
                      <a:gd name="connsiteX10" fmla="*/ 744760 w 784288"/>
                      <a:gd name="connsiteY10" fmla="*/ 0 h 187737"/>
                      <a:gd name="connsiteX11" fmla="*/ 216884 w 784288"/>
                      <a:gd name="connsiteY11" fmla="*/ 0 h 18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4288" h="187737">
                        <a:moveTo>
                          <a:pt x="216884" y="0"/>
                        </a:moveTo>
                        <a:lnTo>
                          <a:pt x="39529" y="0"/>
                        </a:lnTo>
                        <a:lnTo>
                          <a:pt x="0" y="187738"/>
                        </a:lnTo>
                        <a:lnTo>
                          <a:pt x="173546" y="187738"/>
                        </a:lnTo>
                        <a:lnTo>
                          <a:pt x="173546" y="181356"/>
                        </a:lnTo>
                        <a:cubicBezTo>
                          <a:pt x="173546" y="164687"/>
                          <a:pt x="187071" y="151162"/>
                          <a:pt x="203740" y="151162"/>
                        </a:cubicBezTo>
                        <a:lnTo>
                          <a:pt x="580549" y="151162"/>
                        </a:lnTo>
                        <a:cubicBezTo>
                          <a:pt x="597217" y="151162"/>
                          <a:pt x="610743" y="164687"/>
                          <a:pt x="610743" y="181356"/>
                        </a:cubicBezTo>
                        <a:lnTo>
                          <a:pt x="610743" y="187738"/>
                        </a:lnTo>
                        <a:lnTo>
                          <a:pt x="784288" y="187738"/>
                        </a:lnTo>
                        <a:lnTo>
                          <a:pt x="744760" y="0"/>
                        </a:lnTo>
                        <a:lnTo>
                          <a:pt x="216884" y="0"/>
                        </a:lnTo>
                        <a:close/>
                      </a:path>
                    </a:pathLst>
                  </a:custGeom>
                  <a:solidFill>
                    <a:srgbClr val="2E4E6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5" name="자유형: 도형 114">
                    <a:extLst>
                      <a:ext uri="{FF2B5EF4-FFF2-40B4-BE49-F238E27FC236}">
                        <a16:creationId xmlns:a16="http://schemas.microsoft.com/office/drawing/2014/main" id="{DAE1E07D-65F3-8523-5DF4-AA62EDFE7EEF}"/>
                      </a:ext>
                    </a:extLst>
                  </p:cNvPr>
                  <p:cNvSpPr/>
                  <p:nvPr/>
                </p:nvSpPr>
                <p:spPr>
                  <a:xfrm>
                    <a:off x="5639847" y="5172550"/>
                    <a:ext cx="984980" cy="228123"/>
                  </a:xfrm>
                  <a:custGeom>
                    <a:avLst/>
                    <a:gdLst>
                      <a:gd name="connsiteX0" fmla="*/ 245078 w 984980"/>
                      <a:gd name="connsiteY0" fmla="*/ 0 h 228123"/>
                      <a:gd name="connsiteX1" fmla="*/ 48101 w 984980"/>
                      <a:gd name="connsiteY1" fmla="*/ 0 h 228123"/>
                      <a:gd name="connsiteX2" fmla="*/ 0 w 984980"/>
                      <a:gd name="connsiteY2" fmla="*/ 228124 h 228123"/>
                      <a:gd name="connsiteX3" fmla="*/ 201644 w 984980"/>
                      <a:gd name="connsiteY3" fmla="*/ 228124 h 228123"/>
                      <a:gd name="connsiteX4" fmla="*/ 201644 w 984980"/>
                      <a:gd name="connsiteY4" fmla="*/ 221742 h 228123"/>
                      <a:gd name="connsiteX5" fmla="*/ 231839 w 984980"/>
                      <a:gd name="connsiteY5" fmla="*/ 191548 h 228123"/>
                      <a:gd name="connsiteX6" fmla="*/ 753142 w 984980"/>
                      <a:gd name="connsiteY6" fmla="*/ 191548 h 228123"/>
                      <a:gd name="connsiteX7" fmla="*/ 783336 w 984980"/>
                      <a:gd name="connsiteY7" fmla="*/ 221742 h 228123"/>
                      <a:gd name="connsiteX8" fmla="*/ 783336 w 984980"/>
                      <a:gd name="connsiteY8" fmla="*/ 228124 h 228123"/>
                      <a:gd name="connsiteX9" fmla="*/ 984980 w 984980"/>
                      <a:gd name="connsiteY9" fmla="*/ 228124 h 228123"/>
                      <a:gd name="connsiteX10" fmla="*/ 936879 w 984980"/>
                      <a:gd name="connsiteY10" fmla="*/ 0 h 228123"/>
                      <a:gd name="connsiteX11" fmla="*/ 244888 w 984980"/>
                      <a:gd name="connsiteY11" fmla="*/ 0 h 22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4980" h="228123">
                        <a:moveTo>
                          <a:pt x="245078" y="0"/>
                        </a:moveTo>
                        <a:lnTo>
                          <a:pt x="48101" y="0"/>
                        </a:lnTo>
                        <a:lnTo>
                          <a:pt x="0" y="228124"/>
                        </a:lnTo>
                        <a:lnTo>
                          <a:pt x="201644" y="228124"/>
                        </a:lnTo>
                        <a:lnTo>
                          <a:pt x="201644" y="221742"/>
                        </a:lnTo>
                        <a:cubicBezTo>
                          <a:pt x="201644" y="205073"/>
                          <a:pt x="215170" y="191548"/>
                          <a:pt x="231839" y="191548"/>
                        </a:cubicBezTo>
                        <a:lnTo>
                          <a:pt x="753142" y="191548"/>
                        </a:lnTo>
                        <a:cubicBezTo>
                          <a:pt x="769811" y="191548"/>
                          <a:pt x="783336" y="205073"/>
                          <a:pt x="783336" y="221742"/>
                        </a:cubicBezTo>
                        <a:lnTo>
                          <a:pt x="783336" y="228124"/>
                        </a:lnTo>
                        <a:lnTo>
                          <a:pt x="984980" y="228124"/>
                        </a:lnTo>
                        <a:lnTo>
                          <a:pt x="936879" y="0"/>
                        </a:lnTo>
                        <a:lnTo>
                          <a:pt x="244888" y="0"/>
                        </a:lnTo>
                        <a:close/>
                      </a:path>
                    </a:pathLst>
                  </a:custGeom>
                  <a:solidFill>
                    <a:srgbClr val="2E4E6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6" name="자유형: 도형 115">
                    <a:extLst>
                      <a:ext uri="{FF2B5EF4-FFF2-40B4-BE49-F238E27FC236}">
                        <a16:creationId xmlns:a16="http://schemas.microsoft.com/office/drawing/2014/main" id="{D6D6A25E-9A16-EF3E-9AF0-51FEE8B0C936}"/>
                      </a:ext>
                    </a:extLst>
                  </p:cNvPr>
                  <p:cNvSpPr/>
                  <p:nvPr/>
                </p:nvSpPr>
                <p:spPr>
                  <a:xfrm>
                    <a:off x="5688043" y="4924234"/>
                    <a:ext cx="888968" cy="248316"/>
                  </a:xfrm>
                  <a:custGeom>
                    <a:avLst/>
                    <a:gdLst>
                      <a:gd name="connsiteX0" fmla="*/ 225838 w 888968"/>
                      <a:gd name="connsiteY0" fmla="*/ 0 h 248316"/>
                      <a:gd name="connsiteX1" fmla="*/ 52292 w 888968"/>
                      <a:gd name="connsiteY1" fmla="*/ 0 h 248316"/>
                      <a:gd name="connsiteX2" fmla="*/ 0 w 888968"/>
                      <a:gd name="connsiteY2" fmla="*/ 248317 h 248316"/>
                      <a:gd name="connsiteX3" fmla="*/ 196977 w 888968"/>
                      <a:gd name="connsiteY3" fmla="*/ 248317 h 248316"/>
                      <a:gd name="connsiteX4" fmla="*/ 196977 w 888968"/>
                      <a:gd name="connsiteY4" fmla="*/ 241840 h 248316"/>
                      <a:gd name="connsiteX5" fmla="*/ 227171 w 888968"/>
                      <a:gd name="connsiteY5" fmla="*/ 211646 h 248316"/>
                      <a:gd name="connsiteX6" fmla="*/ 661797 w 888968"/>
                      <a:gd name="connsiteY6" fmla="*/ 211646 h 248316"/>
                      <a:gd name="connsiteX7" fmla="*/ 691991 w 888968"/>
                      <a:gd name="connsiteY7" fmla="*/ 241840 h 248316"/>
                      <a:gd name="connsiteX8" fmla="*/ 691991 w 888968"/>
                      <a:gd name="connsiteY8" fmla="*/ 248317 h 248316"/>
                      <a:gd name="connsiteX9" fmla="*/ 888968 w 888968"/>
                      <a:gd name="connsiteY9" fmla="*/ 248317 h 248316"/>
                      <a:gd name="connsiteX10" fmla="*/ 836676 w 888968"/>
                      <a:gd name="connsiteY10" fmla="*/ 0 h 248316"/>
                      <a:gd name="connsiteX11" fmla="*/ 225933 w 888968"/>
                      <a:gd name="connsiteY11" fmla="*/ 0 h 24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8968" h="248316">
                        <a:moveTo>
                          <a:pt x="225838" y="0"/>
                        </a:moveTo>
                        <a:lnTo>
                          <a:pt x="52292" y="0"/>
                        </a:lnTo>
                        <a:lnTo>
                          <a:pt x="0" y="248317"/>
                        </a:lnTo>
                        <a:lnTo>
                          <a:pt x="196977" y="248317"/>
                        </a:lnTo>
                        <a:lnTo>
                          <a:pt x="196977" y="241840"/>
                        </a:lnTo>
                        <a:cubicBezTo>
                          <a:pt x="196977" y="225171"/>
                          <a:pt x="210502" y="211646"/>
                          <a:pt x="227171" y="211646"/>
                        </a:cubicBezTo>
                        <a:lnTo>
                          <a:pt x="661797" y="211646"/>
                        </a:lnTo>
                        <a:cubicBezTo>
                          <a:pt x="678466" y="211646"/>
                          <a:pt x="691991" y="225171"/>
                          <a:pt x="691991" y="241840"/>
                        </a:cubicBezTo>
                        <a:lnTo>
                          <a:pt x="691991" y="248317"/>
                        </a:lnTo>
                        <a:lnTo>
                          <a:pt x="888968" y="248317"/>
                        </a:lnTo>
                        <a:lnTo>
                          <a:pt x="836676" y="0"/>
                        </a:lnTo>
                        <a:lnTo>
                          <a:pt x="225933" y="0"/>
                        </a:lnTo>
                        <a:close/>
                      </a:path>
                    </a:pathLst>
                  </a:custGeom>
                  <a:solidFill>
                    <a:srgbClr val="546D9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7" name="자유형: 도형 116">
                    <a:extLst>
                      <a:ext uri="{FF2B5EF4-FFF2-40B4-BE49-F238E27FC236}">
                        <a16:creationId xmlns:a16="http://schemas.microsoft.com/office/drawing/2014/main" id="{0387500E-83F7-E363-6CF2-00A6D711EF73}"/>
                      </a:ext>
                    </a:extLst>
                  </p:cNvPr>
                  <p:cNvSpPr/>
                  <p:nvPr/>
                </p:nvSpPr>
                <p:spPr>
                  <a:xfrm>
                    <a:off x="5821488" y="4404169"/>
                    <a:ext cx="621887" cy="109727"/>
                  </a:xfrm>
                  <a:custGeom>
                    <a:avLst/>
                    <a:gdLst>
                      <a:gd name="connsiteX0" fmla="*/ 0 w 621887"/>
                      <a:gd name="connsiteY0" fmla="*/ 109728 h 109727"/>
                      <a:gd name="connsiteX1" fmla="*/ 0 w 621887"/>
                      <a:gd name="connsiteY1" fmla="*/ 53530 h 109727"/>
                      <a:gd name="connsiteX2" fmla="*/ 53530 w 621887"/>
                      <a:gd name="connsiteY2" fmla="*/ 0 h 109727"/>
                      <a:gd name="connsiteX3" fmla="*/ 568357 w 621887"/>
                      <a:gd name="connsiteY3" fmla="*/ 0 h 109727"/>
                      <a:gd name="connsiteX4" fmla="*/ 621887 w 621887"/>
                      <a:gd name="connsiteY4" fmla="*/ 53530 h 109727"/>
                      <a:gd name="connsiteX5" fmla="*/ 621887 w 621887"/>
                      <a:gd name="connsiteY5" fmla="*/ 109728 h 109727"/>
                      <a:gd name="connsiteX6" fmla="*/ 0 w 621887"/>
                      <a:gd name="connsiteY6" fmla="*/ 109728 h 10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887" h="109727">
                        <a:moveTo>
                          <a:pt x="0" y="109728"/>
                        </a:moveTo>
                        <a:lnTo>
                          <a:pt x="0" y="53530"/>
                        </a:lnTo>
                        <a:cubicBezTo>
                          <a:pt x="0" y="24003"/>
                          <a:pt x="24003" y="0"/>
                          <a:pt x="53530" y="0"/>
                        </a:cubicBezTo>
                        <a:lnTo>
                          <a:pt x="568357" y="0"/>
                        </a:lnTo>
                        <a:cubicBezTo>
                          <a:pt x="597884" y="0"/>
                          <a:pt x="621887" y="24003"/>
                          <a:pt x="621887" y="53530"/>
                        </a:cubicBezTo>
                        <a:lnTo>
                          <a:pt x="621887" y="109728"/>
                        </a:lnTo>
                        <a:lnTo>
                          <a:pt x="0" y="109728"/>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18" name="그래픽 44">
                    <a:extLst>
                      <a:ext uri="{FF2B5EF4-FFF2-40B4-BE49-F238E27FC236}">
                        <a16:creationId xmlns:a16="http://schemas.microsoft.com/office/drawing/2014/main" id="{0C6119CB-AED1-6645-420B-2321243862F3}"/>
                      </a:ext>
                    </a:extLst>
                  </p:cNvPr>
                  <p:cNvGrpSpPr/>
                  <p:nvPr/>
                </p:nvGrpSpPr>
                <p:grpSpPr>
                  <a:xfrm>
                    <a:off x="5874067" y="4479226"/>
                    <a:ext cx="516826" cy="23050"/>
                    <a:chOff x="5874067" y="4479226"/>
                    <a:chExt cx="516826" cy="23050"/>
                  </a:xfrm>
                  <a:solidFill>
                    <a:srgbClr val="7791C2"/>
                  </a:solidFill>
                </p:grpSpPr>
                <p:sp>
                  <p:nvSpPr>
                    <p:cNvPr id="119" name="자유형: 도형 118">
                      <a:extLst>
                        <a:ext uri="{FF2B5EF4-FFF2-40B4-BE49-F238E27FC236}">
                          <a16:creationId xmlns:a16="http://schemas.microsoft.com/office/drawing/2014/main" id="{AE50FC2D-A3CA-8C38-489B-2C591137AF36}"/>
                        </a:ext>
                      </a:extLst>
                    </p:cNvPr>
                    <p:cNvSpPr/>
                    <p:nvPr/>
                  </p:nvSpPr>
                  <p:spPr>
                    <a:xfrm>
                      <a:off x="5874067" y="4479226"/>
                      <a:ext cx="23050" cy="23050"/>
                    </a:xfrm>
                    <a:custGeom>
                      <a:avLst/>
                      <a:gdLst>
                        <a:gd name="connsiteX0" fmla="*/ 23050 w 23050"/>
                        <a:gd name="connsiteY0" fmla="*/ 11525 h 23050"/>
                        <a:gd name="connsiteX1" fmla="*/ 11525 w 23050"/>
                        <a:gd name="connsiteY1" fmla="*/ 23050 h 23050"/>
                        <a:gd name="connsiteX2" fmla="*/ 0 w 23050"/>
                        <a:gd name="connsiteY2" fmla="*/ 11525 h 23050"/>
                        <a:gd name="connsiteX3" fmla="*/ 11525 w 23050"/>
                        <a:gd name="connsiteY3" fmla="*/ 0 h 23050"/>
                        <a:gd name="connsiteX4" fmla="*/ 23050 w 23050"/>
                        <a:gd name="connsiteY4" fmla="*/ 11525 h 2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0" h="23050">
                          <a:moveTo>
                            <a:pt x="23050" y="11525"/>
                          </a:moveTo>
                          <a:cubicBezTo>
                            <a:pt x="23050" y="17907"/>
                            <a:pt x="17907" y="23050"/>
                            <a:pt x="11525" y="23050"/>
                          </a:cubicBezTo>
                          <a:cubicBezTo>
                            <a:pt x="5143" y="23050"/>
                            <a:pt x="0" y="17907"/>
                            <a:pt x="0" y="11525"/>
                          </a:cubicBezTo>
                          <a:cubicBezTo>
                            <a:pt x="0" y="5143"/>
                            <a:pt x="5143" y="0"/>
                            <a:pt x="11525" y="0"/>
                          </a:cubicBezTo>
                          <a:cubicBezTo>
                            <a:pt x="17907" y="0"/>
                            <a:pt x="23050" y="5143"/>
                            <a:pt x="23050" y="11525"/>
                          </a:cubicBezTo>
                          <a:close/>
                        </a:path>
                      </a:pathLst>
                    </a:custGeom>
                    <a:solidFill>
                      <a:srgbClr val="7791C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0" name="자유형: 도형 119">
                      <a:extLst>
                        <a:ext uri="{FF2B5EF4-FFF2-40B4-BE49-F238E27FC236}">
                          <a16:creationId xmlns:a16="http://schemas.microsoft.com/office/drawing/2014/main" id="{E972F971-0984-868F-2609-38AD9DD60714}"/>
                        </a:ext>
                      </a:extLst>
                    </p:cNvPr>
                    <p:cNvSpPr/>
                    <p:nvPr/>
                  </p:nvSpPr>
                  <p:spPr>
                    <a:xfrm>
                      <a:off x="6038659" y="4479226"/>
                      <a:ext cx="23050" cy="23050"/>
                    </a:xfrm>
                    <a:custGeom>
                      <a:avLst/>
                      <a:gdLst>
                        <a:gd name="connsiteX0" fmla="*/ 23050 w 23050"/>
                        <a:gd name="connsiteY0" fmla="*/ 11525 h 23050"/>
                        <a:gd name="connsiteX1" fmla="*/ 11525 w 23050"/>
                        <a:gd name="connsiteY1" fmla="*/ 23050 h 23050"/>
                        <a:gd name="connsiteX2" fmla="*/ 0 w 23050"/>
                        <a:gd name="connsiteY2" fmla="*/ 11525 h 23050"/>
                        <a:gd name="connsiteX3" fmla="*/ 11525 w 23050"/>
                        <a:gd name="connsiteY3" fmla="*/ 0 h 23050"/>
                        <a:gd name="connsiteX4" fmla="*/ 23050 w 23050"/>
                        <a:gd name="connsiteY4" fmla="*/ 11525 h 2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0" h="23050">
                          <a:moveTo>
                            <a:pt x="23050" y="11525"/>
                          </a:moveTo>
                          <a:cubicBezTo>
                            <a:pt x="23050" y="17907"/>
                            <a:pt x="17907" y="23050"/>
                            <a:pt x="11525" y="23050"/>
                          </a:cubicBezTo>
                          <a:cubicBezTo>
                            <a:pt x="5143" y="23050"/>
                            <a:pt x="0" y="17907"/>
                            <a:pt x="0" y="11525"/>
                          </a:cubicBezTo>
                          <a:cubicBezTo>
                            <a:pt x="0" y="5143"/>
                            <a:pt x="5143" y="0"/>
                            <a:pt x="11525" y="0"/>
                          </a:cubicBezTo>
                          <a:cubicBezTo>
                            <a:pt x="17907" y="0"/>
                            <a:pt x="23050" y="5143"/>
                            <a:pt x="23050" y="11525"/>
                          </a:cubicBezTo>
                          <a:close/>
                        </a:path>
                      </a:pathLst>
                    </a:custGeom>
                    <a:solidFill>
                      <a:srgbClr val="7791C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1" name="자유형: 도형 120">
                      <a:extLst>
                        <a:ext uri="{FF2B5EF4-FFF2-40B4-BE49-F238E27FC236}">
                          <a16:creationId xmlns:a16="http://schemas.microsoft.com/office/drawing/2014/main" id="{FD3CE01B-47D5-349D-D2F8-EDD8D2031FCA}"/>
                        </a:ext>
                      </a:extLst>
                    </p:cNvPr>
                    <p:cNvSpPr/>
                    <p:nvPr/>
                  </p:nvSpPr>
                  <p:spPr>
                    <a:xfrm>
                      <a:off x="6203251" y="4479226"/>
                      <a:ext cx="23050" cy="23050"/>
                    </a:xfrm>
                    <a:custGeom>
                      <a:avLst/>
                      <a:gdLst>
                        <a:gd name="connsiteX0" fmla="*/ 23050 w 23050"/>
                        <a:gd name="connsiteY0" fmla="*/ 11525 h 23050"/>
                        <a:gd name="connsiteX1" fmla="*/ 11525 w 23050"/>
                        <a:gd name="connsiteY1" fmla="*/ 23050 h 23050"/>
                        <a:gd name="connsiteX2" fmla="*/ 0 w 23050"/>
                        <a:gd name="connsiteY2" fmla="*/ 11525 h 23050"/>
                        <a:gd name="connsiteX3" fmla="*/ 11525 w 23050"/>
                        <a:gd name="connsiteY3" fmla="*/ 0 h 23050"/>
                        <a:gd name="connsiteX4" fmla="*/ 23050 w 23050"/>
                        <a:gd name="connsiteY4" fmla="*/ 11525 h 2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0" h="23050">
                          <a:moveTo>
                            <a:pt x="23050" y="11525"/>
                          </a:moveTo>
                          <a:cubicBezTo>
                            <a:pt x="23050" y="17907"/>
                            <a:pt x="17907" y="23050"/>
                            <a:pt x="11525" y="23050"/>
                          </a:cubicBezTo>
                          <a:cubicBezTo>
                            <a:pt x="5143" y="23050"/>
                            <a:pt x="0" y="17907"/>
                            <a:pt x="0" y="11525"/>
                          </a:cubicBezTo>
                          <a:cubicBezTo>
                            <a:pt x="0" y="5143"/>
                            <a:pt x="5143" y="0"/>
                            <a:pt x="11525" y="0"/>
                          </a:cubicBezTo>
                          <a:cubicBezTo>
                            <a:pt x="17907" y="0"/>
                            <a:pt x="23050" y="5143"/>
                            <a:pt x="23050" y="11525"/>
                          </a:cubicBezTo>
                          <a:close/>
                        </a:path>
                      </a:pathLst>
                    </a:custGeom>
                    <a:solidFill>
                      <a:srgbClr val="7791C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2" name="자유형: 도형 121">
                      <a:extLst>
                        <a:ext uri="{FF2B5EF4-FFF2-40B4-BE49-F238E27FC236}">
                          <a16:creationId xmlns:a16="http://schemas.microsoft.com/office/drawing/2014/main" id="{F8E892FE-B37A-6A0F-2185-C8C371D8FF27}"/>
                        </a:ext>
                      </a:extLst>
                    </p:cNvPr>
                    <p:cNvSpPr/>
                    <p:nvPr/>
                  </p:nvSpPr>
                  <p:spPr>
                    <a:xfrm>
                      <a:off x="6367843" y="4479226"/>
                      <a:ext cx="23050" cy="23050"/>
                    </a:xfrm>
                    <a:custGeom>
                      <a:avLst/>
                      <a:gdLst>
                        <a:gd name="connsiteX0" fmla="*/ 23050 w 23050"/>
                        <a:gd name="connsiteY0" fmla="*/ 11525 h 23050"/>
                        <a:gd name="connsiteX1" fmla="*/ 11525 w 23050"/>
                        <a:gd name="connsiteY1" fmla="*/ 23050 h 23050"/>
                        <a:gd name="connsiteX2" fmla="*/ 0 w 23050"/>
                        <a:gd name="connsiteY2" fmla="*/ 11525 h 23050"/>
                        <a:gd name="connsiteX3" fmla="*/ 11525 w 23050"/>
                        <a:gd name="connsiteY3" fmla="*/ 0 h 23050"/>
                        <a:gd name="connsiteX4" fmla="*/ 23050 w 23050"/>
                        <a:gd name="connsiteY4" fmla="*/ 11525 h 2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0" h="23050">
                          <a:moveTo>
                            <a:pt x="23050" y="11525"/>
                          </a:moveTo>
                          <a:cubicBezTo>
                            <a:pt x="23050" y="17907"/>
                            <a:pt x="17907" y="23050"/>
                            <a:pt x="11525" y="23050"/>
                          </a:cubicBezTo>
                          <a:cubicBezTo>
                            <a:pt x="5143" y="23050"/>
                            <a:pt x="0" y="17907"/>
                            <a:pt x="0" y="11525"/>
                          </a:cubicBezTo>
                          <a:cubicBezTo>
                            <a:pt x="0" y="5143"/>
                            <a:pt x="5143" y="0"/>
                            <a:pt x="11525" y="0"/>
                          </a:cubicBezTo>
                          <a:cubicBezTo>
                            <a:pt x="17907" y="0"/>
                            <a:pt x="23050" y="5143"/>
                            <a:pt x="23050" y="11525"/>
                          </a:cubicBezTo>
                          <a:close/>
                        </a:path>
                      </a:pathLst>
                    </a:custGeom>
                    <a:solidFill>
                      <a:srgbClr val="7791C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23" name="그래픽 44">
                  <a:extLst>
                    <a:ext uri="{FF2B5EF4-FFF2-40B4-BE49-F238E27FC236}">
                      <a16:creationId xmlns:a16="http://schemas.microsoft.com/office/drawing/2014/main" id="{9D16E19E-6B6D-B322-8DED-9E10D61CA15C}"/>
                    </a:ext>
                  </a:extLst>
                </p:cNvPr>
                <p:cNvGrpSpPr/>
                <p:nvPr/>
              </p:nvGrpSpPr>
              <p:grpSpPr>
                <a:xfrm>
                  <a:off x="4985003" y="5318092"/>
                  <a:ext cx="434911" cy="96393"/>
                  <a:chOff x="4985003" y="5318092"/>
                  <a:chExt cx="434911" cy="96393"/>
                </a:xfrm>
              </p:grpSpPr>
              <p:sp>
                <p:nvSpPr>
                  <p:cNvPr id="124" name="자유형: 도형 123">
                    <a:extLst>
                      <a:ext uri="{FF2B5EF4-FFF2-40B4-BE49-F238E27FC236}">
                        <a16:creationId xmlns:a16="http://schemas.microsoft.com/office/drawing/2014/main" id="{FDC753A5-3621-8F31-4392-60012DBCCD19}"/>
                      </a:ext>
                    </a:extLst>
                  </p:cNvPr>
                  <p:cNvSpPr/>
                  <p:nvPr/>
                </p:nvSpPr>
                <p:spPr>
                  <a:xfrm>
                    <a:off x="5318188" y="5341905"/>
                    <a:ext cx="36861" cy="57245"/>
                  </a:xfrm>
                  <a:custGeom>
                    <a:avLst/>
                    <a:gdLst>
                      <a:gd name="connsiteX0" fmla="*/ 0 w 36861"/>
                      <a:gd name="connsiteY0" fmla="*/ 0 h 57245"/>
                      <a:gd name="connsiteX1" fmla="*/ 36862 w 36861"/>
                      <a:gd name="connsiteY1" fmla="*/ 0 h 57245"/>
                      <a:gd name="connsiteX2" fmla="*/ 36862 w 36861"/>
                      <a:gd name="connsiteY2" fmla="*/ 57245 h 57245"/>
                      <a:gd name="connsiteX3" fmla="*/ 0 w 36861"/>
                      <a:gd name="connsiteY3" fmla="*/ 57245 h 57245"/>
                    </a:gdLst>
                    <a:ahLst/>
                    <a:cxnLst>
                      <a:cxn ang="0">
                        <a:pos x="connsiteX0" y="connsiteY0"/>
                      </a:cxn>
                      <a:cxn ang="0">
                        <a:pos x="connsiteX1" y="connsiteY1"/>
                      </a:cxn>
                      <a:cxn ang="0">
                        <a:pos x="connsiteX2" y="connsiteY2"/>
                      </a:cxn>
                      <a:cxn ang="0">
                        <a:pos x="connsiteX3" y="connsiteY3"/>
                      </a:cxn>
                    </a:cxnLst>
                    <a:rect l="l" t="t" r="r" b="b"/>
                    <a:pathLst>
                      <a:path w="36861" h="57245">
                        <a:moveTo>
                          <a:pt x="0" y="0"/>
                        </a:moveTo>
                        <a:lnTo>
                          <a:pt x="36862" y="0"/>
                        </a:lnTo>
                        <a:lnTo>
                          <a:pt x="36862" y="57245"/>
                        </a:lnTo>
                        <a:lnTo>
                          <a:pt x="0" y="57245"/>
                        </a:lnTo>
                        <a:close/>
                      </a:path>
                    </a:pathLst>
                  </a:custGeom>
                  <a:solidFill>
                    <a:srgbClr val="546D9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5" name="자유형: 도형 124">
                    <a:extLst>
                      <a:ext uri="{FF2B5EF4-FFF2-40B4-BE49-F238E27FC236}">
                        <a16:creationId xmlns:a16="http://schemas.microsoft.com/office/drawing/2014/main" id="{58C6D350-FD17-37B9-C220-2C09339C999B}"/>
                      </a:ext>
                    </a:extLst>
                  </p:cNvPr>
                  <p:cNvSpPr/>
                  <p:nvPr/>
                </p:nvSpPr>
                <p:spPr>
                  <a:xfrm>
                    <a:off x="5167978" y="5363908"/>
                    <a:ext cx="36861" cy="35242"/>
                  </a:xfrm>
                  <a:custGeom>
                    <a:avLst/>
                    <a:gdLst>
                      <a:gd name="connsiteX0" fmla="*/ 0 w 36861"/>
                      <a:gd name="connsiteY0" fmla="*/ 0 h 35242"/>
                      <a:gd name="connsiteX1" fmla="*/ 36862 w 36861"/>
                      <a:gd name="connsiteY1" fmla="*/ 0 h 35242"/>
                      <a:gd name="connsiteX2" fmla="*/ 36862 w 36861"/>
                      <a:gd name="connsiteY2" fmla="*/ 35243 h 35242"/>
                      <a:gd name="connsiteX3" fmla="*/ 0 w 36861"/>
                      <a:gd name="connsiteY3" fmla="*/ 35243 h 35242"/>
                    </a:gdLst>
                    <a:ahLst/>
                    <a:cxnLst>
                      <a:cxn ang="0">
                        <a:pos x="connsiteX0" y="connsiteY0"/>
                      </a:cxn>
                      <a:cxn ang="0">
                        <a:pos x="connsiteX1" y="connsiteY1"/>
                      </a:cxn>
                      <a:cxn ang="0">
                        <a:pos x="connsiteX2" y="connsiteY2"/>
                      </a:cxn>
                      <a:cxn ang="0">
                        <a:pos x="connsiteX3" y="connsiteY3"/>
                      </a:cxn>
                    </a:cxnLst>
                    <a:rect l="l" t="t" r="r" b="b"/>
                    <a:pathLst>
                      <a:path w="36861" h="35242">
                        <a:moveTo>
                          <a:pt x="0" y="0"/>
                        </a:moveTo>
                        <a:lnTo>
                          <a:pt x="36862" y="0"/>
                        </a:lnTo>
                        <a:lnTo>
                          <a:pt x="36862" y="35243"/>
                        </a:lnTo>
                        <a:lnTo>
                          <a:pt x="0" y="35243"/>
                        </a:lnTo>
                        <a:close/>
                      </a:path>
                    </a:pathLst>
                  </a:custGeom>
                  <a:solidFill>
                    <a:srgbClr val="546D94"/>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6" name="자유형: 도형 125">
                    <a:extLst>
                      <a:ext uri="{FF2B5EF4-FFF2-40B4-BE49-F238E27FC236}">
                        <a16:creationId xmlns:a16="http://schemas.microsoft.com/office/drawing/2014/main" id="{AFC6264B-1375-2BA1-468D-5B9AA3F159E2}"/>
                      </a:ext>
                    </a:extLst>
                  </p:cNvPr>
                  <p:cNvSpPr/>
                  <p:nvPr/>
                </p:nvSpPr>
                <p:spPr>
                  <a:xfrm>
                    <a:off x="4985003" y="5318092"/>
                    <a:ext cx="434911" cy="96393"/>
                  </a:xfrm>
                  <a:custGeom>
                    <a:avLst/>
                    <a:gdLst>
                      <a:gd name="connsiteX0" fmla="*/ 429006 w 434911"/>
                      <a:gd name="connsiteY0" fmla="*/ 0 h 96393"/>
                      <a:gd name="connsiteX1" fmla="*/ 432626 w 434911"/>
                      <a:gd name="connsiteY1" fmla="*/ 18955 h 96393"/>
                      <a:gd name="connsiteX2" fmla="*/ 109824 w 434911"/>
                      <a:gd name="connsiteY2" fmla="*/ 77058 h 96393"/>
                      <a:gd name="connsiteX3" fmla="*/ 434912 w 434911"/>
                      <a:gd name="connsiteY3" fmla="*/ 77058 h 96393"/>
                      <a:gd name="connsiteX4" fmla="*/ 434912 w 434911"/>
                      <a:gd name="connsiteY4" fmla="*/ 96393 h 96393"/>
                      <a:gd name="connsiteX5" fmla="*/ 1715 w 434911"/>
                      <a:gd name="connsiteY5" fmla="*/ 96393 h 96393"/>
                      <a:gd name="connsiteX6" fmla="*/ 0 w 434911"/>
                      <a:gd name="connsiteY6" fmla="*/ 77248 h 96393"/>
                      <a:gd name="connsiteX7" fmla="*/ 429006 w 434911"/>
                      <a:gd name="connsiteY7" fmla="*/ 0 h 9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4911" h="96393">
                        <a:moveTo>
                          <a:pt x="429006" y="0"/>
                        </a:moveTo>
                        <a:cubicBezTo>
                          <a:pt x="430530" y="6287"/>
                          <a:pt x="431578" y="12668"/>
                          <a:pt x="432626" y="18955"/>
                        </a:cubicBezTo>
                        <a:lnTo>
                          <a:pt x="109824" y="77058"/>
                        </a:lnTo>
                        <a:lnTo>
                          <a:pt x="434912" y="77058"/>
                        </a:lnTo>
                        <a:lnTo>
                          <a:pt x="434912" y="96393"/>
                        </a:lnTo>
                        <a:lnTo>
                          <a:pt x="1715" y="96393"/>
                        </a:lnTo>
                        <a:lnTo>
                          <a:pt x="0" y="77248"/>
                        </a:lnTo>
                        <a:lnTo>
                          <a:pt x="429006" y="0"/>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27" name="그래픽 44">
                  <a:extLst>
                    <a:ext uri="{FF2B5EF4-FFF2-40B4-BE49-F238E27FC236}">
                      <a16:creationId xmlns:a16="http://schemas.microsoft.com/office/drawing/2014/main" id="{E698C4FC-25A2-1D5D-EFC4-29E182E304BC}"/>
                    </a:ext>
                  </a:extLst>
                </p:cNvPr>
                <p:cNvGrpSpPr/>
                <p:nvPr/>
              </p:nvGrpSpPr>
              <p:grpSpPr>
                <a:xfrm>
                  <a:off x="3453183" y="4044949"/>
                  <a:ext cx="1031376" cy="1386085"/>
                  <a:chOff x="3453183" y="4044949"/>
                  <a:chExt cx="1031376" cy="1386085"/>
                </a:xfrm>
              </p:grpSpPr>
              <p:sp>
                <p:nvSpPr>
                  <p:cNvPr id="128" name="자유형: 도형 127">
                    <a:extLst>
                      <a:ext uri="{FF2B5EF4-FFF2-40B4-BE49-F238E27FC236}">
                        <a16:creationId xmlns:a16="http://schemas.microsoft.com/office/drawing/2014/main" id="{64AD8AA9-1148-93D4-00F1-3BC57146CDAF}"/>
                      </a:ext>
                    </a:extLst>
                  </p:cNvPr>
                  <p:cNvSpPr/>
                  <p:nvPr/>
                </p:nvSpPr>
                <p:spPr>
                  <a:xfrm>
                    <a:off x="4396072" y="5103780"/>
                    <a:ext cx="88487" cy="132048"/>
                  </a:xfrm>
                  <a:custGeom>
                    <a:avLst/>
                    <a:gdLst>
                      <a:gd name="connsiteX0" fmla="*/ 0 w 88487"/>
                      <a:gd name="connsiteY0" fmla="*/ 4286 h 132048"/>
                      <a:gd name="connsiteX1" fmla="*/ 27813 w 88487"/>
                      <a:gd name="connsiteY1" fmla="*/ 45720 h 132048"/>
                      <a:gd name="connsiteX2" fmla="*/ 24574 w 88487"/>
                      <a:gd name="connsiteY2" fmla="*/ 124683 h 132048"/>
                      <a:gd name="connsiteX3" fmla="*/ 53530 w 88487"/>
                      <a:gd name="connsiteY3" fmla="*/ 107918 h 132048"/>
                      <a:gd name="connsiteX4" fmla="*/ 88487 w 88487"/>
                      <a:gd name="connsiteY4" fmla="*/ 11621 h 132048"/>
                      <a:gd name="connsiteX5" fmla="*/ 40005 w 88487"/>
                      <a:gd name="connsiteY5" fmla="*/ 0 h 132048"/>
                      <a:gd name="connsiteX6" fmla="*/ 95 w 88487"/>
                      <a:gd name="connsiteY6" fmla="*/ 4286 h 1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87" h="132048">
                        <a:moveTo>
                          <a:pt x="0" y="4286"/>
                        </a:moveTo>
                        <a:lnTo>
                          <a:pt x="27813" y="45720"/>
                        </a:lnTo>
                        <a:lnTo>
                          <a:pt x="24574" y="124683"/>
                        </a:lnTo>
                        <a:cubicBezTo>
                          <a:pt x="24574" y="124683"/>
                          <a:pt x="31909" y="149543"/>
                          <a:pt x="53530" y="107918"/>
                        </a:cubicBezTo>
                        <a:cubicBezTo>
                          <a:pt x="75057" y="66294"/>
                          <a:pt x="88487" y="11621"/>
                          <a:pt x="88487" y="11621"/>
                        </a:cubicBezTo>
                        <a:lnTo>
                          <a:pt x="40005" y="0"/>
                        </a:lnTo>
                        <a:lnTo>
                          <a:pt x="95" y="4286"/>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9" name="자유형: 도형 128">
                    <a:extLst>
                      <a:ext uri="{FF2B5EF4-FFF2-40B4-BE49-F238E27FC236}">
                        <a16:creationId xmlns:a16="http://schemas.microsoft.com/office/drawing/2014/main" id="{6AF46E9B-3AA0-FA3A-2B8F-A4442DF1827E}"/>
                      </a:ext>
                    </a:extLst>
                  </p:cNvPr>
                  <p:cNvSpPr/>
                  <p:nvPr/>
                </p:nvSpPr>
                <p:spPr>
                  <a:xfrm>
                    <a:off x="4038885" y="5299614"/>
                    <a:ext cx="106679" cy="131420"/>
                  </a:xfrm>
                  <a:custGeom>
                    <a:avLst/>
                    <a:gdLst>
                      <a:gd name="connsiteX0" fmla="*/ 34576 w 106679"/>
                      <a:gd name="connsiteY0" fmla="*/ 0 h 131420"/>
                      <a:gd name="connsiteX1" fmla="*/ 43625 w 106679"/>
                      <a:gd name="connsiteY1" fmla="*/ 50673 h 131420"/>
                      <a:gd name="connsiteX2" fmla="*/ 0 w 106679"/>
                      <a:gd name="connsiteY2" fmla="*/ 131064 h 131420"/>
                      <a:gd name="connsiteX3" fmla="*/ 35528 w 106679"/>
                      <a:gd name="connsiteY3" fmla="*/ 118872 h 131420"/>
                      <a:gd name="connsiteX4" fmla="*/ 106680 w 106679"/>
                      <a:gd name="connsiteY4" fmla="*/ 62484 h 131420"/>
                      <a:gd name="connsiteX5" fmla="*/ 77629 w 106679"/>
                      <a:gd name="connsiteY5" fmla="*/ 30004 h 131420"/>
                      <a:gd name="connsiteX6" fmla="*/ 34480 w 106679"/>
                      <a:gd name="connsiteY6" fmla="*/ 0 h 13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79" h="131420">
                        <a:moveTo>
                          <a:pt x="34576" y="0"/>
                        </a:moveTo>
                        <a:lnTo>
                          <a:pt x="43625" y="50673"/>
                        </a:lnTo>
                        <a:lnTo>
                          <a:pt x="0" y="131064"/>
                        </a:lnTo>
                        <a:cubicBezTo>
                          <a:pt x="0" y="131064"/>
                          <a:pt x="12287" y="134683"/>
                          <a:pt x="35528" y="118872"/>
                        </a:cubicBezTo>
                        <a:cubicBezTo>
                          <a:pt x="58865" y="103060"/>
                          <a:pt x="106680" y="62484"/>
                          <a:pt x="106680" y="62484"/>
                        </a:cubicBezTo>
                        <a:lnTo>
                          <a:pt x="77629" y="30004"/>
                        </a:lnTo>
                        <a:lnTo>
                          <a:pt x="34480" y="0"/>
                        </a:ln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0" name="자유형: 도형 129">
                    <a:extLst>
                      <a:ext uri="{FF2B5EF4-FFF2-40B4-BE49-F238E27FC236}">
                        <a16:creationId xmlns:a16="http://schemas.microsoft.com/office/drawing/2014/main" id="{7FFB3B49-29DC-DE60-F419-240329E69C73}"/>
                      </a:ext>
                    </a:extLst>
                  </p:cNvPr>
                  <p:cNvSpPr/>
                  <p:nvPr/>
                </p:nvSpPr>
                <p:spPr>
                  <a:xfrm>
                    <a:off x="3995641" y="4723824"/>
                    <a:ext cx="439388" cy="425675"/>
                  </a:xfrm>
                  <a:custGeom>
                    <a:avLst/>
                    <a:gdLst>
                      <a:gd name="connsiteX0" fmla="*/ 0 w 439388"/>
                      <a:gd name="connsiteY0" fmla="*/ 195170 h 425675"/>
                      <a:gd name="connsiteX1" fmla="*/ 90011 w 439388"/>
                      <a:gd name="connsiteY1" fmla="*/ 379479 h 425675"/>
                      <a:gd name="connsiteX2" fmla="*/ 428244 w 439388"/>
                      <a:gd name="connsiteY2" fmla="*/ 425676 h 425675"/>
                      <a:gd name="connsiteX3" fmla="*/ 439388 w 439388"/>
                      <a:gd name="connsiteY3" fmla="*/ 390242 h 425675"/>
                      <a:gd name="connsiteX4" fmla="*/ 175831 w 439388"/>
                      <a:gd name="connsiteY4" fmla="*/ 306708 h 425675"/>
                      <a:gd name="connsiteX5" fmla="*/ 156400 w 439388"/>
                      <a:gd name="connsiteY5" fmla="*/ 27530 h 425675"/>
                      <a:gd name="connsiteX6" fmla="*/ 45053 w 439388"/>
                      <a:gd name="connsiteY6" fmla="*/ 34579 h 425675"/>
                      <a:gd name="connsiteX7" fmla="*/ 0 w 439388"/>
                      <a:gd name="connsiteY7" fmla="*/ 195361 h 42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388" h="425675">
                        <a:moveTo>
                          <a:pt x="0" y="195170"/>
                        </a:moveTo>
                        <a:cubicBezTo>
                          <a:pt x="0" y="195170"/>
                          <a:pt x="42863" y="349476"/>
                          <a:pt x="90011" y="379479"/>
                        </a:cubicBezTo>
                        <a:cubicBezTo>
                          <a:pt x="137160" y="409483"/>
                          <a:pt x="428244" y="425676"/>
                          <a:pt x="428244" y="425676"/>
                        </a:cubicBezTo>
                        <a:lnTo>
                          <a:pt x="439388" y="390242"/>
                        </a:lnTo>
                        <a:cubicBezTo>
                          <a:pt x="439388" y="390242"/>
                          <a:pt x="203644" y="336712"/>
                          <a:pt x="175831" y="306708"/>
                        </a:cubicBezTo>
                        <a:cubicBezTo>
                          <a:pt x="148018" y="276704"/>
                          <a:pt x="173450" y="93348"/>
                          <a:pt x="156400" y="27530"/>
                        </a:cubicBezTo>
                        <a:cubicBezTo>
                          <a:pt x="139351" y="-38287"/>
                          <a:pt x="45053" y="34579"/>
                          <a:pt x="45053" y="34579"/>
                        </a:cubicBezTo>
                        <a:lnTo>
                          <a:pt x="0" y="195361"/>
                        </a:lnTo>
                        <a:close/>
                      </a:path>
                    </a:pathLst>
                  </a:custGeom>
                  <a:solidFill>
                    <a:srgbClr val="00374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1" name="자유형: 도형 130">
                    <a:extLst>
                      <a:ext uri="{FF2B5EF4-FFF2-40B4-BE49-F238E27FC236}">
                        <a16:creationId xmlns:a16="http://schemas.microsoft.com/office/drawing/2014/main" id="{BCC71320-6D0F-B18A-1EEE-4CE4F3D41D82}"/>
                      </a:ext>
                    </a:extLst>
                  </p:cNvPr>
                  <p:cNvSpPr/>
                  <p:nvPr/>
                </p:nvSpPr>
                <p:spPr>
                  <a:xfrm>
                    <a:off x="3859860" y="4661667"/>
                    <a:ext cx="303564" cy="696715"/>
                  </a:xfrm>
                  <a:custGeom>
                    <a:avLst/>
                    <a:gdLst>
                      <a:gd name="connsiteX0" fmla="*/ 56534 w 303564"/>
                      <a:gd name="connsiteY0" fmla="*/ 66637 h 696715"/>
                      <a:gd name="connsiteX1" fmla="*/ 54343 w 303564"/>
                      <a:gd name="connsiteY1" fmla="*/ 123692 h 696715"/>
                      <a:gd name="connsiteX2" fmla="*/ 812 w 303564"/>
                      <a:gd name="connsiteY2" fmla="*/ 411728 h 696715"/>
                      <a:gd name="connsiteX3" fmla="*/ 65106 w 303564"/>
                      <a:gd name="connsiteY3" fmla="*/ 495262 h 696715"/>
                      <a:gd name="connsiteX4" fmla="*/ 225793 w 303564"/>
                      <a:gd name="connsiteY4" fmla="*/ 696716 h 696715"/>
                      <a:gd name="connsiteX5" fmla="*/ 256654 w 303564"/>
                      <a:gd name="connsiteY5" fmla="*/ 667950 h 696715"/>
                      <a:gd name="connsiteX6" fmla="*/ 124351 w 303564"/>
                      <a:gd name="connsiteY6" fmla="*/ 384010 h 696715"/>
                      <a:gd name="connsiteX7" fmla="*/ 167976 w 303564"/>
                      <a:gd name="connsiteY7" fmla="*/ 319526 h 696715"/>
                      <a:gd name="connsiteX8" fmla="*/ 287991 w 303564"/>
                      <a:gd name="connsiteY8" fmla="*/ 118072 h 696715"/>
                      <a:gd name="connsiteX9" fmla="*/ 283705 w 303564"/>
                      <a:gd name="connsiteY9" fmla="*/ 8820 h 696715"/>
                      <a:gd name="connsiteX10" fmla="*/ 56534 w 303564"/>
                      <a:gd name="connsiteY10" fmla="*/ 66732 h 696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564" h="696715">
                        <a:moveTo>
                          <a:pt x="56534" y="66637"/>
                        </a:moveTo>
                        <a:lnTo>
                          <a:pt x="54343" y="123692"/>
                        </a:lnTo>
                        <a:cubicBezTo>
                          <a:pt x="54343" y="123692"/>
                          <a:pt x="-7760" y="323812"/>
                          <a:pt x="812" y="411728"/>
                        </a:cubicBezTo>
                        <a:cubicBezTo>
                          <a:pt x="812" y="411728"/>
                          <a:pt x="24434" y="443922"/>
                          <a:pt x="65106" y="495262"/>
                        </a:cubicBezTo>
                        <a:cubicBezTo>
                          <a:pt x="105778" y="546602"/>
                          <a:pt x="225793" y="696716"/>
                          <a:pt x="225793" y="696716"/>
                        </a:cubicBezTo>
                        <a:cubicBezTo>
                          <a:pt x="225793" y="696716"/>
                          <a:pt x="246843" y="679856"/>
                          <a:pt x="256654" y="667950"/>
                        </a:cubicBezTo>
                        <a:cubicBezTo>
                          <a:pt x="256654" y="667950"/>
                          <a:pt x="160070" y="463448"/>
                          <a:pt x="124351" y="384010"/>
                        </a:cubicBezTo>
                        <a:cubicBezTo>
                          <a:pt x="124351" y="384010"/>
                          <a:pt x="135782" y="358197"/>
                          <a:pt x="167976" y="319526"/>
                        </a:cubicBezTo>
                        <a:cubicBezTo>
                          <a:pt x="200075" y="280949"/>
                          <a:pt x="270846" y="154553"/>
                          <a:pt x="287991" y="118072"/>
                        </a:cubicBezTo>
                        <a:cubicBezTo>
                          <a:pt x="305136" y="81686"/>
                          <a:pt x="313709" y="40919"/>
                          <a:pt x="283705" y="8820"/>
                        </a:cubicBezTo>
                        <a:cubicBezTo>
                          <a:pt x="253701" y="-23374"/>
                          <a:pt x="56534" y="41015"/>
                          <a:pt x="56534" y="66732"/>
                        </a:cubicBezTo>
                        <a:close/>
                      </a:path>
                    </a:pathLst>
                  </a:custGeom>
                  <a:solidFill>
                    <a:srgbClr val="0043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2" name="자유형: 도형 131">
                    <a:extLst>
                      <a:ext uri="{FF2B5EF4-FFF2-40B4-BE49-F238E27FC236}">
                        <a16:creationId xmlns:a16="http://schemas.microsoft.com/office/drawing/2014/main" id="{E4ECE645-3794-4EAC-2454-9D2D8FF4255A}"/>
                      </a:ext>
                    </a:extLst>
                  </p:cNvPr>
                  <p:cNvSpPr/>
                  <p:nvPr/>
                </p:nvSpPr>
                <p:spPr>
                  <a:xfrm>
                    <a:off x="3908854" y="4748574"/>
                    <a:ext cx="190789" cy="591520"/>
                  </a:xfrm>
                  <a:custGeom>
                    <a:avLst/>
                    <a:gdLst>
                      <a:gd name="connsiteX0" fmla="*/ 187562 w 190789"/>
                      <a:gd name="connsiteY0" fmla="*/ 591521 h 591520"/>
                      <a:gd name="connsiteX1" fmla="*/ 184800 w 190789"/>
                      <a:gd name="connsiteY1" fmla="*/ 589997 h 591520"/>
                      <a:gd name="connsiteX2" fmla="*/ 34972 w 190789"/>
                      <a:gd name="connsiteY2" fmla="*/ 371684 h 591520"/>
                      <a:gd name="connsiteX3" fmla="*/ 110 w 190789"/>
                      <a:gd name="connsiteY3" fmla="*/ 317010 h 591520"/>
                      <a:gd name="connsiteX4" fmla="*/ 110 w 190789"/>
                      <a:gd name="connsiteY4" fmla="*/ 315677 h 591520"/>
                      <a:gd name="connsiteX5" fmla="*/ 52402 w 190789"/>
                      <a:gd name="connsiteY5" fmla="*/ 113937 h 591520"/>
                      <a:gd name="connsiteX6" fmla="*/ 70785 w 190789"/>
                      <a:gd name="connsiteY6" fmla="*/ 47834 h 591520"/>
                      <a:gd name="connsiteX7" fmla="*/ 75072 w 190789"/>
                      <a:gd name="connsiteY7" fmla="*/ 2971 h 591520"/>
                      <a:gd name="connsiteX8" fmla="*/ 78501 w 190789"/>
                      <a:gd name="connsiteY8" fmla="*/ 18 h 591520"/>
                      <a:gd name="connsiteX9" fmla="*/ 81453 w 190789"/>
                      <a:gd name="connsiteY9" fmla="*/ 3447 h 591520"/>
                      <a:gd name="connsiteX10" fmla="*/ 77167 w 190789"/>
                      <a:gd name="connsiteY10" fmla="*/ 48596 h 591520"/>
                      <a:gd name="connsiteX11" fmla="*/ 58593 w 190789"/>
                      <a:gd name="connsiteY11" fmla="*/ 115747 h 591520"/>
                      <a:gd name="connsiteX12" fmla="*/ 6587 w 190789"/>
                      <a:gd name="connsiteY12" fmla="*/ 315772 h 591520"/>
                      <a:gd name="connsiteX13" fmla="*/ 40115 w 190789"/>
                      <a:gd name="connsiteY13" fmla="*/ 367683 h 591520"/>
                      <a:gd name="connsiteX14" fmla="*/ 190324 w 190789"/>
                      <a:gd name="connsiteY14" fmla="*/ 586568 h 591520"/>
                      <a:gd name="connsiteX15" fmla="*/ 189181 w 190789"/>
                      <a:gd name="connsiteY15" fmla="*/ 590949 h 591520"/>
                      <a:gd name="connsiteX16" fmla="*/ 187562 w 190789"/>
                      <a:gd name="connsiteY16" fmla="*/ 591425 h 59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789" h="591520">
                        <a:moveTo>
                          <a:pt x="187562" y="591521"/>
                        </a:moveTo>
                        <a:cubicBezTo>
                          <a:pt x="186514" y="591521"/>
                          <a:pt x="185371" y="590949"/>
                          <a:pt x="184800" y="589997"/>
                        </a:cubicBezTo>
                        <a:cubicBezTo>
                          <a:pt x="172989" y="570375"/>
                          <a:pt x="65451" y="410831"/>
                          <a:pt x="34972" y="371684"/>
                        </a:cubicBezTo>
                        <a:cubicBezTo>
                          <a:pt x="4968" y="333107"/>
                          <a:pt x="301" y="317677"/>
                          <a:pt x="110" y="317010"/>
                        </a:cubicBezTo>
                        <a:cubicBezTo>
                          <a:pt x="15" y="316629"/>
                          <a:pt x="-81" y="316153"/>
                          <a:pt x="110" y="315677"/>
                        </a:cubicBezTo>
                        <a:cubicBezTo>
                          <a:pt x="5730" y="273385"/>
                          <a:pt x="33828" y="177469"/>
                          <a:pt x="52402" y="113937"/>
                        </a:cubicBezTo>
                        <a:cubicBezTo>
                          <a:pt x="62308" y="80123"/>
                          <a:pt x="70119" y="53453"/>
                          <a:pt x="70785" y="47834"/>
                        </a:cubicBezTo>
                        <a:cubicBezTo>
                          <a:pt x="72881" y="30974"/>
                          <a:pt x="75072" y="3257"/>
                          <a:pt x="75072" y="2971"/>
                        </a:cubicBezTo>
                        <a:cubicBezTo>
                          <a:pt x="75262" y="1161"/>
                          <a:pt x="76786" y="-173"/>
                          <a:pt x="78501" y="18"/>
                        </a:cubicBezTo>
                        <a:cubicBezTo>
                          <a:pt x="80310" y="209"/>
                          <a:pt x="81549" y="1733"/>
                          <a:pt x="81453" y="3447"/>
                        </a:cubicBezTo>
                        <a:cubicBezTo>
                          <a:pt x="81453" y="3733"/>
                          <a:pt x="79263" y="31546"/>
                          <a:pt x="77167" y="48596"/>
                        </a:cubicBezTo>
                        <a:cubicBezTo>
                          <a:pt x="76405" y="54787"/>
                          <a:pt x="68881" y="80314"/>
                          <a:pt x="58593" y="115747"/>
                        </a:cubicBezTo>
                        <a:cubicBezTo>
                          <a:pt x="40115" y="178707"/>
                          <a:pt x="12397" y="273671"/>
                          <a:pt x="6587" y="315772"/>
                        </a:cubicBezTo>
                        <a:cubicBezTo>
                          <a:pt x="7730" y="318820"/>
                          <a:pt x="14207" y="334346"/>
                          <a:pt x="40115" y="367683"/>
                        </a:cubicBezTo>
                        <a:cubicBezTo>
                          <a:pt x="70690" y="406926"/>
                          <a:pt x="178513" y="566946"/>
                          <a:pt x="190324" y="586568"/>
                        </a:cubicBezTo>
                        <a:cubicBezTo>
                          <a:pt x="191277" y="588092"/>
                          <a:pt x="190705" y="590092"/>
                          <a:pt x="189181" y="590949"/>
                        </a:cubicBezTo>
                        <a:cubicBezTo>
                          <a:pt x="188705" y="591235"/>
                          <a:pt x="188134" y="591425"/>
                          <a:pt x="187562" y="591425"/>
                        </a:cubicBezTo>
                        <a:close/>
                      </a:path>
                    </a:pathLst>
                  </a:custGeom>
                  <a:solidFill>
                    <a:srgbClr val="FFFFFF">
                      <a:alpha val="6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3" name="자유형: 도형 132">
                    <a:extLst>
                      <a:ext uri="{FF2B5EF4-FFF2-40B4-BE49-F238E27FC236}">
                        <a16:creationId xmlns:a16="http://schemas.microsoft.com/office/drawing/2014/main" id="{67673010-A16E-0EEC-8396-A17B7DE4AC35}"/>
                      </a:ext>
                    </a:extLst>
                  </p:cNvPr>
                  <p:cNvSpPr/>
                  <p:nvPr/>
                </p:nvSpPr>
                <p:spPr>
                  <a:xfrm>
                    <a:off x="3453183" y="4710112"/>
                    <a:ext cx="107165" cy="94601"/>
                  </a:xfrm>
                  <a:custGeom>
                    <a:avLst/>
                    <a:gdLst>
                      <a:gd name="connsiteX0" fmla="*/ 85734 w 107165"/>
                      <a:gd name="connsiteY0" fmla="*/ 0 h 94601"/>
                      <a:gd name="connsiteX1" fmla="*/ 64493 w 107165"/>
                      <a:gd name="connsiteY1" fmla="*/ 11049 h 94601"/>
                      <a:gd name="connsiteX2" fmla="*/ 390 w 107165"/>
                      <a:gd name="connsiteY2" fmla="*/ 50102 h 94601"/>
                      <a:gd name="connsiteX3" fmla="*/ 51635 w 107165"/>
                      <a:gd name="connsiteY3" fmla="*/ 93154 h 94601"/>
                      <a:gd name="connsiteX4" fmla="*/ 95069 w 107165"/>
                      <a:gd name="connsiteY4" fmla="*/ 36004 h 94601"/>
                      <a:gd name="connsiteX5" fmla="*/ 107165 w 107165"/>
                      <a:gd name="connsiteY5" fmla="*/ 6287 h 94601"/>
                      <a:gd name="connsiteX6" fmla="*/ 85734 w 107165"/>
                      <a:gd name="connsiteY6" fmla="*/ 0 h 9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65" h="94601">
                        <a:moveTo>
                          <a:pt x="85734" y="0"/>
                        </a:moveTo>
                        <a:cubicBezTo>
                          <a:pt x="85734" y="0"/>
                          <a:pt x="74304" y="9335"/>
                          <a:pt x="64493" y="11049"/>
                        </a:cubicBezTo>
                        <a:cubicBezTo>
                          <a:pt x="54683" y="12763"/>
                          <a:pt x="4391" y="16002"/>
                          <a:pt x="390" y="50102"/>
                        </a:cubicBezTo>
                        <a:cubicBezTo>
                          <a:pt x="-3610" y="84201"/>
                          <a:pt x="23822" y="99631"/>
                          <a:pt x="51635" y="93154"/>
                        </a:cubicBezTo>
                        <a:cubicBezTo>
                          <a:pt x="79448" y="86678"/>
                          <a:pt x="96021" y="57626"/>
                          <a:pt x="95069" y="36004"/>
                        </a:cubicBezTo>
                        <a:cubicBezTo>
                          <a:pt x="94116" y="14383"/>
                          <a:pt x="107165" y="6287"/>
                          <a:pt x="107165" y="6287"/>
                        </a:cubicBezTo>
                        <a:lnTo>
                          <a:pt x="85734" y="0"/>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4" name="자유형: 도형 133">
                    <a:extLst>
                      <a:ext uri="{FF2B5EF4-FFF2-40B4-BE49-F238E27FC236}">
                        <a16:creationId xmlns:a16="http://schemas.microsoft.com/office/drawing/2014/main" id="{6287AC01-B4D3-ACB5-8B38-102D3897D8EF}"/>
                      </a:ext>
                    </a:extLst>
                  </p:cNvPr>
                  <p:cNvSpPr/>
                  <p:nvPr/>
                </p:nvSpPr>
                <p:spPr>
                  <a:xfrm>
                    <a:off x="3516438" y="4339113"/>
                    <a:ext cx="383381" cy="416814"/>
                  </a:xfrm>
                  <a:custGeom>
                    <a:avLst/>
                    <a:gdLst>
                      <a:gd name="connsiteX0" fmla="*/ 311849 w 383381"/>
                      <a:gd name="connsiteY0" fmla="*/ 0 h 416814"/>
                      <a:gd name="connsiteX1" fmla="*/ 231458 w 383381"/>
                      <a:gd name="connsiteY1" fmla="*/ 217361 h 416814"/>
                      <a:gd name="connsiteX2" fmla="*/ 0 w 383381"/>
                      <a:gd name="connsiteY2" fmla="*/ 381191 h 416814"/>
                      <a:gd name="connsiteX3" fmla="*/ 26289 w 383381"/>
                      <a:gd name="connsiteY3" fmla="*/ 416814 h 416814"/>
                      <a:gd name="connsiteX4" fmla="*/ 293084 w 383381"/>
                      <a:gd name="connsiteY4" fmla="*/ 267558 h 416814"/>
                      <a:gd name="connsiteX5" fmla="*/ 383381 w 383381"/>
                      <a:gd name="connsiteY5" fmla="*/ 123635 h 416814"/>
                      <a:gd name="connsiteX6" fmla="*/ 311849 w 383381"/>
                      <a:gd name="connsiteY6" fmla="*/ 0 h 41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381" h="416814">
                        <a:moveTo>
                          <a:pt x="311849" y="0"/>
                        </a:moveTo>
                        <a:lnTo>
                          <a:pt x="231458" y="217361"/>
                        </a:lnTo>
                        <a:lnTo>
                          <a:pt x="0" y="381191"/>
                        </a:lnTo>
                        <a:lnTo>
                          <a:pt x="26289" y="416814"/>
                        </a:lnTo>
                        <a:lnTo>
                          <a:pt x="293084" y="267558"/>
                        </a:lnTo>
                        <a:lnTo>
                          <a:pt x="383381" y="123635"/>
                        </a:lnTo>
                        <a:lnTo>
                          <a:pt x="311849" y="0"/>
                        </a:lnTo>
                        <a:close/>
                      </a:path>
                    </a:pathLst>
                  </a:custGeom>
                  <a:solidFill>
                    <a:srgbClr val="3383E3"/>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35" name="그래픽 44">
                    <a:extLst>
                      <a:ext uri="{FF2B5EF4-FFF2-40B4-BE49-F238E27FC236}">
                        <a16:creationId xmlns:a16="http://schemas.microsoft.com/office/drawing/2014/main" id="{1E90687D-FE65-81D5-024F-7FFE5C430A4D}"/>
                      </a:ext>
                    </a:extLst>
                  </p:cNvPr>
                  <p:cNvGrpSpPr/>
                  <p:nvPr/>
                </p:nvGrpSpPr>
                <p:grpSpPr>
                  <a:xfrm>
                    <a:off x="3684179" y="4050384"/>
                    <a:ext cx="189707" cy="235960"/>
                    <a:chOff x="3684179" y="4050384"/>
                    <a:chExt cx="189707" cy="235960"/>
                  </a:xfrm>
                </p:grpSpPr>
                <p:grpSp>
                  <p:nvGrpSpPr>
                    <p:cNvPr id="136" name="그래픽 44">
                      <a:extLst>
                        <a:ext uri="{FF2B5EF4-FFF2-40B4-BE49-F238E27FC236}">
                          <a16:creationId xmlns:a16="http://schemas.microsoft.com/office/drawing/2014/main" id="{F1563F7A-7C71-220E-82BB-8BEFF833BD87}"/>
                        </a:ext>
                      </a:extLst>
                    </p:cNvPr>
                    <p:cNvGrpSpPr/>
                    <p:nvPr/>
                  </p:nvGrpSpPr>
                  <p:grpSpPr>
                    <a:xfrm>
                      <a:off x="3684179" y="4050384"/>
                      <a:ext cx="184875" cy="235960"/>
                      <a:chOff x="3684179" y="4050384"/>
                      <a:chExt cx="184875" cy="235960"/>
                    </a:xfrm>
                  </p:grpSpPr>
                  <p:sp>
                    <p:nvSpPr>
                      <p:cNvPr id="137" name="자유형: 도형 136">
                        <a:extLst>
                          <a:ext uri="{FF2B5EF4-FFF2-40B4-BE49-F238E27FC236}">
                            <a16:creationId xmlns:a16="http://schemas.microsoft.com/office/drawing/2014/main" id="{373E7129-4DFD-9986-969E-9387910956D1}"/>
                          </a:ext>
                        </a:extLst>
                      </p:cNvPr>
                      <p:cNvSpPr/>
                      <p:nvPr/>
                    </p:nvSpPr>
                    <p:spPr>
                      <a:xfrm>
                        <a:off x="3790854" y="4189856"/>
                        <a:ext cx="78200" cy="96488"/>
                      </a:xfrm>
                      <a:custGeom>
                        <a:avLst/>
                        <a:gdLst>
                          <a:gd name="connsiteX0" fmla="*/ 0 w 78200"/>
                          <a:gd name="connsiteY0" fmla="*/ 41053 h 96488"/>
                          <a:gd name="connsiteX1" fmla="*/ 27622 w 78200"/>
                          <a:gd name="connsiteY1" fmla="*/ 96488 h 96488"/>
                          <a:gd name="connsiteX2" fmla="*/ 78200 w 78200"/>
                          <a:gd name="connsiteY2" fmla="*/ 55912 h 96488"/>
                          <a:gd name="connsiteX3" fmla="*/ 42577 w 78200"/>
                          <a:gd name="connsiteY3" fmla="*/ 0 h 96488"/>
                          <a:gd name="connsiteX4" fmla="*/ 0 w 78200"/>
                          <a:gd name="connsiteY4" fmla="*/ 41053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00" h="96488">
                            <a:moveTo>
                              <a:pt x="0" y="41053"/>
                            </a:moveTo>
                            <a:lnTo>
                              <a:pt x="27622" y="96488"/>
                            </a:lnTo>
                            <a:cubicBezTo>
                              <a:pt x="27622" y="96488"/>
                              <a:pt x="67723" y="92678"/>
                              <a:pt x="78200" y="55912"/>
                            </a:cubicBezTo>
                            <a:lnTo>
                              <a:pt x="42577" y="0"/>
                            </a:lnTo>
                            <a:lnTo>
                              <a:pt x="0" y="41053"/>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8" name="자유형: 도형 137">
                        <a:extLst>
                          <a:ext uri="{FF2B5EF4-FFF2-40B4-BE49-F238E27FC236}">
                            <a16:creationId xmlns:a16="http://schemas.microsoft.com/office/drawing/2014/main" id="{88A3454D-48F7-60DF-7AF5-72F72CE434B9}"/>
                          </a:ext>
                        </a:extLst>
                      </p:cNvPr>
                      <p:cNvSpPr/>
                      <p:nvPr/>
                    </p:nvSpPr>
                    <p:spPr>
                      <a:xfrm>
                        <a:off x="3691055" y="4083585"/>
                        <a:ext cx="148317" cy="170109"/>
                      </a:xfrm>
                      <a:custGeom>
                        <a:avLst/>
                        <a:gdLst>
                          <a:gd name="connsiteX0" fmla="*/ 12741 w 148317"/>
                          <a:gd name="connsiteY0" fmla="*/ 11688 h 170109"/>
                          <a:gd name="connsiteX1" fmla="*/ 3787 w 148317"/>
                          <a:gd name="connsiteY1" fmla="*/ 71790 h 170109"/>
                          <a:gd name="connsiteX2" fmla="*/ 87321 w 148317"/>
                          <a:gd name="connsiteY2" fmla="*/ 170088 h 170109"/>
                          <a:gd name="connsiteX3" fmla="*/ 146948 w 148317"/>
                          <a:gd name="connsiteY3" fmla="*/ 97984 h 170109"/>
                          <a:gd name="connsiteX4" fmla="*/ 98370 w 148317"/>
                          <a:gd name="connsiteY4" fmla="*/ 5020 h 170109"/>
                          <a:gd name="connsiteX5" fmla="*/ 12741 w 148317"/>
                          <a:gd name="connsiteY5" fmla="*/ 11783 h 17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317" h="170109">
                            <a:moveTo>
                              <a:pt x="12741" y="11688"/>
                            </a:moveTo>
                            <a:cubicBezTo>
                              <a:pt x="12741" y="11688"/>
                              <a:pt x="-8405" y="28833"/>
                              <a:pt x="3787" y="71790"/>
                            </a:cubicBezTo>
                            <a:cubicBezTo>
                              <a:pt x="3787" y="71790"/>
                              <a:pt x="27409" y="171803"/>
                              <a:pt x="87321" y="170088"/>
                            </a:cubicBezTo>
                            <a:cubicBezTo>
                              <a:pt x="147234" y="168374"/>
                              <a:pt x="151615" y="120749"/>
                              <a:pt x="146948" y="97984"/>
                            </a:cubicBezTo>
                            <a:cubicBezTo>
                              <a:pt x="142281" y="75219"/>
                              <a:pt x="108562" y="11878"/>
                              <a:pt x="98370" y="5020"/>
                            </a:cubicBezTo>
                            <a:cubicBezTo>
                              <a:pt x="88179" y="-1838"/>
                              <a:pt x="24742" y="-3457"/>
                              <a:pt x="12741" y="11783"/>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9" name="자유형: 도형 138">
                        <a:extLst>
                          <a:ext uri="{FF2B5EF4-FFF2-40B4-BE49-F238E27FC236}">
                            <a16:creationId xmlns:a16="http://schemas.microsoft.com/office/drawing/2014/main" id="{3EA36778-1DB4-27CE-EDAB-F86891FA9B16}"/>
                          </a:ext>
                        </a:extLst>
                      </p:cNvPr>
                      <p:cNvSpPr/>
                      <p:nvPr/>
                    </p:nvSpPr>
                    <p:spPr>
                      <a:xfrm>
                        <a:off x="3684179" y="4050384"/>
                        <a:ext cx="181368" cy="165380"/>
                      </a:xfrm>
                      <a:custGeom>
                        <a:avLst/>
                        <a:gdLst>
                          <a:gd name="connsiteX0" fmla="*/ 179351 w 181368"/>
                          <a:gd name="connsiteY0" fmla="*/ 120422 h 165380"/>
                          <a:gd name="connsiteX1" fmla="*/ 167064 w 181368"/>
                          <a:gd name="connsiteY1" fmla="*/ 50604 h 165380"/>
                          <a:gd name="connsiteX2" fmla="*/ 86006 w 181368"/>
                          <a:gd name="connsiteY2" fmla="*/ 503 h 165380"/>
                          <a:gd name="connsiteX3" fmla="*/ 281 w 181368"/>
                          <a:gd name="connsiteY3" fmla="*/ 69845 h 165380"/>
                          <a:gd name="connsiteX4" fmla="*/ 61431 w 181368"/>
                          <a:gd name="connsiteY4" fmla="*/ 87656 h 165380"/>
                          <a:gd name="connsiteX5" fmla="*/ 114390 w 181368"/>
                          <a:gd name="connsiteY5" fmla="*/ 131852 h 165380"/>
                          <a:gd name="connsiteX6" fmla="*/ 162492 w 181368"/>
                          <a:gd name="connsiteY6" fmla="*/ 165380 h 165380"/>
                          <a:gd name="connsiteX7" fmla="*/ 179351 w 181368"/>
                          <a:gd name="connsiteY7" fmla="*/ 120518 h 16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368" h="165380">
                            <a:moveTo>
                              <a:pt x="179351" y="120422"/>
                            </a:moveTo>
                            <a:cubicBezTo>
                              <a:pt x="184304" y="103373"/>
                              <a:pt x="180113" y="85466"/>
                              <a:pt x="167064" y="50604"/>
                            </a:cubicBezTo>
                            <a:cubicBezTo>
                              <a:pt x="154014" y="15647"/>
                              <a:pt x="114771" y="-3403"/>
                              <a:pt x="86006" y="503"/>
                            </a:cubicBezTo>
                            <a:cubicBezTo>
                              <a:pt x="57145" y="4313"/>
                              <a:pt x="-4672" y="17171"/>
                              <a:pt x="281" y="69845"/>
                            </a:cubicBezTo>
                            <a:cubicBezTo>
                              <a:pt x="281" y="69845"/>
                              <a:pt x="19331" y="86037"/>
                              <a:pt x="61431" y="87656"/>
                            </a:cubicBezTo>
                            <a:cubicBezTo>
                              <a:pt x="103532" y="89180"/>
                              <a:pt x="109532" y="118994"/>
                              <a:pt x="114390" y="131852"/>
                            </a:cubicBezTo>
                            <a:cubicBezTo>
                              <a:pt x="119248" y="144806"/>
                              <a:pt x="162492" y="165380"/>
                              <a:pt x="162492" y="165380"/>
                            </a:cubicBezTo>
                            <a:cubicBezTo>
                              <a:pt x="162492" y="165380"/>
                              <a:pt x="169350" y="154998"/>
                              <a:pt x="179351" y="120518"/>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0" name="자유형: 도형 139">
                        <a:extLst>
                          <a:ext uri="{FF2B5EF4-FFF2-40B4-BE49-F238E27FC236}">
                            <a16:creationId xmlns:a16="http://schemas.microsoft.com/office/drawing/2014/main" id="{7AF1FE54-1BB9-20BE-F9F3-8763022B645B}"/>
                          </a:ext>
                        </a:extLst>
                      </p:cNvPr>
                      <p:cNvSpPr/>
                      <p:nvPr/>
                    </p:nvSpPr>
                    <p:spPr>
                      <a:xfrm>
                        <a:off x="3785137" y="4146236"/>
                        <a:ext cx="40624" cy="57999"/>
                      </a:xfrm>
                      <a:custGeom>
                        <a:avLst/>
                        <a:gdLst>
                          <a:gd name="connsiteX0" fmla="*/ 954 w 40624"/>
                          <a:gd name="connsiteY0" fmla="*/ 27046 h 57999"/>
                          <a:gd name="connsiteX1" fmla="*/ 13051 w 40624"/>
                          <a:gd name="connsiteY1" fmla="*/ 376 h 57999"/>
                          <a:gd name="connsiteX2" fmla="*/ 40483 w 40624"/>
                          <a:gd name="connsiteY2" fmla="*/ 34285 h 57999"/>
                          <a:gd name="connsiteX3" fmla="*/ 16194 w 40624"/>
                          <a:gd name="connsiteY3" fmla="*/ 56574 h 57999"/>
                          <a:gd name="connsiteX4" fmla="*/ 954 w 40624"/>
                          <a:gd name="connsiteY4" fmla="*/ 27046 h 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24" h="57999">
                            <a:moveTo>
                              <a:pt x="954" y="27046"/>
                            </a:moveTo>
                            <a:cubicBezTo>
                              <a:pt x="954" y="27046"/>
                              <a:pt x="-5047" y="3996"/>
                              <a:pt x="13051" y="376"/>
                            </a:cubicBezTo>
                            <a:cubicBezTo>
                              <a:pt x="31148" y="-3243"/>
                              <a:pt x="42007" y="20093"/>
                              <a:pt x="40483" y="34285"/>
                            </a:cubicBezTo>
                            <a:cubicBezTo>
                              <a:pt x="38959" y="48573"/>
                              <a:pt x="26862" y="62574"/>
                              <a:pt x="16194" y="56574"/>
                            </a:cubicBezTo>
                            <a:cubicBezTo>
                              <a:pt x="5526" y="50573"/>
                              <a:pt x="4097" y="42667"/>
                              <a:pt x="954" y="27046"/>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1" name="자유형: 도형 140">
                        <a:extLst>
                          <a:ext uri="{FF2B5EF4-FFF2-40B4-BE49-F238E27FC236}">
                            <a16:creationId xmlns:a16="http://schemas.microsoft.com/office/drawing/2014/main" id="{787B6054-7E52-CA5C-73E9-3F4FA99466FD}"/>
                          </a:ext>
                        </a:extLst>
                      </p:cNvPr>
                      <p:cNvSpPr/>
                      <p:nvPr/>
                    </p:nvSpPr>
                    <p:spPr>
                      <a:xfrm>
                        <a:off x="3751749" y="4105274"/>
                        <a:ext cx="35510" cy="75152"/>
                      </a:xfrm>
                      <a:custGeom>
                        <a:avLst/>
                        <a:gdLst>
                          <a:gd name="connsiteX0" fmla="*/ 3862 w 35510"/>
                          <a:gd name="connsiteY0" fmla="*/ 31528 h 75152"/>
                          <a:gd name="connsiteX1" fmla="*/ 30628 w 35510"/>
                          <a:gd name="connsiteY1" fmla="*/ 75152 h 75152"/>
                          <a:gd name="connsiteX2" fmla="*/ 32818 w 35510"/>
                          <a:gd name="connsiteY2" fmla="*/ 37147 h 75152"/>
                          <a:gd name="connsiteX3" fmla="*/ 16340 w 35510"/>
                          <a:gd name="connsiteY3" fmla="*/ 0 h 75152"/>
                          <a:gd name="connsiteX4" fmla="*/ 3862 w 35510"/>
                          <a:gd name="connsiteY4" fmla="*/ 31528 h 75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10" h="75152">
                            <a:moveTo>
                              <a:pt x="3862" y="31528"/>
                            </a:moveTo>
                            <a:cubicBezTo>
                              <a:pt x="3862" y="31528"/>
                              <a:pt x="24341" y="58484"/>
                              <a:pt x="30628" y="75152"/>
                            </a:cubicBezTo>
                            <a:cubicBezTo>
                              <a:pt x="30628" y="75152"/>
                              <a:pt x="39962" y="63055"/>
                              <a:pt x="32818" y="37147"/>
                            </a:cubicBezTo>
                            <a:cubicBezTo>
                              <a:pt x="25674" y="11239"/>
                              <a:pt x="16340" y="0"/>
                              <a:pt x="16340" y="0"/>
                            </a:cubicBezTo>
                            <a:cubicBezTo>
                              <a:pt x="16340" y="0"/>
                              <a:pt x="-9568" y="20955"/>
                              <a:pt x="3862" y="31528"/>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42" name="자유형: 도형 141">
                      <a:extLst>
                        <a:ext uri="{FF2B5EF4-FFF2-40B4-BE49-F238E27FC236}">
                          <a16:creationId xmlns:a16="http://schemas.microsoft.com/office/drawing/2014/main" id="{77C7F070-D7D4-34EC-F300-B21DADBE9912}"/>
                        </a:ext>
                      </a:extLst>
                    </p:cNvPr>
                    <p:cNvSpPr/>
                    <p:nvPr/>
                  </p:nvSpPr>
                  <p:spPr>
                    <a:xfrm>
                      <a:off x="3833335" y="4075461"/>
                      <a:ext cx="40551" cy="140208"/>
                    </a:xfrm>
                    <a:custGeom>
                      <a:avLst/>
                      <a:gdLst>
                        <a:gd name="connsiteX0" fmla="*/ 95 w 40551"/>
                        <a:gd name="connsiteY0" fmla="*/ 0 h 140208"/>
                        <a:gd name="connsiteX1" fmla="*/ 18669 w 40551"/>
                        <a:gd name="connsiteY1" fmla="*/ 10192 h 140208"/>
                        <a:gd name="connsiteX2" fmla="*/ 40481 w 40551"/>
                        <a:gd name="connsiteY2" fmla="*/ 65246 h 140208"/>
                        <a:gd name="connsiteX3" fmla="*/ 13335 w 40551"/>
                        <a:gd name="connsiteY3" fmla="*/ 140208 h 140208"/>
                        <a:gd name="connsiteX4" fmla="*/ 7811 w 40551"/>
                        <a:gd name="connsiteY4" fmla="*/ 94964 h 140208"/>
                        <a:gd name="connsiteX5" fmla="*/ 0 w 40551"/>
                        <a:gd name="connsiteY5" fmla="*/ 95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1" h="140208">
                          <a:moveTo>
                            <a:pt x="95" y="0"/>
                          </a:moveTo>
                          <a:cubicBezTo>
                            <a:pt x="95" y="0"/>
                            <a:pt x="12478" y="4191"/>
                            <a:pt x="18669" y="10192"/>
                          </a:cubicBezTo>
                          <a:cubicBezTo>
                            <a:pt x="24860" y="16193"/>
                            <a:pt x="39433" y="46577"/>
                            <a:pt x="40481" y="65246"/>
                          </a:cubicBezTo>
                          <a:cubicBezTo>
                            <a:pt x="41529" y="83915"/>
                            <a:pt x="30766" y="119539"/>
                            <a:pt x="13335" y="140208"/>
                          </a:cubicBezTo>
                          <a:lnTo>
                            <a:pt x="7811" y="94964"/>
                          </a:lnTo>
                          <a:lnTo>
                            <a:pt x="0" y="95"/>
                          </a:ln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43" name="자유형: 도형 142">
                    <a:extLst>
                      <a:ext uri="{FF2B5EF4-FFF2-40B4-BE49-F238E27FC236}">
                        <a16:creationId xmlns:a16="http://schemas.microsoft.com/office/drawing/2014/main" id="{C0CFCFE9-80E8-72F4-F714-CE82B81D208A}"/>
                      </a:ext>
                    </a:extLst>
                  </p:cNvPr>
                  <p:cNvSpPr/>
                  <p:nvPr/>
                </p:nvSpPr>
                <p:spPr>
                  <a:xfrm>
                    <a:off x="3809332" y="4225289"/>
                    <a:ext cx="352806" cy="548512"/>
                  </a:xfrm>
                  <a:custGeom>
                    <a:avLst/>
                    <a:gdLst>
                      <a:gd name="connsiteX0" fmla="*/ 10097 w 352806"/>
                      <a:gd name="connsiteY0" fmla="*/ 48578 h 548512"/>
                      <a:gd name="connsiteX1" fmla="*/ 0 w 352806"/>
                      <a:gd name="connsiteY1" fmla="*/ 162211 h 548512"/>
                      <a:gd name="connsiteX2" fmla="*/ 84773 w 352806"/>
                      <a:gd name="connsiteY2" fmla="*/ 383572 h 548512"/>
                      <a:gd name="connsiteX3" fmla="*/ 101632 w 352806"/>
                      <a:gd name="connsiteY3" fmla="*/ 525685 h 548512"/>
                      <a:gd name="connsiteX4" fmla="*/ 227362 w 352806"/>
                      <a:gd name="connsiteY4" fmla="*/ 546640 h 548512"/>
                      <a:gd name="connsiteX5" fmla="*/ 352806 w 352806"/>
                      <a:gd name="connsiteY5" fmla="*/ 468916 h 548512"/>
                      <a:gd name="connsiteX6" fmla="*/ 290132 w 352806"/>
                      <a:gd name="connsiteY6" fmla="*/ 233363 h 548512"/>
                      <a:gd name="connsiteX7" fmla="*/ 184690 w 352806"/>
                      <a:gd name="connsiteY7" fmla="*/ 66484 h 548512"/>
                      <a:gd name="connsiteX8" fmla="*/ 53721 w 352806"/>
                      <a:gd name="connsiteY8" fmla="*/ 0 h 548512"/>
                      <a:gd name="connsiteX9" fmla="*/ 10192 w 352806"/>
                      <a:gd name="connsiteY9" fmla="*/ 48482 h 54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806" h="548512">
                        <a:moveTo>
                          <a:pt x="10097" y="48578"/>
                        </a:moveTo>
                        <a:cubicBezTo>
                          <a:pt x="10097" y="48578"/>
                          <a:pt x="2858" y="129730"/>
                          <a:pt x="0" y="162211"/>
                        </a:cubicBezTo>
                        <a:cubicBezTo>
                          <a:pt x="0" y="162211"/>
                          <a:pt x="76391" y="353092"/>
                          <a:pt x="84773" y="383572"/>
                        </a:cubicBezTo>
                        <a:cubicBezTo>
                          <a:pt x="93155" y="414052"/>
                          <a:pt x="101632" y="525685"/>
                          <a:pt x="101632" y="525685"/>
                        </a:cubicBezTo>
                        <a:cubicBezTo>
                          <a:pt x="101632" y="525685"/>
                          <a:pt x="173927" y="556260"/>
                          <a:pt x="227362" y="546640"/>
                        </a:cubicBezTo>
                        <a:cubicBezTo>
                          <a:pt x="280797" y="537020"/>
                          <a:pt x="352806" y="468916"/>
                          <a:pt x="352806" y="468916"/>
                        </a:cubicBezTo>
                        <a:cubicBezTo>
                          <a:pt x="352806" y="468916"/>
                          <a:pt x="323660" y="355092"/>
                          <a:pt x="290132" y="233363"/>
                        </a:cubicBezTo>
                        <a:cubicBezTo>
                          <a:pt x="290132" y="233363"/>
                          <a:pt x="230600" y="96012"/>
                          <a:pt x="184690" y="66484"/>
                        </a:cubicBezTo>
                        <a:cubicBezTo>
                          <a:pt x="138684" y="36957"/>
                          <a:pt x="53721" y="0"/>
                          <a:pt x="53721" y="0"/>
                        </a:cubicBezTo>
                        <a:lnTo>
                          <a:pt x="10192" y="48482"/>
                        </a:lnTo>
                        <a:close/>
                      </a:path>
                    </a:pathLst>
                  </a:custGeom>
                  <a:solidFill>
                    <a:srgbClr val="44A4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44" name="그래픽 44">
                    <a:extLst>
                      <a:ext uri="{FF2B5EF4-FFF2-40B4-BE49-F238E27FC236}">
                        <a16:creationId xmlns:a16="http://schemas.microsoft.com/office/drawing/2014/main" id="{7F8B28DC-7487-B3C9-BA04-4A6777753567}"/>
                      </a:ext>
                    </a:extLst>
                  </p:cNvPr>
                  <p:cNvGrpSpPr/>
                  <p:nvPr/>
                </p:nvGrpSpPr>
                <p:grpSpPr>
                  <a:xfrm>
                    <a:off x="3904337" y="4269283"/>
                    <a:ext cx="277327" cy="615357"/>
                    <a:chOff x="3904337" y="4269283"/>
                    <a:chExt cx="277327" cy="615357"/>
                  </a:xfrm>
                </p:grpSpPr>
                <p:sp>
                  <p:nvSpPr>
                    <p:cNvPr id="145" name="자유형: 도형 144">
                      <a:extLst>
                        <a:ext uri="{FF2B5EF4-FFF2-40B4-BE49-F238E27FC236}">
                          <a16:creationId xmlns:a16="http://schemas.microsoft.com/office/drawing/2014/main" id="{086176CD-F3D6-55EF-C191-6BE5C17B5C57}"/>
                        </a:ext>
                      </a:extLst>
                    </p:cNvPr>
                    <p:cNvSpPr/>
                    <p:nvPr/>
                  </p:nvSpPr>
                  <p:spPr>
                    <a:xfrm>
                      <a:off x="4051311" y="4772595"/>
                      <a:ext cx="73093" cy="112044"/>
                    </a:xfrm>
                    <a:custGeom>
                      <a:avLst/>
                      <a:gdLst>
                        <a:gd name="connsiteX0" fmla="*/ 27198 w 73093"/>
                        <a:gd name="connsiteY0" fmla="*/ 3524 h 112044"/>
                        <a:gd name="connsiteX1" fmla="*/ 20911 w 73093"/>
                        <a:gd name="connsiteY1" fmla="*/ 24765 h 112044"/>
                        <a:gd name="connsiteX2" fmla="*/ 623 w 73093"/>
                        <a:gd name="connsiteY2" fmla="*/ 68580 h 112044"/>
                        <a:gd name="connsiteX3" fmla="*/ 38628 w 73093"/>
                        <a:gd name="connsiteY3" fmla="*/ 112014 h 112044"/>
                        <a:gd name="connsiteX4" fmla="*/ 71584 w 73093"/>
                        <a:gd name="connsiteY4" fmla="*/ 71914 h 112044"/>
                        <a:gd name="connsiteX5" fmla="*/ 46248 w 73093"/>
                        <a:gd name="connsiteY5" fmla="*/ 20193 h 112044"/>
                        <a:gd name="connsiteX6" fmla="*/ 46629 w 73093"/>
                        <a:gd name="connsiteY6" fmla="*/ 0 h 112044"/>
                        <a:gd name="connsiteX7" fmla="*/ 27198 w 73093"/>
                        <a:gd name="connsiteY7" fmla="*/ 3524 h 112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093" h="112044">
                          <a:moveTo>
                            <a:pt x="27198" y="3524"/>
                          </a:moveTo>
                          <a:lnTo>
                            <a:pt x="20911" y="24765"/>
                          </a:lnTo>
                          <a:cubicBezTo>
                            <a:pt x="20911" y="24765"/>
                            <a:pt x="-4235" y="41338"/>
                            <a:pt x="623" y="68580"/>
                          </a:cubicBezTo>
                          <a:cubicBezTo>
                            <a:pt x="5576" y="95821"/>
                            <a:pt x="22626" y="112871"/>
                            <a:pt x="38628" y="112014"/>
                          </a:cubicBezTo>
                          <a:cubicBezTo>
                            <a:pt x="54535" y="111157"/>
                            <a:pt x="79490" y="104680"/>
                            <a:pt x="71584" y="71914"/>
                          </a:cubicBezTo>
                          <a:cubicBezTo>
                            <a:pt x="63679" y="39148"/>
                            <a:pt x="46248" y="20193"/>
                            <a:pt x="46248" y="20193"/>
                          </a:cubicBezTo>
                          <a:lnTo>
                            <a:pt x="46629" y="0"/>
                          </a:lnTo>
                          <a:lnTo>
                            <a:pt x="27198" y="3524"/>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6" name="자유형: 도형 145">
                      <a:extLst>
                        <a:ext uri="{FF2B5EF4-FFF2-40B4-BE49-F238E27FC236}">
                          <a16:creationId xmlns:a16="http://schemas.microsoft.com/office/drawing/2014/main" id="{09087F59-4535-E20B-17D3-07A70E168931}"/>
                        </a:ext>
                      </a:extLst>
                    </p:cNvPr>
                    <p:cNvSpPr/>
                    <p:nvPr/>
                  </p:nvSpPr>
                  <p:spPr>
                    <a:xfrm>
                      <a:off x="3904337" y="4269283"/>
                      <a:ext cx="277327" cy="532364"/>
                    </a:xfrm>
                    <a:custGeom>
                      <a:avLst/>
                      <a:gdLst>
                        <a:gd name="connsiteX0" fmla="*/ 11199 w 277327"/>
                        <a:gd name="connsiteY0" fmla="*/ 103549 h 532364"/>
                        <a:gd name="connsiteX1" fmla="*/ 195222 w 277327"/>
                        <a:gd name="connsiteY1" fmla="*/ 238899 h 532364"/>
                        <a:gd name="connsiteX2" fmla="*/ 163218 w 277327"/>
                        <a:gd name="connsiteY2" fmla="*/ 529221 h 532364"/>
                        <a:gd name="connsiteX3" fmla="*/ 210272 w 277327"/>
                        <a:gd name="connsiteY3" fmla="*/ 532364 h 532364"/>
                        <a:gd name="connsiteX4" fmla="*/ 277328 w 277327"/>
                        <a:gd name="connsiteY4" fmla="*/ 227088 h 532364"/>
                        <a:gd name="connsiteX5" fmla="*/ 49680 w 277327"/>
                        <a:gd name="connsiteY5" fmla="*/ 2393 h 532364"/>
                        <a:gd name="connsiteX6" fmla="*/ 3484 w 277327"/>
                        <a:gd name="connsiteY6" fmla="*/ 12109 h 532364"/>
                        <a:gd name="connsiteX7" fmla="*/ 11199 w 277327"/>
                        <a:gd name="connsiteY7" fmla="*/ 103644 h 53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327" h="532364">
                          <a:moveTo>
                            <a:pt x="11199" y="103549"/>
                          </a:moveTo>
                          <a:lnTo>
                            <a:pt x="195222" y="238899"/>
                          </a:lnTo>
                          <a:lnTo>
                            <a:pt x="163218" y="529221"/>
                          </a:lnTo>
                          <a:lnTo>
                            <a:pt x="210272" y="532364"/>
                          </a:lnTo>
                          <a:lnTo>
                            <a:pt x="277328" y="227088"/>
                          </a:lnTo>
                          <a:lnTo>
                            <a:pt x="49680" y="2393"/>
                          </a:lnTo>
                          <a:cubicBezTo>
                            <a:pt x="49680" y="2393"/>
                            <a:pt x="14533" y="-7227"/>
                            <a:pt x="3484" y="12109"/>
                          </a:cubicBezTo>
                          <a:cubicBezTo>
                            <a:pt x="-7565" y="31540"/>
                            <a:pt x="11199" y="103644"/>
                            <a:pt x="11199" y="103644"/>
                          </a:cubicBezTo>
                          <a:close/>
                        </a:path>
                      </a:pathLst>
                    </a:custGeom>
                    <a:solidFill>
                      <a:srgbClr val="3383E3"/>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47" name="자유형: 도형 146">
                    <a:extLst>
                      <a:ext uri="{FF2B5EF4-FFF2-40B4-BE49-F238E27FC236}">
                        <a16:creationId xmlns:a16="http://schemas.microsoft.com/office/drawing/2014/main" id="{F0508530-911F-4BF9-52A9-3442FB0D36F2}"/>
                      </a:ext>
                    </a:extLst>
                  </p:cNvPr>
                  <p:cNvSpPr/>
                  <p:nvPr/>
                </p:nvSpPr>
                <p:spPr>
                  <a:xfrm>
                    <a:off x="3675618" y="4044949"/>
                    <a:ext cx="162765" cy="94424"/>
                  </a:xfrm>
                  <a:custGeom>
                    <a:avLst/>
                    <a:gdLst>
                      <a:gd name="connsiteX0" fmla="*/ 162765 w 162765"/>
                      <a:gd name="connsiteY0" fmla="*/ 31464 h 94424"/>
                      <a:gd name="connsiteX1" fmla="*/ 122570 w 162765"/>
                      <a:gd name="connsiteY1" fmla="*/ 1651 h 94424"/>
                      <a:gd name="connsiteX2" fmla="*/ 14747 w 162765"/>
                      <a:gd name="connsiteY2" fmla="*/ 31941 h 94424"/>
                      <a:gd name="connsiteX3" fmla="*/ 2555 w 162765"/>
                      <a:gd name="connsiteY3" fmla="*/ 73279 h 94424"/>
                      <a:gd name="connsiteX4" fmla="*/ 30272 w 162765"/>
                      <a:gd name="connsiteY4" fmla="*/ 94425 h 94424"/>
                      <a:gd name="connsiteX5" fmla="*/ 30844 w 162765"/>
                      <a:gd name="connsiteY5" fmla="*/ 85566 h 94424"/>
                      <a:gd name="connsiteX6" fmla="*/ 109616 w 162765"/>
                      <a:gd name="connsiteY6" fmla="*/ 69279 h 94424"/>
                      <a:gd name="connsiteX7" fmla="*/ 162670 w 162765"/>
                      <a:gd name="connsiteY7" fmla="*/ 31464 h 9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765" h="94424">
                        <a:moveTo>
                          <a:pt x="162765" y="31464"/>
                        </a:moveTo>
                        <a:cubicBezTo>
                          <a:pt x="162765" y="31464"/>
                          <a:pt x="142001" y="6890"/>
                          <a:pt x="122570" y="1651"/>
                        </a:cubicBezTo>
                        <a:cubicBezTo>
                          <a:pt x="103139" y="-3587"/>
                          <a:pt x="36749" y="2889"/>
                          <a:pt x="14747" y="31941"/>
                        </a:cubicBezTo>
                        <a:cubicBezTo>
                          <a:pt x="14747" y="31941"/>
                          <a:pt x="-7351" y="54420"/>
                          <a:pt x="2555" y="73279"/>
                        </a:cubicBezTo>
                        <a:cubicBezTo>
                          <a:pt x="12461" y="92139"/>
                          <a:pt x="30272" y="94425"/>
                          <a:pt x="30272" y="94425"/>
                        </a:cubicBezTo>
                        <a:lnTo>
                          <a:pt x="30844" y="85566"/>
                        </a:lnTo>
                        <a:lnTo>
                          <a:pt x="109616" y="69279"/>
                        </a:lnTo>
                        <a:lnTo>
                          <a:pt x="162670" y="31464"/>
                        </a:ln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48" name="그래픽 44">
                  <a:extLst>
                    <a:ext uri="{FF2B5EF4-FFF2-40B4-BE49-F238E27FC236}">
                      <a16:creationId xmlns:a16="http://schemas.microsoft.com/office/drawing/2014/main" id="{DABD6191-523B-2110-238A-9C823D614D2A}"/>
                    </a:ext>
                  </a:extLst>
                </p:cNvPr>
                <p:cNvGrpSpPr/>
                <p:nvPr/>
              </p:nvGrpSpPr>
              <p:grpSpPr>
                <a:xfrm>
                  <a:off x="2558700" y="2926921"/>
                  <a:ext cx="620533" cy="1671367"/>
                  <a:chOff x="2558700" y="2926921"/>
                  <a:chExt cx="620533" cy="1671367"/>
                </a:xfrm>
              </p:grpSpPr>
              <p:sp>
                <p:nvSpPr>
                  <p:cNvPr id="149" name="자유형: 도형 148">
                    <a:extLst>
                      <a:ext uri="{FF2B5EF4-FFF2-40B4-BE49-F238E27FC236}">
                        <a16:creationId xmlns:a16="http://schemas.microsoft.com/office/drawing/2014/main" id="{484AA778-A9F1-018E-1F80-587EC76ACF6D}"/>
                      </a:ext>
                    </a:extLst>
                  </p:cNvPr>
                  <p:cNvSpPr/>
                  <p:nvPr/>
                </p:nvSpPr>
                <p:spPr>
                  <a:xfrm>
                    <a:off x="2558700" y="4454746"/>
                    <a:ext cx="113655" cy="119538"/>
                  </a:xfrm>
                  <a:custGeom>
                    <a:avLst/>
                    <a:gdLst>
                      <a:gd name="connsiteX0" fmla="*/ 49340 w 113655"/>
                      <a:gd name="connsiteY0" fmla="*/ 0 h 119538"/>
                      <a:gd name="connsiteX1" fmla="*/ 53626 w 113655"/>
                      <a:gd name="connsiteY1" fmla="*/ 55721 h 119538"/>
                      <a:gd name="connsiteX2" fmla="*/ 113633 w 113655"/>
                      <a:gd name="connsiteY2" fmla="*/ 115729 h 119538"/>
                      <a:gd name="connsiteX3" fmla="*/ 79343 w 113655"/>
                      <a:gd name="connsiteY3" fmla="*/ 115729 h 119538"/>
                      <a:gd name="connsiteX4" fmla="*/ 0 w 113655"/>
                      <a:gd name="connsiteY4" fmla="*/ 77153 h 119538"/>
                      <a:gd name="connsiteX5" fmla="*/ 15050 w 113655"/>
                      <a:gd name="connsiteY5" fmla="*/ 49339 h 119538"/>
                      <a:gd name="connsiteX6" fmla="*/ 49340 w 113655"/>
                      <a:gd name="connsiteY6" fmla="*/ 0 h 11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655" h="119538">
                        <a:moveTo>
                          <a:pt x="49340" y="0"/>
                        </a:moveTo>
                        <a:lnTo>
                          <a:pt x="53626" y="55721"/>
                        </a:lnTo>
                        <a:lnTo>
                          <a:pt x="113633" y="115729"/>
                        </a:lnTo>
                        <a:cubicBezTo>
                          <a:pt x="113633" y="115729"/>
                          <a:pt x="115729" y="124301"/>
                          <a:pt x="79343" y="115729"/>
                        </a:cubicBezTo>
                        <a:cubicBezTo>
                          <a:pt x="42863" y="107156"/>
                          <a:pt x="0" y="77153"/>
                          <a:pt x="0" y="77153"/>
                        </a:cubicBezTo>
                        <a:cubicBezTo>
                          <a:pt x="0" y="77153"/>
                          <a:pt x="8573" y="60007"/>
                          <a:pt x="15050" y="49339"/>
                        </a:cubicBezTo>
                        <a:cubicBezTo>
                          <a:pt x="21431" y="38671"/>
                          <a:pt x="49340" y="0"/>
                          <a:pt x="49340" y="0"/>
                        </a:cubicBez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0" name="자유형: 도형 149">
                    <a:extLst>
                      <a:ext uri="{FF2B5EF4-FFF2-40B4-BE49-F238E27FC236}">
                        <a16:creationId xmlns:a16="http://schemas.microsoft.com/office/drawing/2014/main" id="{4EA4C2B7-9A9C-9730-5B54-23A92C98A95F}"/>
                      </a:ext>
                    </a:extLst>
                  </p:cNvPr>
                  <p:cNvSpPr/>
                  <p:nvPr/>
                </p:nvSpPr>
                <p:spPr>
                  <a:xfrm>
                    <a:off x="2748041" y="4482654"/>
                    <a:ext cx="127784" cy="115633"/>
                  </a:xfrm>
                  <a:custGeom>
                    <a:avLst/>
                    <a:gdLst>
                      <a:gd name="connsiteX0" fmla="*/ 44974 w 127784"/>
                      <a:gd name="connsiteY0" fmla="*/ 0 h 115633"/>
                      <a:gd name="connsiteX1" fmla="*/ 47165 w 127784"/>
                      <a:gd name="connsiteY1" fmla="*/ 53530 h 115633"/>
                      <a:gd name="connsiteX2" fmla="*/ 117936 w 127784"/>
                      <a:gd name="connsiteY2" fmla="*/ 102775 h 115633"/>
                      <a:gd name="connsiteX3" fmla="*/ 100791 w 127784"/>
                      <a:gd name="connsiteY3" fmla="*/ 115634 h 115633"/>
                      <a:gd name="connsiteX4" fmla="*/ 111 w 127784"/>
                      <a:gd name="connsiteY4" fmla="*/ 96393 h 115633"/>
                      <a:gd name="connsiteX5" fmla="*/ 12970 w 127784"/>
                      <a:gd name="connsiteY5" fmla="*/ 49244 h 115633"/>
                      <a:gd name="connsiteX6" fmla="*/ 45165 w 127784"/>
                      <a:gd name="connsiteY6" fmla="*/ 0 h 11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784" h="115633">
                        <a:moveTo>
                          <a:pt x="44974" y="0"/>
                        </a:moveTo>
                        <a:lnTo>
                          <a:pt x="47165" y="53530"/>
                        </a:lnTo>
                        <a:cubicBezTo>
                          <a:pt x="47165" y="53530"/>
                          <a:pt x="96504" y="92107"/>
                          <a:pt x="117936" y="102775"/>
                        </a:cubicBezTo>
                        <a:cubicBezTo>
                          <a:pt x="139367" y="113443"/>
                          <a:pt x="122222" y="115634"/>
                          <a:pt x="100791" y="115634"/>
                        </a:cubicBezTo>
                        <a:cubicBezTo>
                          <a:pt x="79359" y="115634"/>
                          <a:pt x="111" y="96393"/>
                          <a:pt x="111" y="96393"/>
                        </a:cubicBezTo>
                        <a:cubicBezTo>
                          <a:pt x="111" y="96393"/>
                          <a:pt x="-2079" y="79248"/>
                          <a:pt x="12970" y="49244"/>
                        </a:cubicBezTo>
                        <a:cubicBezTo>
                          <a:pt x="28020" y="19241"/>
                          <a:pt x="45165" y="0"/>
                          <a:pt x="45165" y="0"/>
                        </a:cubicBez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1" name="자유형: 도형 150">
                    <a:extLst>
                      <a:ext uri="{FF2B5EF4-FFF2-40B4-BE49-F238E27FC236}">
                        <a16:creationId xmlns:a16="http://schemas.microsoft.com/office/drawing/2014/main" id="{4E6F58A7-464F-EA0C-A8F2-7A3B43D1F33A}"/>
                      </a:ext>
                    </a:extLst>
                  </p:cNvPr>
                  <p:cNvSpPr/>
                  <p:nvPr/>
                </p:nvSpPr>
                <p:spPr>
                  <a:xfrm>
                    <a:off x="2575083" y="3910814"/>
                    <a:ext cx="214407" cy="608130"/>
                  </a:xfrm>
                  <a:custGeom>
                    <a:avLst/>
                    <a:gdLst>
                      <a:gd name="connsiteX0" fmla="*/ 68580 w 214407"/>
                      <a:gd name="connsiteY0" fmla="*/ 12342 h 608130"/>
                      <a:gd name="connsiteX1" fmla="*/ 81439 w 214407"/>
                      <a:gd name="connsiteY1" fmla="*/ 243800 h 608130"/>
                      <a:gd name="connsiteX2" fmla="*/ 0 w 214407"/>
                      <a:gd name="connsiteY2" fmla="*/ 590986 h 608130"/>
                      <a:gd name="connsiteX3" fmla="*/ 45053 w 214407"/>
                      <a:gd name="connsiteY3" fmla="*/ 608131 h 608130"/>
                      <a:gd name="connsiteX4" fmla="*/ 167259 w 214407"/>
                      <a:gd name="connsiteY4" fmla="*/ 338764 h 608130"/>
                      <a:gd name="connsiteX5" fmla="*/ 214408 w 214407"/>
                      <a:gd name="connsiteY5" fmla="*/ 76541 h 608130"/>
                      <a:gd name="connsiteX6" fmla="*/ 68675 w 214407"/>
                      <a:gd name="connsiteY6" fmla="*/ 12247 h 60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407" h="608130">
                        <a:moveTo>
                          <a:pt x="68580" y="12342"/>
                        </a:moveTo>
                        <a:cubicBezTo>
                          <a:pt x="68580" y="12342"/>
                          <a:pt x="79248" y="170934"/>
                          <a:pt x="81439" y="243800"/>
                        </a:cubicBezTo>
                        <a:cubicBezTo>
                          <a:pt x="83534" y="316666"/>
                          <a:pt x="0" y="590986"/>
                          <a:pt x="0" y="590986"/>
                        </a:cubicBezTo>
                        <a:cubicBezTo>
                          <a:pt x="0" y="590986"/>
                          <a:pt x="21431" y="608131"/>
                          <a:pt x="45053" y="608131"/>
                        </a:cubicBezTo>
                        <a:cubicBezTo>
                          <a:pt x="45053" y="608131"/>
                          <a:pt x="130778" y="437443"/>
                          <a:pt x="167259" y="338764"/>
                        </a:cubicBezTo>
                        <a:cubicBezTo>
                          <a:pt x="203645" y="240180"/>
                          <a:pt x="214408" y="93781"/>
                          <a:pt x="214408" y="76541"/>
                        </a:cubicBezTo>
                        <a:cubicBezTo>
                          <a:pt x="214408" y="59301"/>
                          <a:pt x="64389" y="-32711"/>
                          <a:pt x="68675" y="12247"/>
                        </a:cubicBezTo>
                        <a:close/>
                      </a:path>
                    </a:pathLst>
                  </a:custGeom>
                  <a:solidFill>
                    <a:srgbClr val="00374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2" name="자유형: 도형 151">
                    <a:extLst>
                      <a:ext uri="{FF2B5EF4-FFF2-40B4-BE49-F238E27FC236}">
                        <a16:creationId xmlns:a16="http://schemas.microsoft.com/office/drawing/2014/main" id="{300F2808-729D-8717-9819-5709A8B8C442}"/>
                      </a:ext>
                    </a:extLst>
                  </p:cNvPr>
                  <p:cNvSpPr/>
                  <p:nvPr/>
                </p:nvSpPr>
                <p:spPr>
                  <a:xfrm>
                    <a:off x="2625738" y="3762469"/>
                    <a:ext cx="266526" cy="780562"/>
                  </a:xfrm>
                  <a:custGeom>
                    <a:avLst/>
                    <a:gdLst>
                      <a:gd name="connsiteX0" fmla="*/ 240809 w 266526"/>
                      <a:gd name="connsiteY0" fmla="*/ 19241 h 780562"/>
                      <a:gd name="connsiteX1" fmla="*/ 266527 w 266526"/>
                      <a:gd name="connsiteY1" fmla="*/ 239935 h 780562"/>
                      <a:gd name="connsiteX2" fmla="*/ 251477 w 266526"/>
                      <a:gd name="connsiteY2" fmla="*/ 456438 h 780562"/>
                      <a:gd name="connsiteX3" fmla="*/ 173563 w 266526"/>
                      <a:gd name="connsiteY3" fmla="*/ 778669 h 780562"/>
                      <a:gd name="connsiteX4" fmla="*/ 137177 w 266526"/>
                      <a:gd name="connsiteY4" fmla="*/ 774383 h 780562"/>
                      <a:gd name="connsiteX5" fmla="*/ 135749 w 266526"/>
                      <a:gd name="connsiteY5" fmla="*/ 456438 h 780562"/>
                      <a:gd name="connsiteX6" fmla="*/ 118604 w 266526"/>
                      <a:gd name="connsiteY6" fmla="*/ 233553 h 780562"/>
                      <a:gd name="connsiteX7" fmla="*/ 11447 w 266526"/>
                      <a:gd name="connsiteY7" fmla="*/ 169259 h 780562"/>
                      <a:gd name="connsiteX8" fmla="*/ 1446 w 266526"/>
                      <a:gd name="connsiteY8" fmla="*/ 67151 h 780562"/>
                      <a:gd name="connsiteX9" fmla="*/ 28592 w 266526"/>
                      <a:gd name="connsiteY9" fmla="*/ 0 h 780562"/>
                      <a:gd name="connsiteX10" fmla="*/ 240714 w 266526"/>
                      <a:gd name="connsiteY10" fmla="*/ 19336 h 78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526" h="780562">
                        <a:moveTo>
                          <a:pt x="240809" y="19241"/>
                        </a:moveTo>
                        <a:cubicBezTo>
                          <a:pt x="240809" y="29908"/>
                          <a:pt x="266527" y="145733"/>
                          <a:pt x="266527" y="239935"/>
                        </a:cubicBezTo>
                        <a:cubicBezTo>
                          <a:pt x="266527" y="334137"/>
                          <a:pt x="262241" y="389954"/>
                          <a:pt x="251477" y="456438"/>
                        </a:cubicBezTo>
                        <a:cubicBezTo>
                          <a:pt x="240809" y="522827"/>
                          <a:pt x="173563" y="778669"/>
                          <a:pt x="173563" y="778669"/>
                        </a:cubicBezTo>
                        <a:cubicBezTo>
                          <a:pt x="173563" y="778669"/>
                          <a:pt x="145750" y="785051"/>
                          <a:pt x="137177" y="774383"/>
                        </a:cubicBezTo>
                        <a:cubicBezTo>
                          <a:pt x="128605" y="763715"/>
                          <a:pt x="131462" y="514350"/>
                          <a:pt x="135749" y="456438"/>
                        </a:cubicBezTo>
                        <a:cubicBezTo>
                          <a:pt x="140035" y="398526"/>
                          <a:pt x="118604" y="233553"/>
                          <a:pt x="118604" y="233553"/>
                        </a:cubicBezTo>
                        <a:cubicBezTo>
                          <a:pt x="118604" y="233553"/>
                          <a:pt x="22211" y="180023"/>
                          <a:pt x="11447" y="169259"/>
                        </a:cubicBezTo>
                        <a:cubicBezTo>
                          <a:pt x="684" y="158496"/>
                          <a:pt x="-2078" y="93535"/>
                          <a:pt x="1446" y="67151"/>
                        </a:cubicBezTo>
                        <a:cubicBezTo>
                          <a:pt x="5066" y="40672"/>
                          <a:pt x="28592" y="0"/>
                          <a:pt x="28592" y="0"/>
                        </a:cubicBezTo>
                        <a:lnTo>
                          <a:pt x="240714" y="19336"/>
                        </a:lnTo>
                        <a:close/>
                      </a:path>
                    </a:pathLst>
                  </a:custGeom>
                  <a:solidFill>
                    <a:srgbClr val="0043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3" name="자유형: 도형 152">
                    <a:extLst>
                      <a:ext uri="{FF2B5EF4-FFF2-40B4-BE49-F238E27FC236}">
                        <a16:creationId xmlns:a16="http://schemas.microsoft.com/office/drawing/2014/main" id="{7BCC6E85-1559-F1E3-90CA-6A84B8A21F88}"/>
                      </a:ext>
                    </a:extLst>
                  </p:cNvPr>
                  <p:cNvSpPr/>
                  <p:nvPr/>
                </p:nvSpPr>
                <p:spPr>
                  <a:xfrm>
                    <a:off x="2779775" y="3810856"/>
                    <a:ext cx="61166" cy="729043"/>
                  </a:xfrm>
                  <a:custGeom>
                    <a:avLst/>
                    <a:gdLst>
                      <a:gd name="connsiteX0" fmla="*/ 6382 w 61166"/>
                      <a:gd name="connsiteY0" fmla="*/ 729044 h 729043"/>
                      <a:gd name="connsiteX1" fmla="*/ 0 w 61166"/>
                      <a:gd name="connsiteY1" fmla="*/ 728567 h 729043"/>
                      <a:gd name="connsiteX2" fmla="*/ 8573 w 61166"/>
                      <a:gd name="connsiteY2" fmla="*/ 629888 h 729043"/>
                      <a:gd name="connsiteX3" fmla="*/ 30194 w 61166"/>
                      <a:gd name="connsiteY3" fmla="*/ 487489 h 729043"/>
                      <a:gd name="connsiteX4" fmla="*/ 53626 w 61166"/>
                      <a:gd name="connsiteY4" fmla="*/ 332042 h 729043"/>
                      <a:gd name="connsiteX5" fmla="*/ 43053 w 61166"/>
                      <a:gd name="connsiteY5" fmla="*/ 67437 h 729043"/>
                      <a:gd name="connsiteX6" fmla="*/ 34385 w 61166"/>
                      <a:gd name="connsiteY6" fmla="*/ 286 h 729043"/>
                      <a:gd name="connsiteX7" fmla="*/ 40767 w 61166"/>
                      <a:gd name="connsiteY7" fmla="*/ 0 h 729043"/>
                      <a:gd name="connsiteX8" fmla="*/ 49244 w 61166"/>
                      <a:gd name="connsiteY8" fmla="*/ 65722 h 729043"/>
                      <a:gd name="connsiteX9" fmla="*/ 60103 w 61166"/>
                      <a:gd name="connsiteY9" fmla="*/ 332613 h 729043"/>
                      <a:gd name="connsiteX10" fmla="*/ 36576 w 61166"/>
                      <a:gd name="connsiteY10" fmla="*/ 488537 h 729043"/>
                      <a:gd name="connsiteX11" fmla="*/ 15050 w 61166"/>
                      <a:gd name="connsiteY11" fmla="*/ 630555 h 729043"/>
                      <a:gd name="connsiteX12" fmla="*/ 6477 w 61166"/>
                      <a:gd name="connsiteY12" fmla="*/ 729044 h 72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66" h="729043">
                        <a:moveTo>
                          <a:pt x="6382" y="729044"/>
                        </a:moveTo>
                        <a:lnTo>
                          <a:pt x="0" y="728567"/>
                        </a:lnTo>
                        <a:cubicBezTo>
                          <a:pt x="0" y="727996"/>
                          <a:pt x="4382" y="672275"/>
                          <a:pt x="8573" y="629888"/>
                        </a:cubicBezTo>
                        <a:cubicBezTo>
                          <a:pt x="10668" y="609029"/>
                          <a:pt x="20098" y="549973"/>
                          <a:pt x="30194" y="487489"/>
                        </a:cubicBezTo>
                        <a:cubicBezTo>
                          <a:pt x="40672" y="422434"/>
                          <a:pt x="51435" y="355092"/>
                          <a:pt x="53626" y="332042"/>
                        </a:cubicBezTo>
                        <a:cubicBezTo>
                          <a:pt x="58103" y="285464"/>
                          <a:pt x="48959" y="89345"/>
                          <a:pt x="43053" y="67437"/>
                        </a:cubicBezTo>
                        <a:cubicBezTo>
                          <a:pt x="36576" y="43815"/>
                          <a:pt x="34481" y="2096"/>
                          <a:pt x="34385" y="286"/>
                        </a:cubicBezTo>
                        <a:lnTo>
                          <a:pt x="40767" y="0"/>
                        </a:lnTo>
                        <a:cubicBezTo>
                          <a:pt x="40767" y="0"/>
                          <a:pt x="42958" y="42767"/>
                          <a:pt x="49244" y="65722"/>
                        </a:cubicBezTo>
                        <a:cubicBezTo>
                          <a:pt x="56007" y="90583"/>
                          <a:pt x="64103" y="290131"/>
                          <a:pt x="60103" y="332613"/>
                        </a:cubicBezTo>
                        <a:cubicBezTo>
                          <a:pt x="57912" y="355949"/>
                          <a:pt x="47054" y="423291"/>
                          <a:pt x="36576" y="488537"/>
                        </a:cubicBezTo>
                        <a:cubicBezTo>
                          <a:pt x="26575" y="550926"/>
                          <a:pt x="17145" y="609886"/>
                          <a:pt x="15050" y="630555"/>
                        </a:cubicBezTo>
                        <a:cubicBezTo>
                          <a:pt x="10859" y="672846"/>
                          <a:pt x="6477" y="728567"/>
                          <a:pt x="6477" y="729044"/>
                        </a:cubicBezTo>
                        <a:close/>
                      </a:path>
                    </a:pathLst>
                  </a:custGeom>
                  <a:solidFill>
                    <a:srgbClr val="FFFFFF">
                      <a:alpha val="6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4" name="자유형: 도형 153">
                    <a:extLst>
                      <a:ext uri="{FF2B5EF4-FFF2-40B4-BE49-F238E27FC236}">
                        <a16:creationId xmlns:a16="http://schemas.microsoft.com/office/drawing/2014/main" id="{BE112F3A-9C49-8936-A06B-A26DBFE3DE28}"/>
                      </a:ext>
                    </a:extLst>
                  </p:cNvPr>
                  <p:cNvSpPr/>
                  <p:nvPr/>
                </p:nvSpPr>
                <p:spPr>
                  <a:xfrm>
                    <a:off x="2977355" y="2926921"/>
                    <a:ext cx="69338" cy="127459"/>
                  </a:xfrm>
                  <a:custGeom>
                    <a:avLst/>
                    <a:gdLst>
                      <a:gd name="connsiteX0" fmla="*/ 4636 w 69338"/>
                      <a:gd name="connsiteY0" fmla="*/ 127365 h 127459"/>
                      <a:gd name="connsiteX1" fmla="*/ 350 w 69338"/>
                      <a:gd name="connsiteY1" fmla="*/ 97361 h 127459"/>
                      <a:gd name="connsiteX2" fmla="*/ 17495 w 69338"/>
                      <a:gd name="connsiteY2" fmla="*/ 15922 h 127459"/>
                      <a:gd name="connsiteX3" fmla="*/ 64644 w 69338"/>
                      <a:gd name="connsiteY3" fmla="*/ 18113 h 127459"/>
                      <a:gd name="connsiteX4" fmla="*/ 49594 w 69338"/>
                      <a:gd name="connsiteY4" fmla="*/ 90979 h 127459"/>
                      <a:gd name="connsiteX5" fmla="*/ 4541 w 69338"/>
                      <a:gd name="connsiteY5" fmla="*/ 127460 h 12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38" h="127459">
                        <a:moveTo>
                          <a:pt x="4636" y="127365"/>
                        </a:moveTo>
                        <a:lnTo>
                          <a:pt x="350" y="97361"/>
                        </a:lnTo>
                        <a:cubicBezTo>
                          <a:pt x="350" y="97361"/>
                          <a:pt x="-3936" y="39544"/>
                          <a:pt x="17495" y="15922"/>
                        </a:cubicBezTo>
                        <a:cubicBezTo>
                          <a:pt x="38926" y="-7700"/>
                          <a:pt x="53976" y="-3414"/>
                          <a:pt x="64644" y="18113"/>
                        </a:cubicBezTo>
                        <a:cubicBezTo>
                          <a:pt x="75312" y="39544"/>
                          <a:pt x="66739" y="69548"/>
                          <a:pt x="49594" y="90979"/>
                        </a:cubicBezTo>
                        <a:cubicBezTo>
                          <a:pt x="32449" y="112410"/>
                          <a:pt x="4541" y="127460"/>
                          <a:pt x="4541" y="127460"/>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5" name="자유형: 도형 154">
                    <a:extLst>
                      <a:ext uri="{FF2B5EF4-FFF2-40B4-BE49-F238E27FC236}">
                        <a16:creationId xmlns:a16="http://schemas.microsoft.com/office/drawing/2014/main" id="{930B3C6A-B1FF-4424-5422-6B37CB76844D}"/>
                      </a:ext>
                    </a:extLst>
                  </p:cNvPr>
                  <p:cNvSpPr/>
                  <p:nvPr/>
                </p:nvSpPr>
                <p:spPr>
                  <a:xfrm>
                    <a:off x="3099244" y="2975176"/>
                    <a:ext cx="79989" cy="116924"/>
                  </a:xfrm>
                  <a:custGeom>
                    <a:avLst/>
                    <a:gdLst>
                      <a:gd name="connsiteX0" fmla="*/ 0 w 79989"/>
                      <a:gd name="connsiteY0" fmla="*/ 112638 h 116924"/>
                      <a:gd name="connsiteX1" fmla="*/ 2191 w 79989"/>
                      <a:gd name="connsiteY1" fmla="*/ 91206 h 116924"/>
                      <a:gd name="connsiteX2" fmla="*/ 17145 w 79989"/>
                      <a:gd name="connsiteY2" fmla="*/ 11863 h 116924"/>
                      <a:gd name="connsiteX3" fmla="*/ 79248 w 79989"/>
                      <a:gd name="connsiteY3" fmla="*/ 20436 h 116924"/>
                      <a:gd name="connsiteX4" fmla="*/ 51435 w 79989"/>
                      <a:gd name="connsiteY4" fmla="*/ 84730 h 116924"/>
                      <a:gd name="connsiteX5" fmla="*/ 25717 w 79989"/>
                      <a:gd name="connsiteY5" fmla="*/ 116924 h 116924"/>
                      <a:gd name="connsiteX6" fmla="*/ 0 w 79989"/>
                      <a:gd name="connsiteY6" fmla="*/ 112638 h 11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989" h="116924">
                        <a:moveTo>
                          <a:pt x="0" y="112638"/>
                        </a:moveTo>
                        <a:lnTo>
                          <a:pt x="2191" y="91206"/>
                        </a:lnTo>
                        <a:cubicBezTo>
                          <a:pt x="2191" y="91206"/>
                          <a:pt x="2191" y="26913"/>
                          <a:pt x="17145" y="11863"/>
                        </a:cubicBezTo>
                        <a:cubicBezTo>
                          <a:pt x="32194" y="-3186"/>
                          <a:pt x="75057" y="-7472"/>
                          <a:pt x="79248" y="20436"/>
                        </a:cubicBezTo>
                        <a:cubicBezTo>
                          <a:pt x="83534" y="48249"/>
                          <a:pt x="68580" y="73966"/>
                          <a:pt x="51435" y="84730"/>
                        </a:cubicBezTo>
                        <a:cubicBezTo>
                          <a:pt x="34290" y="95493"/>
                          <a:pt x="25717" y="116924"/>
                          <a:pt x="25717" y="116924"/>
                        </a:cubicBezTo>
                        <a:lnTo>
                          <a:pt x="0" y="112638"/>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6" name="자유형: 도형 155">
                    <a:extLst>
                      <a:ext uri="{FF2B5EF4-FFF2-40B4-BE49-F238E27FC236}">
                        <a16:creationId xmlns:a16="http://schemas.microsoft.com/office/drawing/2014/main" id="{61A5EB1B-884C-B9B7-4A0D-521DC08D4EFC}"/>
                      </a:ext>
                    </a:extLst>
                  </p:cNvPr>
                  <p:cNvSpPr/>
                  <p:nvPr/>
                </p:nvSpPr>
                <p:spPr>
                  <a:xfrm>
                    <a:off x="2779489" y="3017043"/>
                    <a:ext cx="233172" cy="456247"/>
                  </a:xfrm>
                  <a:custGeom>
                    <a:avLst/>
                    <a:gdLst>
                      <a:gd name="connsiteX0" fmla="*/ 98584 w 233172"/>
                      <a:gd name="connsiteY0" fmla="*/ 216217 h 456247"/>
                      <a:gd name="connsiteX1" fmla="*/ 204026 w 233172"/>
                      <a:gd name="connsiteY1" fmla="*/ 0 h 456247"/>
                      <a:gd name="connsiteX2" fmla="*/ 233172 w 233172"/>
                      <a:gd name="connsiteY2" fmla="*/ 13811 h 456247"/>
                      <a:gd name="connsiteX3" fmla="*/ 150019 w 233172"/>
                      <a:gd name="connsiteY3" fmla="*/ 254794 h 456247"/>
                      <a:gd name="connsiteX4" fmla="*/ 34290 w 233172"/>
                      <a:gd name="connsiteY4" fmla="*/ 456247 h 456247"/>
                      <a:gd name="connsiteX5" fmla="*/ 0 w 233172"/>
                      <a:gd name="connsiteY5" fmla="*/ 349091 h 456247"/>
                      <a:gd name="connsiteX6" fmla="*/ 98584 w 233172"/>
                      <a:gd name="connsiteY6" fmla="*/ 216217 h 45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172" h="456247">
                        <a:moveTo>
                          <a:pt x="98584" y="216217"/>
                        </a:moveTo>
                        <a:lnTo>
                          <a:pt x="204026" y="0"/>
                        </a:lnTo>
                        <a:cubicBezTo>
                          <a:pt x="213931" y="8192"/>
                          <a:pt x="222028" y="5810"/>
                          <a:pt x="233172" y="13811"/>
                        </a:cubicBezTo>
                        <a:lnTo>
                          <a:pt x="150019" y="254794"/>
                        </a:lnTo>
                        <a:lnTo>
                          <a:pt x="34290" y="456247"/>
                        </a:lnTo>
                        <a:lnTo>
                          <a:pt x="0" y="349091"/>
                        </a:lnTo>
                        <a:lnTo>
                          <a:pt x="98584" y="216217"/>
                        </a:lnTo>
                        <a:close/>
                      </a:path>
                    </a:pathLst>
                  </a:custGeom>
                  <a:solidFill>
                    <a:srgbClr val="FF6C39"/>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7" name="자유형: 도형 156">
                    <a:extLst>
                      <a:ext uri="{FF2B5EF4-FFF2-40B4-BE49-F238E27FC236}">
                        <a16:creationId xmlns:a16="http://schemas.microsoft.com/office/drawing/2014/main" id="{ADBF29C4-1938-36B5-2D11-64691C145AD3}"/>
                      </a:ext>
                    </a:extLst>
                  </p:cNvPr>
                  <p:cNvSpPr/>
                  <p:nvPr/>
                </p:nvSpPr>
                <p:spPr>
                  <a:xfrm>
                    <a:off x="2736787" y="3226046"/>
                    <a:ext cx="117928" cy="177570"/>
                  </a:xfrm>
                  <a:custGeom>
                    <a:avLst/>
                    <a:gdLst>
                      <a:gd name="connsiteX0" fmla="*/ 75182 w 117928"/>
                      <a:gd name="connsiteY0" fmla="*/ 1975 h 177570"/>
                      <a:gd name="connsiteX1" fmla="*/ 117664 w 117928"/>
                      <a:gd name="connsiteY1" fmla="*/ 68269 h 177570"/>
                      <a:gd name="connsiteX2" fmla="*/ 58133 w 117928"/>
                      <a:gd name="connsiteY2" fmla="*/ 177140 h 177570"/>
                      <a:gd name="connsiteX3" fmla="*/ 316 w 117928"/>
                      <a:gd name="connsiteY3" fmla="*/ 87034 h 177570"/>
                      <a:gd name="connsiteX4" fmla="*/ 75182 w 117928"/>
                      <a:gd name="connsiteY4" fmla="*/ 1975 h 177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928" h="177570">
                        <a:moveTo>
                          <a:pt x="75182" y="1975"/>
                        </a:moveTo>
                        <a:cubicBezTo>
                          <a:pt x="75182" y="1975"/>
                          <a:pt x="115949" y="5404"/>
                          <a:pt x="117664" y="68269"/>
                        </a:cubicBezTo>
                        <a:cubicBezTo>
                          <a:pt x="119378" y="131230"/>
                          <a:pt x="114235" y="170282"/>
                          <a:pt x="58133" y="177140"/>
                        </a:cubicBezTo>
                        <a:cubicBezTo>
                          <a:pt x="2030" y="183903"/>
                          <a:pt x="-1399" y="109132"/>
                          <a:pt x="316" y="87034"/>
                        </a:cubicBezTo>
                        <a:cubicBezTo>
                          <a:pt x="2030" y="64936"/>
                          <a:pt x="54704" y="-13360"/>
                          <a:pt x="75182" y="1975"/>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8" name="자유형: 도형 157">
                    <a:extLst>
                      <a:ext uri="{FF2B5EF4-FFF2-40B4-BE49-F238E27FC236}">
                        <a16:creationId xmlns:a16="http://schemas.microsoft.com/office/drawing/2014/main" id="{AE8513B8-F612-59ED-8AC5-7B76A4B28A20}"/>
                      </a:ext>
                    </a:extLst>
                  </p:cNvPr>
                  <p:cNvSpPr/>
                  <p:nvPr/>
                </p:nvSpPr>
                <p:spPr>
                  <a:xfrm>
                    <a:off x="2637083" y="3393632"/>
                    <a:ext cx="276555" cy="448077"/>
                  </a:xfrm>
                  <a:custGeom>
                    <a:avLst/>
                    <a:gdLst>
                      <a:gd name="connsiteX0" fmla="*/ 91734 w 276555"/>
                      <a:gd name="connsiteY0" fmla="*/ 9078 h 448077"/>
                      <a:gd name="connsiteX1" fmla="*/ 10866 w 276555"/>
                      <a:gd name="connsiteY1" fmla="*/ 77373 h 448077"/>
                      <a:gd name="connsiteX2" fmla="*/ 36584 w 276555"/>
                      <a:gd name="connsiteY2" fmla="*/ 255204 h 448077"/>
                      <a:gd name="connsiteX3" fmla="*/ 103 w 276555"/>
                      <a:gd name="connsiteY3" fmla="*/ 385983 h 448077"/>
                      <a:gd name="connsiteX4" fmla="*/ 72969 w 276555"/>
                      <a:gd name="connsiteY4" fmla="*/ 445990 h 448077"/>
                      <a:gd name="connsiteX5" fmla="*/ 252992 w 276555"/>
                      <a:gd name="connsiteY5" fmla="*/ 392460 h 448077"/>
                      <a:gd name="connsiteX6" fmla="*/ 252992 w 276555"/>
                      <a:gd name="connsiteY6" fmla="*/ 302448 h 448077"/>
                      <a:gd name="connsiteX7" fmla="*/ 274423 w 276555"/>
                      <a:gd name="connsiteY7" fmla="*/ 109567 h 448077"/>
                      <a:gd name="connsiteX8" fmla="*/ 203652 w 276555"/>
                      <a:gd name="connsiteY8" fmla="*/ 4506 h 448077"/>
                      <a:gd name="connsiteX9" fmla="*/ 91638 w 276555"/>
                      <a:gd name="connsiteY9" fmla="*/ 9078 h 44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555" h="448077">
                        <a:moveTo>
                          <a:pt x="91734" y="9078"/>
                        </a:moveTo>
                        <a:cubicBezTo>
                          <a:pt x="91734" y="9078"/>
                          <a:pt x="8676" y="58037"/>
                          <a:pt x="10866" y="77373"/>
                        </a:cubicBezTo>
                        <a:cubicBezTo>
                          <a:pt x="13057" y="96708"/>
                          <a:pt x="43061" y="223105"/>
                          <a:pt x="36584" y="255204"/>
                        </a:cubicBezTo>
                        <a:cubicBezTo>
                          <a:pt x="30107" y="287304"/>
                          <a:pt x="2294" y="360170"/>
                          <a:pt x="103" y="385983"/>
                        </a:cubicBezTo>
                        <a:cubicBezTo>
                          <a:pt x="-1992" y="411700"/>
                          <a:pt x="28011" y="435227"/>
                          <a:pt x="72969" y="445990"/>
                        </a:cubicBezTo>
                        <a:cubicBezTo>
                          <a:pt x="117927" y="456658"/>
                          <a:pt x="257278" y="424559"/>
                          <a:pt x="252992" y="392460"/>
                        </a:cubicBezTo>
                        <a:cubicBezTo>
                          <a:pt x="248706" y="360265"/>
                          <a:pt x="242324" y="358170"/>
                          <a:pt x="252992" y="302448"/>
                        </a:cubicBezTo>
                        <a:cubicBezTo>
                          <a:pt x="263660" y="246727"/>
                          <a:pt x="282996" y="154525"/>
                          <a:pt x="274423" y="109567"/>
                        </a:cubicBezTo>
                        <a:cubicBezTo>
                          <a:pt x="265851" y="64609"/>
                          <a:pt x="229370" y="13174"/>
                          <a:pt x="203652" y="4506"/>
                        </a:cubicBezTo>
                        <a:cubicBezTo>
                          <a:pt x="177935" y="-4066"/>
                          <a:pt x="121166" y="791"/>
                          <a:pt x="91638" y="9078"/>
                        </a:cubicBezTo>
                        <a:close/>
                      </a:path>
                    </a:pathLst>
                  </a:custGeom>
                  <a:solidFill>
                    <a:srgbClr val="FF6C39"/>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9" name="자유형: 도형 158">
                    <a:extLst>
                      <a:ext uri="{FF2B5EF4-FFF2-40B4-BE49-F238E27FC236}">
                        <a16:creationId xmlns:a16="http://schemas.microsoft.com/office/drawing/2014/main" id="{44C7B56C-8BE8-4E77-F175-8982EA5CEB42}"/>
                      </a:ext>
                    </a:extLst>
                  </p:cNvPr>
                  <p:cNvSpPr/>
                  <p:nvPr/>
                </p:nvSpPr>
                <p:spPr>
                  <a:xfrm>
                    <a:off x="2677095" y="3192647"/>
                    <a:ext cx="171582" cy="276895"/>
                  </a:xfrm>
                  <a:custGeom>
                    <a:avLst/>
                    <a:gdLst>
                      <a:gd name="connsiteX0" fmla="*/ 165735 w 171582"/>
                      <a:gd name="connsiteY0" fmla="*/ 32612 h 276895"/>
                      <a:gd name="connsiteX1" fmla="*/ 148495 w 171582"/>
                      <a:gd name="connsiteY1" fmla="*/ 101764 h 276895"/>
                      <a:gd name="connsiteX2" fmla="*/ 155734 w 171582"/>
                      <a:gd name="connsiteY2" fmla="*/ 248354 h 276895"/>
                      <a:gd name="connsiteX3" fmla="*/ 102870 w 171582"/>
                      <a:gd name="connsiteY3" fmla="*/ 275500 h 276895"/>
                      <a:gd name="connsiteX4" fmla="*/ 0 w 171582"/>
                      <a:gd name="connsiteY4" fmla="*/ 244067 h 276895"/>
                      <a:gd name="connsiteX5" fmla="*/ 4286 w 171582"/>
                      <a:gd name="connsiteY5" fmla="*/ 91191 h 276895"/>
                      <a:gd name="connsiteX6" fmla="*/ 81439 w 171582"/>
                      <a:gd name="connsiteY6" fmla="*/ 2609 h 276895"/>
                      <a:gd name="connsiteX7" fmla="*/ 165735 w 171582"/>
                      <a:gd name="connsiteY7" fmla="*/ 32612 h 27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582" h="276895">
                        <a:moveTo>
                          <a:pt x="165735" y="32612"/>
                        </a:moveTo>
                        <a:cubicBezTo>
                          <a:pt x="165735" y="32612"/>
                          <a:pt x="186976" y="63759"/>
                          <a:pt x="148495" y="101764"/>
                        </a:cubicBezTo>
                        <a:cubicBezTo>
                          <a:pt x="110014" y="139769"/>
                          <a:pt x="144304" y="225494"/>
                          <a:pt x="155734" y="248354"/>
                        </a:cubicBezTo>
                        <a:cubicBezTo>
                          <a:pt x="155734" y="248354"/>
                          <a:pt x="151448" y="271214"/>
                          <a:pt x="102870" y="275500"/>
                        </a:cubicBezTo>
                        <a:cubicBezTo>
                          <a:pt x="54293" y="279786"/>
                          <a:pt x="0" y="275500"/>
                          <a:pt x="0" y="244067"/>
                        </a:cubicBezTo>
                        <a:cubicBezTo>
                          <a:pt x="0" y="212635"/>
                          <a:pt x="1429" y="124052"/>
                          <a:pt x="4286" y="91191"/>
                        </a:cubicBezTo>
                        <a:cubicBezTo>
                          <a:pt x="7144" y="58330"/>
                          <a:pt x="28575" y="9752"/>
                          <a:pt x="81439" y="2609"/>
                        </a:cubicBezTo>
                        <a:cubicBezTo>
                          <a:pt x="81439" y="2609"/>
                          <a:pt x="134303" y="-13108"/>
                          <a:pt x="165735" y="32612"/>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0" name="자유형: 도형 159">
                    <a:extLst>
                      <a:ext uri="{FF2B5EF4-FFF2-40B4-BE49-F238E27FC236}">
                        <a16:creationId xmlns:a16="http://schemas.microsoft.com/office/drawing/2014/main" id="{69D4202E-BBE8-D6E9-34F6-6B56CDE7B1A3}"/>
                      </a:ext>
                    </a:extLst>
                  </p:cNvPr>
                  <p:cNvSpPr/>
                  <p:nvPr/>
                </p:nvSpPr>
                <p:spPr>
                  <a:xfrm>
                    <a:off x="2833923" y="3060858"/>
                    <a:ext cx="296943" cy="521684"/>
                  </a:xfrm>
                  <a:custGeom>
                    <a:avLst/>
                    <a:gdLst>
                      <a:gd name="connsiteX0" fmla="*/ 4050 w 296943"/>
                      <a:gd name="connsiteY0" fmla="*/ 358521 h 521684"/>
                      <a:gd name="connsiteX1" fmla="*/ 172737 w 296943"/>
                      <a:gd name="connsiteY1" fmla="*/ 215170 h 521684"/>
                      <a:gd name="connsiteX2" fmla="*/ 269035 w 296943"/>
                      <a:gd name="connsiteY2" fmla="*/ 0 h 521684"/>
                      <a:gd name="connsiteX3" fmla="*/ 296943 w 296943"/>
                      <a:gd name="connsiteY3" fmla="*/ 27908 h 521684"/>
                      <a:gd name="connsiteX4" fmla="*/ 217791 w 296943"/>
                      <a:gd name="connsiteY4" fmla="*/ 258032 h 521684"/>
                      <a:gd name="connsiteX5" fmla="*/ 59199 w 296943"/>
                      <a:gd name="connsiteY5" fmla="*/ 472345 h 521684"/>
                      <a:gd name="connsiteX6" fmla="*/ 54913 w 296943"/>
                      <a:gd name="connsiteY6" fmla="*/ 521684 h 521684"/>
                      <a:gd name="connsiteX7" fmla="*/ 1383 w 296943"/>
                      <a:gd name="connsiteY7" fmla="*/ 427387 h 521684"/>
                      <a:gd name="connsiteX8" fmla="*/ 4145 w 296943"/>
                      <a:gd name="connsiteY8" fmla="*/ 358521 h 52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43" h="521684">
                        <a:moveTo>
                          <a:pt x="4050" y="358521"/>
                        </a:moveTo>
                        <a:lnTo>
                          <a:pt x="172737" y="215170"/>
                        </a:lnTo>
                        <a:lnTo>
                          <a:pt x="269035" y="0"/>
                        </a:lnTo>
                        <a:cubicBezTo>
                          <a:pt x="280275" y="7429"/>
                          <a:pt x="289990" y="16288"/>
                          <a:pt x="296943" y="27908"/>
                        </a:cubicBezTo>
                        <a:lnTo>
                          <a:pt x="217791" y="258032"/>
                        </a:lnTo>
                        <a:lnTo>
                          <a:pt x="59199" y="472345"/>
                        </a:lnTo>
                        <a:lnTo>
                          <a:pt x="54913" y="521684"/>
                        </a:lnTo>
                        <a:cubicBezTo>
                          <a:pt x="54913" y="521684"/>
                          <a:pt x="5669" y="461677"/>
                          <a:pt x="1383" y="427387"/>
                        </a:cubicBezTo>
                        <a:cubicBezTo>
                          <a:pt x="-2904" y="393097"/>
                          <a:pt x="4145" y="358521"/>
                          <a:pt x="4145" y="358521"/>
                        </a:cubicBezTo>
                        <a:close/>
                      </a:path>
                    </a:pathLst>
                  </a:custGeom>
                  <a:solidFill>
                    <a:srgbClr val="FF6C39"/>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61" name="그래픽 44">
                  <a:extLst>
                    <a:ext uri="{FF2B5EF4-FFF2-40B4-BE49-F238E27FC236}">
                      <a16:creationId xmlns:a16="http://schemas.microsoft.com/office/drawing/2014/main" id="{4C0B5B51-AB13-6504-1718-0EAA893A5754}"/>
                    </a:ext>
                  </a:extLst>
                </p:cNvPr>
                <p:cNvGrpSpPr/>
                <p:nvPr/>
              </p:nvGrpSpPr>
              <p:grpSpPr>
                <a:xfrm>
                  <a:off x="2926555" y="1947481"/>
                  <a:ext cx="817245" cy="817244"/>
                  <a:chOff x="2926555" y="1947481"/>
                  <a:chExt cx="817245" cy="817244"/>
                </a:xfrm>
              </p:grpSpPr>
              <p:sp>
                <p:nvSpPr>
                  <p:cNvPr id="162" name="자유형: 도형 161">
                    <a:extLst>
                      <a:ext uri="{FF2B5EF4-FFF2-40B4-BE49-F238E27FC236}">
                        <a16:creationId xmlns:a16="http://schemas.microsoft.com/office/drawing/2014/main" id="{B23EF09C-AFC0-FBE5-2EBC-F8E6082DA4BA}"/>
                      </a:ext>
                    </a:extLst>
                  </p:cNvPr>
                  <p:cNvSpPr/>
                  <p:nvPr/>
                </p:nvSpPr>
                <p:spPr>
                  <a:xfrm>
                    <a:off x="2926555" y="1947481"/>
                    <a:ext cx="817245" cy="817244"/>
                  </a:xfrm>
                  <a:custGeom>
                    <a:avLst/>
                    <a:gdLst>
                      <a:gd name="connsiteX0" fmla="*/ 817245 w 817245"/>
                      <a:gd name="connsiteY0" fmla="*/ 408623 h 817244"/>
                      <a:gd name="connsiteX1" fmla="*/ 408623 w 817245"/>
                      <a:gd name="connsiteY1" fmla="*/ 817245 h 817244"/>
                      <a:gd name="connsiteX2" fmla="*/ 0 w 817245"/>
                      <a:gd name="connsiteY2" fmla="*/ 408622 h 817244"/>
                      <a:gd name="connsiteX3" fmla="*/ 408623 w 817245"/>
                      <a:gd name="connsiteY3" fmla="*/ 0 h 817244"/>
                      <a:gd name="connsiteX4" fmla="*/ 817245 w 817245"/>
                      <a:gd name="connsiteY4" fmla="*/ 408623 h 81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245" h="817244">
                        <a:moveTo>
                          <a:pt x="817245" y="408623"/>
                        </a:moveTo>
                        <a:cubicBezTo>
                          <a:pt x="817245" y="634299"/>
                          <a:pt x="634299" y="817245"/>
                          <a:pt x="408623" y="817245"/>
                        </a:cubicBezTo>
                        <a:cubicBezTo>
                          <a:pt x="182947" y="817245"/>
                          <a:pt x="0" y="634298"/>
                          <a:pt x="0" y="408622"/>
                        </a:cubicBezTo>
                        <a:cubicBezTo>
                          <a:pt x="0" y="182946"/>
                          <a:pt x="182947" y="0"/>
                          <a:pt x="408623" y="0"/>
                        </a:cubicBezTo>
                        <a:cubicBezTo>
                          <a:pt x="634299" y="0"/>
                          <a:pt x="817245" y="182946"/>
                          <a:pt x="817245" y="408623"/>
                        </a:cubicBezTo>
                        <a:close/>
                      </a:path>
                    </a:pathLst>
                  </a:custGeom>
                  <a:solidFill>
                    <a:srgbClr val="FF753D"/>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3" name="자유형: 도형 162">
                    <a:extLst>
                      <a:ext uri="{FF2B5EF4-FFF2-40B4-BE49-F238E27FC236}">
                        <a16:creationId xmlns:a16="http://schemas.microsoft.com/office/drawing/2014/main" id="{1838A7C8-E360-DF3F-5BCD-6F4FC0458C67}"/>
                      </a:ext>
                    </a:extLst>
                  </p:cNvPr>
                  <p:cNvSpPr/>
                  <p:nvPr/>
                </p:nvSpPr>
                <p:spPr>
                  <a:xfrm>
                    <a:off x="2926651" y="1962435"/>
                    <a:ext cx="786288" cy="791432"/>
                  </a:xfrm>
                  <a:custGeom>
                    <a:avLst/>
                    <a:gdLst>
                      <a:gd name="connsiteX0" fmla="*/ 435959 w 786288"/>
                      <a:gd name="connsiteY0" fmla="*/ 129826 h 791432"/>
                      <a:gd name="connsiteX1" fmla="*/ 548354 w 786288"/>
                      <a:gd name="connsiteY1" fmla="*/ 9620 h 791432"/>
                      <a:gd name="connsiteX2" fmla="*/ 528828 w 786288"/>
                      <a:gd name="connsiteY2" fmla="*/ 3048 h 791432"/>
                      <a:gd name="connsiteX3" fmla="*/ 418719 w 786288"/>
                      <a:gd name="connsiteY3" fmla="*/ 122301 h 791432"/>
                      <a:gd name="connsiteX4" fmla="*/ 298228 w 786288"/>
                      <a:gd name="connsiteY4" fmla="*/ 0 h 791432"/>
                      <a:gd name="connsiteX5" fmla="*/ 280511 w 786288"/>
                      <a:gd name="connsiteY5" fmla="*/ 5429 h 791432"/>
                      <a:gd name="connsiteX6" fmla="*/ 407098 w 786288"/>
                      <a:gd name="connsiteY6" fmla="*/ 136874 h 791432"/>
                      <a:gd name="connsiteX7" fmla="*/ 355187 w 786288"/>
                      <a:gd name="connsiteY7" fmla="*/ 207931 h 791432"/>
                      <a:gd name="connsiteX8" fmla="*/ 351663 w 786288"/>
                      <a:gd name="connsiteY8" fmla="*/ 213265 h 791432"/>
                      <a:gd name="connsiteX9" fmla="*/ 343090 w 786288"/>
                      <a:gd name="connsiteY9" fmla="*/ 209645 h 791432"/>
                      <a:gd name="connsiteX10" fmla="*/ 92869 w 786288"/>
                      <a:gd name="connsiteY10" fmla="*/ 134112 h 791432"/>
                      <a:gd name="connsiteX11" fmla="*/ 80296 w 786288"/>
                      <a:gd name="connsiteY11" fmla="*/ 150209 h 791432"/>
                      <a:gd name="connsiteX12" fmla="*/ 336137 w 786288"/>
                      <a:gd name="connsiteY12" fmla="*/ 226409 h 791432"/>
                      <a:gd name="connsiteX13" fmla="*/ 341566 w 786288"/>
                      <a:gd name="connsiteY13" fmla="*/ 228695 h 791432"/>
                      <a:gd name="connsiteX14" fmla="*/ 292703 w 786288"/>
                      <a:gd name="connsiteY14" fmla="*/ 310801 h 791432"/>
                      <a:gd name="connsiteX15" fmla="*/ 71914 w 786288"/>
                      <a:gd name="connsiteY15" fmla="*/ 338614 h 791432"/>
                      <a:gd name="connsiteX16" fmla="*/ 0 w 786288"/>
                      <a:gd name="connsiteY16" fmla="*/ 394240 h 791432"/>
                      <a:gd name="connsiteX17" fmla="*/ 762 w 786288"/>
                      <a:gd name="connsiteY17" fmla="*/ 418719 h 791432"/>
                      <a:gd name="connsiteX18" fmla="*/ 284226 w 786288"/>
                      <a:gd name="connsiteY18" fmla="*/ 326898 h 791432"/>
                      <a:gd name="connsiteX19" fmla="*/ 213360 w 786288"/>
                      <a:gd name="connsiteY19" fmla="*/ 493014 h 791432"/>
                      <a:gd name="connsiteX20" fmla="*/ 164402 w 786288"/>
                      <a:gd name="connsiteY20" fmla="*/ 721328 h 791432"/>
                      <a:gd name="connsiteX21" fmla="*/ 181547 w 786288"/>
                      <a:gd name="connsiteY21" fmla="*/ 733425 h 791432"/>
                      <a:gd name="connsiteX22" fmla="*/ 300133 w 786288"/>
                      <a:gd name="connsiteY22" fmla="*/ 335947 h 791432"/>
                      <a:gd name="connsiteX23" fmla="*/ 302038 w 786288"/>
                      <a:gd name="connsiteY23" fmla="*/ 337185 h 791432"/>
                      <a:gd name="connsiteX24" fmla="*/ 502348 w 786288"/>
                      <a:gd name="connsiteY24" fmla="*/ 791432 h 791432"/>
                      <a:gd name="connsiteX25" fmla="*/ 519970 w 786288"/>
                      <a:gd name="connsiteY25" fmla="*/ 786860 h 791432"/>
                      <a:gd name="connsiteX26" fmla="*/ 312039 w 786288"/>
                      <a:gd name="connsiteY26" fmla="*/ 321945 h 791432"/>
                      <a:gd name="connsiteX27" fmla="*/ 308610 w 786288"/>
                      <a:gd name="connsiteY27" fmla="*/ 319754 h 791432"/>
                      <a:gd name="connsiteX28" fmla="*/ 358426 w 786288"/>
                      <a:gd name="connsiteY28" fmla="*/ 235839 h 791432"/>
                      <a:gd name="connsiteX29" fmla="*/ 777716 w 786288"/>
                      <a:gd name="connsiteY29" fmla="*/ 568833 h 791432"/>
                      <a:gd name="connsiteX30" fmla="*/ 786289 w 786288"/>
                      <a:gd name="connsiteY30" fmla="*/ 549497 h 791432"/>
                      <a:gd name="connsiteX31" fmla="*/ 368618 w 786288"/>
                      <a:gd name="connsiteY31" fmla="*/ 220504 h 791432"/>
                      <a:gd name="connsiteX32" fmla="*/ 369951 w 786288"/>
                      <a:gd name="connsiteY32" fmla="*/ 218504 h 791432"/>
                      <a:gd name="connsiteX33" fmla="*/ 424244 w 786288"/>
                      <a:gd name="connsiteY33" fmla="*/ 144399 h 791432"/>
                      <a:gd name="connsiteX34" fmla="*/ 427006 w 786288"/>
                      <a:gd name="connsiteY34" fmla="*/ 145542 h 791432"/>
                      <a:gd name="connsiteX35" fmla="*/ 769620 w 786288"/>
                      <a:gd name="connsiteY35" fmla="*/ 201835 h 791432"/>
                      <a:gd name="connsiteX36" fmla="*/ 758952 w 786288"/>
                      <a:gd name="connsiteY36" fmla="*/ 182880 h 791432"/>
                      <a:gd name="connsiteX37" fmla="*/ 436150 w 786288"/>
                      <a:gd name="connsiteY37" fmla="*/ 129540 h 79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86288" h="791432">
                        <a:moveTo>
                          <a:pt x="435959" y="129826"/>
                        </a:moveTo>
                        <a:cubicBezTo>
                          <a:pt x="480727" y="74962"/>
                          <a:pt x="521589" y="34385"/>
                          <a:pt x="548354" y="9620"/>
                        </a:cubicBezTo>
                        <a:cubicBezTo>
                          <a:pt x="541877" y="7239"/>
                          <a:pt x="535400" y="5048"/>
                          <a:pt x="528828" y="3048"/>
                        </a:cubicBezTo>
                        <a:cubicBezTo>
                          <a:pt x="500920" y="29337"/>
                          <a:pt x="461391" y="69533"/>
                          <a:pt x="418719" y="122301"/>
                        </a:cubicBezTo>
                        <a:cubicBezTo>
                          <a:pt x="348520" y="89059"/>
                          <a:pt x="313944" y="34481"/>
                          <a:pt x="298228" y="0"/>
                        </a:cubicBezTo>
                        <a:cubicBezTo>
                          <a:pt x="292227" y="1715"/>
                          <a:pt x="286322" y="3524"/>
                          <a:pt x="280511" y="5429"/>
                        </a:cubicBezTo>
                        <a:cubicBezTo>
                          <a:pt x="296418" y="41910"/>
                          <a:pt x="332232" y="100203"/>
                          <a:pt x="407098" y="136874"/>
                        </a:cubicBezTo>
                        <a:cubicBezTo>
                          <a:pt x="390049" y="158687"/>
                          <a:pt x="372523" y="182309"/>
                          <a:pt x="355187" y="207931"/>
                        </a:cubicBezTo>
                        <a:cubicBezTo>
                          <a:pt x="353949" y="209741"/>
                          <a:pt x="352806" y="211455"/>
                          <a:pt x="351663" y="213265"/>
                        </a:cubicBezTo>
                        <a:cubicBezTo>
                          <a:pt x="348806" y="212027"/>
                          <a:pt x="345948" y="210788"/>
                          <a:pt x="343090" y="209645"/>
                        </a:cubicBezTo>
                        <a:cubicBezTo>
                          <a:pt x="235553" y="164878"/>
                          <a:pt x="141446" y="143256"/>
                          <a:pt x="92869" y="134112"/>
                        </a:cubicBezTo>
                        <a:cubicBezTo>
                          <a:pt x="88487" y="139351"/>
                          <a:pt x="84296" y="144780"/>
                          <a:pt x="80296" y="150209"/>
                        </a:cubicBezTo>
                        <a:cubicBezTo>
                          <a:pt x="124206" y="158020"/>
                          <a:pt x="222314" y="178975"/>
                          <a:pt x="336137" y="226409"/>
                        </a:cubicBezTo>
                        <a:cubicBezTo>
                          <a:pt x="337947" y="227171"/>
                          <a:pt x="339757" y="227933"/>
                          <a:pt x="341566" y="228695"/>
                        </a:cubicBezTo>
                        <a:cubicBezTo>
                          <a:pt x="324040" y="255651"/>
                          <a:pt x="307753" y="282988"/>
                          <a:pt x="292703" y="310801"/>
                        </a:cubicBezTo>
                        <a:cubicBezTo>
                          <a:pt x="228219" y="278321"/>
                          <a:pt x="152305" y="287750"/>
                          <a:pt x="71914" y="338614"/>
                        </a:cubicBezTo>
                        <a:cubicBezTo>
                          <a:pt x="43434" y="356616"/>
                          <a:pt x="18859" y="376809"/>
                          <a:pt x="0" y="394240"/>
                        </a:cubicBezTo>
                        <a:cubicBezTo>
                          <a:pt x="0" y="402431"/>
                          <a:pt x="286" y="410623"/>
                          <a:pt x="762" y="418719"/>
                        </a:cubicBezTo>
                        <a:cubicBezTo>
                          <a:pt x="53626" y="367475"/>
                          <a:pt x="173450" y="271558"/>
                          <a:pt x="284226" y="326898"/>
                        </a:cubicBezTo>
                        <a:cubicBezTo>
                          <a:pt x="255937" y="381000"/>
                          <a:pt x="232219" y="436626"/>
                          <a:pt x="213360" y="493014"/>
                        </a:cubicBezTo>
                        <a:cubicBezTo>
                          <a:pt x="188500" y="567690"/>
                          <a:pt x="172212" y="643985"/>
                          <a:pt x="164402" y="721328"/>
                        </a:cubicBezTo>
                        <a:cubicBezTo>
                          <a:pt x="170021" y="725519"/>
                          <a:pt x="175736" y="729520"/>
                          <a:pt x="181547" y="733425"/>
                        </a:cubicBezTo>
                        <a:cubicBezTo>
                          <a:pt x="195929" y="576548"/>
                          <a:pt x="244888" y="442246"/>
                          <a:pt x="300133" y="335947"/>
                        </a:cubicBezTo>
                        <a:cubicBezTo>
                          <a:pt x="300799" y="336328"/>
                          <a:pt x="301371" y="336709"/>
                          <a:pt x="302038" y="337185"/>
                        </a:cubicBezTo>
                        <a:cubicBezTo>
                          <a:pt x="363093" y="377381"/>
                          <a:pt x="445675" y="489395"/>
                          <a:pt x="502348" y="791432"/>
                        </a:cubicBezTo>
                        <a:cubicBezTo>
                          <a:pt x="508254" y="790004"/>
                          <a:pt x="514160" y="788575"/>
                          <a:pt x="519970" y="786860"/>
                        </a:cubicBezTo>
                        <a:cubicBezTo>
                          <a:pt x="473393" y="538639"/>
                          <a:pt x="403479" y="382334"/>
                          <a:pt x="312039" y="321945"/>
                        </a:cubicBezTo>
                        <a:cubicBezTo>
                          <a:pt x="310896" y="321183"/>
                          <a:pt x="309753" y="320516"/>
                          <a:pt x="308610" y="319754"/>
                        </a:cubicBezTo>
                        <a:cubicBezTo>
                          <a:pt x="325088" y="289274"/>
                          <a:pt x="341948" y="261271"/>
                          <a:pt x="358426" y="235839"/>
                        </a:cubicBezTo>
                        <a:cubicBezTo>
                          <a:pt x="489585" y="293561"/>
                          <a:pt x="658558" y="395859"/>
                          <a:pt x="777716" y="568833"/>
                        </a:cubicBezTo>
                        <a:cubicBezTo>
                          <a:pt x="780764" y="562451"/>
                          <a:pt x="783622" y="556070"/>
                          <a:pt x="786289" y="549497"/>
                        </a:cubicBezTo>
                        <a:cubicBezTo>
                          <a:pt x="666083" y="379857"/>
                          <a:pt x="499300" y="278416"/>
                          <a:pt x="368618" y="220504"/>
                        </a:cubicBezTo>
                        <a:cubicBezTo>
                          <a:pt x="369094" y="219837"/>
                          <a:pt x="369475" y="219170"/>
                          <a:pt x="369951" y="218504"/>
                        </a:cubicBezTo>
                        <a:cubicBezTo>
                          <a:pt x="388144" y="191643"/>
                          <a:pt x="406432" y="166973"/>
                          <a:pt x="424244" y="144399"/>
                        </a:cubicBezTo>
                        <a:cubicBezTo>
                          <a:pt x="425196" y="144780"/>
                          <a:pt x="426053" y="145161"/>
                          <a:pt x="427006" y="145542"/>
                        </a:cubicBezTo>
                        <a:cubicBezTo>
                          <a:pt x="520827" y="183071"/>
                          <a:pt x="685514" y="196977"/>
                          <a:pt x="769620" y="201835"/>
                        </a:cubicBezTo>
                        <a:cubicBezTo>
                          <a:pt x="766191" y="195453"/>
                          <a:pt x="762667" y="189071"/>
                          <a:pt x="758952" y="182880"/>
                        </a:cubicBezTo>
                        <a:cubicBezTo>
                          <a:pt x="673703" y="177451"/>
                          <a:pt x="522732" y="163449"/>
                          <a:pt x="436150" y="129540"/>
                        </a:cubicBezTo>
                        <a:close/>
                      </a:path>
                    </a:pathLst>
                  </a:custGeom>
                  <a:solidFill>
                    <a:srgbClr val="00415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64" name="자유형: 도형 163">
                  <a:extLst>
                    <a:ext uri="{FF2B5EF4-FFF2-40B4-BE49-F238E27FC236}">
                      <a16:creationId xmlns:a16="http://schemas.microsoft.com/office/drawing/2014/main" id="{652CB07E-AA79-8C1D-628D-E7DF20E716DC}"/>
                    </a:ext>
                  </a:extLst>
                </p:cNvPr>
                <p:cNvSpPr/>
                <p:nvPr/>
              </p:nvSpPr>
              <p:spPr>
                <a:xfrm>
                  <a:off x="3479482" y="5238368"/>
                  <a:ext cx="205739" cy="205740"/>
                </a:xfrm>
                <a:custGeom>
                  <a:avLst/>
                  <a:gdLst>
                    <a:gd name="connsiteX0" fmla="*/ 205740 w 205739"/>
                    <a:gd name="connsiteY0" fmla="*/ 102870 h 205740"/>
                    <a:gd name="connsiteX1" fmla="*/ 102870 w 205739"/>
                    <a:gd name="connsiteY1" fmla="*/ 205740 h 205740"/>
                    <a:gd name="connsiteX2" fmla="*/ 0 w 205739"/>
                    <a:gd name="connsiteY2" fmla="*/ 102870 h 205740"/>
                    <a:gd name="connsiteX3" fmla="*/ 102870 w 205739"/>
                    <a:gd name="connsiteY3" fmla="*/ 0 h 205740"/>
                    <a:gd name="connsiteX4" fmla="*/ 205740 w 205739"/>
                    <a:gd name="connsiteY4" fmla="*/ 10287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9" h="205740">
                      <a:moveTo>
                        <a:pt x="205740" y="102870"/>
                      </a:moveTo>
                      <a:cubicBezTo>
                        <a:pt x="205740" y="159639"/>
                        <a:pt x="159734" y="205740"/>
                        <a:pt x="102870" y="205740"/>
                      </a:cubicBezTo>
                      <a:cubicBezTo>
                        <a:pt x="46006" y="205740"/>
                        <a:pt x="0" y="159734"/>
                        <a:pt x="0" y="102870"/>
                      </a:cubicBezTo>
                      <a:cubicBezTo>
                        <a:pt x="0" y="46006"/>
                        <a:pt x="46101" y="0"/>
                        <a:pt x="102870" y="0"/>
                      </a:cubicBezTo>
                      <a:cubicBezTo>
                        <a:pt x="159639" y="0"/>
                        <a:pt x="205740" y="46101"/>
                        <a:pt x="205740" y="102870"/>
                      </a:cubicBez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65" name="그래픽 44">
                  <a:extLst>
                    <a:ext uri="{FF2B5EF4-FFF2-40B4-BE49-F238E27FC236}">
                      <a16:creationId xmlns:a16="http://schemas.microsoft.com/office/drawing/2014/main" id="{69C3947E-4219-6A08-FF2F-5D7299A94020}"/>
                    </a:ext>
                  </a:extLst>
                </p:cNvPr>
                <p:cNvGrpSpPr/>
                <p:nvPr/>
              </p:nvGrpSpPr>
              <p:grpSpPr>
                <a:xfrm>
                  <a:off x="5934743" y="3387155"/>
                  <a:ext cx="1327737" cy="905774"/>
                  <a:chOff x="5934743" y="3387155"/>
                  <a:chExt cx="1327737" cy="905774"/>
                </a:xfrm>
              </p:grpSpPr>
              <p:sp>
                <p:nvSpPr>
                  <p:cNvPr id="166" name="자유형: 도형 165">
                    <a:extLst>
                      <a:ext uri="{FF2B5EF4-FFF2-40B4-BE49-F238E27FC236}">
                        <a16:creationId xmlns:a16="http://schemas.microsoft.com/office/drawing/2014/main" id="{943BB73B-1794-6498-C24A-CD83589BADC2}"/>
                      </a:ext>
                    </a:extLst>
                  </p:cNvPr>
                  <p:cNvSpPr/>
                  <p:nvPr/>
                </p:nvSpPr>
                <p:spPr>
                  <a:xfrm>
                    <a:off x="7105296" y="4012113"/>
                    <a:ext cx="134137" cy="111735"/>
                  </a:xfrm>
                  <a:custGeom>
                    <a:avLst/>
                    <a:gdLst>
                      <a:gd name="connsiteX0" fmla="*/ 2258 w 134137"/>
                      <a:gd name="connsiteY0" fmla="*/ 54585 h 111735"/>
                      <a:gd name="connsiteX1" fmla="*/ 42263 w 134137"/>
                      <a:gd name="connsiteY1" fmla="*/ 46012 h 111735"/>
                      <a:gd name="connsiteX2" fmla="*/ 122273 w 134137"/>
                      <a:gd name="connsiteY2" fmla="*/ 4579 h 111735"/>
                      <a:gd name="connsiteX3" fmla="*/ 117986 w 134137"/>
                      <a:gd name="connsiteY3" fmla="*/ 33154 h 111735"/>
                      <a:gd name="connsiteX4" fmla="*/ 62265 w 134137"/>
                      <a:gd name="connsiteY4" fmla="*/ 111735 h 111735"/>
                      <a:gd name="connsiteX5" fmla="*/ 19403 w 134137"/>
                      <a:gd name="connsiteY5" fmla="*/ 86017 h 111735"/>
                      <a:gd name="connsiteX6" fmla="*/ 2258 w 134137"/>
                      <a:gd name="connsiteY6" fmla="*/ 54585 h 11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37" h="111735">
                        <a:moveTo>
                          <a:pt x="2258" y="54585"/>
                        </a:moveTo>
                        <a:lnTo>
                          <a:pt x="42263" y="46012"/>
                        </a:lnTo>
                        <a:cubicBezTo>
                          <a:pt x="42263" y="46012"/>
                          <a:pt x="100841" y="17437"/>
                          <a:pt x="122273" y="4579"/>
                        </a:cubicBezTo>
                        <a:cubicBezTo>
                          <a:pt x="143704" y="-8280"/>
                          <a:pt x="132274" y="7436"/>
                          <a:pt x="117986" y="33154"/>
                        </a:cubicBezTo>
                        <a:cubicBezTo>
                          <a:pt x="103699" y="58871"/>
                          <a:pt x="62265" y="111735"/>
                          <a:pt x="62265" y="111735"/>
                        </a:cubicBezTo>
                        <a:cubicBezTo>
                          <a:pt x="62265" y="111735"/>
                          <a:pt x="47978" y="104591"/>
                          <a:pt x="19403" y="86017"/>
                        </a:cubicBezTo>
                        <a:cubicBezTo>
                          <a:pt x="-9172" y="67444"/>
                          <a:pt x="2258" y="54585"/>
                          <a:pt x="2258" y="54585"/>
                        </a:cubicBez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7" name="자유형: 도형 166">
                    <a:extLst>
                      <a:ext uri="{FF2B5EF4-FFF2-40B4-BE49-F238E27FC236}">
                        <a16:creationId xmlns:a16="http://schemas.microsoft.com/office/drawing/2014/main" id="{94F5E9F9-26D5-F096-1BC2-A96A6BB19295}"/>
                      </a:ext>
                    </a:extLst>
                  </p:cNvPr>
                  <p:cNvSpPr/>
                  <p:nvPr/>
                </p:nvSpPr>
                <p:spPr>
                  <a:xfrm>
                    <a:off x="6412515" y="3929538"/>
                    <a:ext cx="729329" cy="285750"/>
                  </a:xfrm>
                  <a:custGeom>
                    <a:avLst/>
                    <a:gdLst>
                      <a:gd name="connsiteX0" fmla="*/ 126397 w 729329"/>
                      <a:gd name="connsiteY0" fmla="*/ 131445 h 285750"/>
                      <a:gd name="connsiteX1" fmla="*/ 183547 w 729329"/>
                      <a:gd name="connsiteY1" fmla="*/ 148590 h 285750"/>
                      <a:gd name="connsiteX2" fmla="*/ 400050 w 729329"/>
                      <a:gd name="connsiteY2" fmla="*/ 0 h 285750"/>
                      <a:gd name="connsiteX3" fmla="*/ 525780 w 729329"/>
                      <a:gd name="connsiteY3" fmla="*/ 51435 h 285750"/>
                      <a:gd name="connsiteX4" fmla="*/ 729329 w 729329"/>
                      <a:gd name="connsiteY4" fmla="*/ 132874 h 285750"/>
                      <a:gd name="connsiteX5" fmla="*/ 715042 w 729329"/>
                      <a:gd name="connsiteY5" fmla="*/ 168593 h 285750"/>
                      <a:gd name="connsiteX6" fmla="*/ 562928 w 729329"/>
                      <a:gd name="connsiteY6" fmla="*/ 160020 h 285750"/>
                      <a:gd name="connsiteX7" fmla="*/ 371475 w 729329"/>
                      <a:gd name="connsiteY7" fmla="*/ 165735 h 285750"/>
                      <a:gd name="connsiteX8" fmla="*/ 122872 w 729329"/>
                      <a:gd name="connsiteY8" fmla="*/ 285750 h 285750"/>
                      <a:gd name="connsiteX9" fmla="*/ 0 w 729329"/>
                      <a:gd name="connsiteY9" fmla="*/ 242888 h 285750"/>
                      <a:gd name="connsiteX10" fmla="*/ 126397 w 729329"/>
                      <a:gd name="connsiteY10" fmla="*/ 13144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9329" h="285750">
                        <a:moveTo>
                          <a:pt x="126397" y="131445"/>
                        </a:moveTo>
                        <a:lnTo>
                          <a:pt x="183547" y="148590"/>
                        </a:lnTo>
                        <a:cubicBezTo>
                          <a:pt x="183547" y="148590"/>
                          <a:pt x="337185" y="22860"/>
                          <a:pt x="400050" y="0"/>
                        </a:cubicBezTo>
                        <a:cubicBezTo>
                          <a:pt x="400050" y="0"/>
                          <a:pt x="462915" y="20003"/>
                          <a:pt x="525780" y="51435"/>
                        </a:cubicBezTo>
                        <a:cubicBezTo>
                          <a:pt x="588645" y="82868"/>
                          <a:pt x="729329" y="132874"/>
                          <a:pt x="729329" y="132874"/>
                        </a:cubicBezTo>
                        <a:lnTo>
                          <a:pt x="715042" y="168593"/>
                        </a:lnTo>
                        <a:lnTo>
                          <a:pt x="562928" y="160020"/>
                        </a:lnTo>
                        <a:lnTo>
                          <a:pt x="371475" y="165735"/>
                        </a:lnTo>
                        <a:cubicBezTo>
                          <a:pt x="371475" y="165735"/>
                          <a:pt x="134302" y="285750"/>
                          <a:pt x="122872" y="285750"/>
                        </a:cubicBezTo>
                        <a:cubicBezTo>
                          <a:pt x="111442" y="285750"/>
                          <a:pt x="0" y="242888"/>
                          <a:pt x="0" y="242888"/>
                        </a:cubicBezTo>
                        <a:lnTo>
                          <a:pt x="126397" y="131445"/>
                        </a:lnTo>
                        <a:close/>
                      </a:path>
                    </a:pathLst>
                  </a:custGeom>
                  <a:solidFill>
                    <a:srgbClr val="00374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8" name="자유형: 도형 167">
                    <a:extLst>
                      <a:ext uri="{FF2B5EF4-FFF2-40B4-BE49-F238E27FC236}">
                        <a16:creationId xmlns:a16="http://schemas.microsoft.com/office/drawing/2014/main" id="{227289E8-218F-D0AF-40CC-72F718A5E7F4}"/>
                      </a:ext>
                    </a:extLst>
                  </p:cNvPr>
                  <p:cNvSpPr/>
                  <p:nvPr/>
                </p:nvSpPr>
                <p:spPr>
                  <a:xfrm>
                    <a:off x="7106125" y="4105274"/>
                    <a:ext cx="156355" cy="87153"/>
                  </a:xfrm>
                  <a:custGeom>
                    <a:avLst/>
                    <a:gdLst>
                      <a:gd name="connsiteX0" fmla="*/ 0 w 156355"/>
                      <a:gd name="connsiteY0" fmla="*/ 18574 h 87153"/>
                      <a:gd name="connsiteX1" fmla="*/ 55722 w 156355"/>
                      <a:gd name="connsiteY1" fmla="*/ 27146 h 87153"/>
                      <a:gd name="connsiteX2" fmla="*/ 152876 w 156355"/>
                      <a:gd name="connsiteY2" fmla="*/ 0 h 87153"/>
                      <a:gd name="connsiteX3" fmla="*/ 145732 w 156355"/>
                      <a:gd name="connsiteY3" fmla="*/ 25718 h 87153"/>
                      <a:gd name="connsiteX4" fmla="*/ 67151 w 156355"/>
                      <a:gd name="connsiteY4" fmla="*/ 87154 h 87153"/>
                      <a:gd name="connsiteX5" fmla="*/ 38576 w 156355"/>
                      <a:gd name="connsiteY5" fmla="*/ 67151 h 87153"/>
                      <a:gd name="connsiteX6" fmla="*/ 0 w 156355"/>
                      <a:gd name="connsiteY6" fmla="*/ 18574 h 8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355" h="87153">
                        <a:moveTo>
                          <a:pt x="0" y="18574"/>
                        </a:moveTo>
                        <a:lnTo>
                          <a:pt x="55722" y="27146"/>
                        </a:lnTo>
                        <a:lnTo>
                          <a:pt x="152876" y="0"/>
                        </a:lnTo>
                        <a:cubicBezTo>
                          <a:pt x="152876" y="0"/>
                          <a:pt x="164306" y="0"/>
                          <a:pt x="145732" y="25718"/>
                        </a:cubicBezTo>
                        <a:cubicBezTo>
                          <a:pt x="127159" y="51435"/>
                          <a:pt x="67151" y="87154"/>
                          <a:pt x="67151" y="87154"/>
                        </a:cubicBezTo>
                        <a:cubicBezTo>
                          <a:pt x="67151" y="87154"/>
                          <a:pt x="54293" y="81439"/>
                          <a:pt x="38576" y="67151"/>
                        </a:cubicBezTo>
                        <a:cubicBezTo>
                          <a:pt x="22860" y="52864"/>
                          <a:pt x="0" y="18574"/>
                          <a:pt x="0" y="18574"/>
                        </a:cubicBezTo>
                        <a:close/>
                      </a:path>
                    </a:pathLst>
                  </a:custGeom>
                  <a:solidFill>
                    <a:srgbClr val="FFFF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9" name="자유형: 도형 168">
                    <a:extLst>
                      <a:ext uri="{FF2B5EF4-FFF2-40B4-BE49-F238E27FC236}">
                        <a16:creationId xmlns:a16="http://schemas.microsoft.com/office/drawing/2014/main" id="{E6C67F03-367A-794F-7286-C29FE8F8228C}"/>
                      </a:ext>
                    </a:extLst>
                  </p:cNvPr>
                  <p:cNvSpPr/>
                  <p:nvPr/>
                </p:nvSpPr>
                <p:spPr>
                  <a:xfrm>
                    <a:off x="6318217" y="3974707"/>
                    <a:ext cx="843629" cy="318222"/>
                  </a:xfrm>
                  <a:custGeom>
                    <a:avLst/>
                    <a:gdLst>
                      <a:gd name="connsiteX0" fmla="*/ 182880 w 843629"/>
                      <a:gd name="connsiteY0" fmla="*/ 80561 h 318222"/>
                      <a:gd name="connsiteX1" fmla="*/ 274320 w 843629"/>
                      <a:gd name="connsiteY1" fmla="*/ 129138 h 318222"/>
                      <a:gd name="connsiteX2" fmla="*/ 511493 w 843629"/>
                      <a:gd name="connsiteY2" fmla="*/ 551 h 318222"/>
                      <a:gd name="connsiteX3" fmla="*/ 640080 w 843629"/>
                      <a:gd name="connsiteY3" fmla="*/ 63416 h 318222"/>
                      <a:gd name="connsiteX4" fmla="*/ 843630 w 843629"/>
                      <a:gd name="connsiteY4" fmla="*/ 157713 h 318222"/>
                      <a:gd name="connsiteX5" fmla="*/ 826484 w 843629"/>
                      <a:gd name="connsiteY5" fmla="*/ 197718 h 318222"/>
                      <a:gd name="connsiteX6" fmla="*/ 512159 w 843629"/>
                      <a:gd name="connsiteY6" fmla="*/ 137711 h 318222"/>
                      <a:gd name="connsiteX7" fmla="*/ 317183 w 843629"/>
                      <a:gd name="connsiteY7" fmla="*/ 252011 h 318222"/>
                      <a:gd name="connsiteX8" fmla="*/ 94298 w 843629"/>
                      <a:gd name="connsiteY8" fmla="*/ 317733 h 318222"/>
                      <a:gd name="connsiteX9" fmla="*/ 0 w 843629"/>
                      <a:gd name="connsiteY9" fmla="*/ 189146 h 318222"/>
                      <a:gd name="connsiteX10" fmla="*/ 182880 w 843629"/>
                      <a:gd name="connsiteY10" fmla="*/ 80561 h 318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629" h="318222">
                        <a:moveTo>
                          <a:pt x="182880" y="80561"/>
                        </a:moveTo>
                        <a:lnTo>
                          <a:pt x="274320" y="129138"/>
                        </a:lnTo>
                        <a:cubicBezTo>
                          <a:pt x="274320" y="129138"/>
                          <a:pt x="465772" y="6266"/>
                          <a:pt x="511493" y="551"/>
                        </a:cubicBezTo>
                        <a:cubicBezTo>
                          <a:pt x="557213" y="-5164"/>
                          <a:pt x="591503" y="34841"/>
                          <a:pt x="640080" y="63416"/>
                        </a:cubicBezTo>
                        <a:cubicBezTo>
                          <a:pt x="688658" y="91991"/>
                          <a:pt x="843630" y="157713"/>
                          <a:pt x="843630" y="157713"/>
                        </a:cubicBezTo>
                        <a:lnTo>
                          <a:pt x="826484" y="197718"/>
                        </a:lnTo>
                        <a:cubicBezTo>
                          <a:pt x="826484" y="197718"/>
                          <a:pt x="558546" y="146283"/>
                          <a:pt x="512159" y="137711"/>
                        </a:cubicBezTo>
                        <a:cubicBezTo>
                          <a:pt x="512159" y="137711"/>
                          <a:pt x="371475" y="226293"/>
                          <a:pt x="317183" y="252011"/>
                        </a:cubicBezTo>
                        <a:cubicBezTo>
                          <a:pt x="262890" y="277728"/>
                          <a:pt x="134303" y="323448"/>
                          <a:pt x="94298" y="317733"/>
                        </a:cubicBezTo>
                        <a:cubicBezTo>
                          <a:pt x="54293" y="312018"/>
                          <a:pt x="0" y="243438"/>
                          <a:pt x="0" y="189146"/>
                        </a:cubicBezTo>
                        <a:cubicBezTo>
                          <a:pt x="0" y="134853"/>
                          <a:pt x="182880" y="80561"/>
                          <a:pt x="182880" y="80561"/>
                        </a:cubicBezTo>
                        <a:close/>
                      </a:path>
                    </a:pathLst>
                  </a:custGeom>
                  <a:solidFill>
                    <a:srgbClr val="004358"/>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0" name="자유형: 도형 169">
                    <a:extLst>
                      <a:ext uri="{FF2B5EF4-FFF2-40B4-BE49-F238E27FC236}">
                        <a16:creationId xmlns:a16="http://schemas.microsoft.com/office/drawing/2014/main" id="{23C97306-AFD9-F48D-BA9C-2E8B26AEB645}"/>
                      </a:ext>
                    </a:extLst>
                  </p:cNvPr>
                  <p:cNvSpPr/>
                  <p:nvPr/>
                </p:nvSpPr>
                <p:spPr>
                  <a:xfrm>
                    <a:off x="6414907" y="4037798"/>
                    <a:ext cx="729439" cy="150820"/>
                  </a:xfrm>
                  <a:custGeom>
                    <a:avLst/>
                    <a:gdLst>
                      <a:gd name="connsiteX0" fmla="*/ 104001 w 729439"/>
                      <a:gd name="connsiteY0" fmla="*/ 150820 h 150820"/>
                      <a:gd name="connsiteX1" fmla="*/ 121051 w 729439"/>
                      <a:gd name="connsiteY1" fmla="*/ 149201 h 150820"/>
                      <a:gd name="connsiteX2" fmla="*/ 356604 w 729439"/>
                      <a:gd name="connsiteY2" fmla="*/ 37187 h 150820"/>
                      <a:gd name="connsiteX3" fmla="*/ 409278 w 729439"/>
                      <a:gd name="connsiteY3" fmla="*/ 6516 h 150820"/>
                      <a:gd name="connsiteX4" fmla="*/ 515958 w 729439"/>
                      <a:gd name="connsiteY4" fmla="*/ 48807 h 150820"/>
                      <a:gd name="connsiteX5" fmla="*/ 725317 w 729439"/>
                      <a:gd name="connsiteY5" fmla="*/ 123388 h 150820"/>
                      <a:gd name="connsiteX6" fmla="*/ 729318 w 729439"/>
                      <a:gd name="connsiteY6" fmla="*/ 121198 h 150820"/>
                      <a:gd name="connsiteX7" fmla="*/ 727127 w 729439"/>
                      <a:gd name="connsiteY7" fmla="*/ 117292 h 150820"/>
                      <a:gd name="connsiteX8" fmla="*/ 519292 w 729439"/>
                      <a:gd name="connsiteY8" fmla="*/ 43283 h 150820"/>
                      <a:gd name="connsiteX9" fmla="*/ 409754 w 729439"/>
                      <a:gd name="connsiteY9" fmla="*/ 39 h 150820"/>
                      <a:gd name="connsiteX10" fmla="*/ 407944 w 729439"/>
                      <a:gd name="connsiteY10" fmla="*/ 135 h 150820"/>
                      <a:gd name="connsiteX11" fmla="*/ 352890 w 729439"/>
                      <a:gd name="connsiteY11" fmla="*/ 31948 h 150820"/>
                      <a:gd name="connsiteX12" fmla="*/ 119813 w 729439"/>
                      <a:gd name="connsiteY12" fmla="*/ 142819 h 150820"/>
                      <a:gd name="connsiteX13" fmla="*/ 51233 w 729439"/>
                      <a:gd name="connsiteY13" fmla="*/ 129389 h 150820"/>
                      <a:gd name="connsiteX14" fmla="*/ 5323 w 729439"/>
                      <a:gd name="connsiteY14" fmla="*/ 89193 h 150820"/>
                      <a:gd name="connsiteX15" fmla="*/ 751 w 729439"/>
                      <a:gd name="connsiteY15" fmla="*/ 89574 h 150820"/>
                      <a:gd name="connsiteX16" fmla="*/ 1132 w 729439"/>
                      <a:gd name="connsiteY16" fmla="*/ 94051 h 150820"/>
                      <a:gd name="connsiteX17" fmla="*/ 46661 w 729439"/>
                      <a:gd name="connsiteY17" fmla="*/ 133866 h 150820"/>
                      <a:gd name="connsiteX18" fmla="*/ 103906 w 729439"/>
                      <a:gd name="connsiteY18" fmla="*/ 150630 h 15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9439" h="150820">
                        <a:moveTo>
                          <a:pt x="104001" y="150820"/>
                        </a:moveTo>
                        <a:cubicBezTo>
                          <a:pt x="109812" y="150820"/>
                          <a:pt x="115527" y="150344"/>
                          <a:pt x="121051" y="149201"/>
                        </a:cubicBezTo>
                        <a:cubicBezTo>
                          <a:pt x="150484" y="143295"/>
                          <a:pt x="324410" y="60618"/>
                          <a:pt x="356604" y="37187"/>
                        </a:cubicBezTo>
                        <a:cubicBezTo>
                          <a:pt x="383941" y="17375"/>
                          <a:pt x="404801" y="8326"/>
                          <a:pt x="409278" y="6516"/>
                        </a:cubicBezTo>
                        <a:cubicBezTo>
                          <a:pt x="416612" y="8136"/>
                          <a:pt x="466618" y="20232"/>
                          <a:pt x="515958" y="48807"/>
                        </a:cubicBezTo>
                        <a:cubicBezTo>
                          <a:pt x="569965" y="80144"/>
                          <a:pt x="718936" y="121674"/>
                          <a:pt x="725317" y="123388"/>
                        </a:cubicBezTo>
                        <a:cubicBezTo>
                          <a:pt x="727032" y="123865"/>
                          <a:pt x="728842" y="122912"/>
                          <a:pt x="729318" y="121198"/>
                        </a:cubicBezTo>
                        <a:cubicBezTo>
                          <a:pt x="729794" y="119483"/>
                          <a:pt x="728842" y="117673"/>
                          <a:pt x="727127" y="117292"/>
                        </a:cubicBezTo>
                        <a:cubicBezTo>
                          <a:pt x="725603" y="116816"/>
                          <a:pt x="572631" y="74144"/>
                          <a:pt x="519292" y="43283"/>
                        </a:cubicBezTo>
                        <a:cubicBezTo>
                          <a:pt x="465190" y="11946"/>
                          <a:pt x="410326" y="135"/>
                          <a:pt x="409754" y="39"/>
                        </a:cubicBezTo>
                        <a:cubicBezTo>
                          <a:pt x="409183" y="-56"/>
                          <a:pt x="408516" y="39"/>
                          <a:pt x="407944" y="135"/>
                        </a:cubicBezTo>
                        <a:cubicBezTo>
                          <a:pt x="406992" y="516"/>
                          <a:pt x="384322" y="9088"/>
                          <a:pt x="352890" y="31948"/>
                        </a:cubicBezTo>
                        <a:cubicBezTo>
                          <a:pt x="322124" y="54332"/>
                          <a:pt x="147912" y="137199"/>
                          <a:pt x="119813" y="142819"/>
                        </a:cubicBezTo>
                        <a:cubicBezTo>
                          <a:pt x="92857" y="148248"/>
                          <a:pt x="59234" y="137390"/>
                          <a:pt x="51233" y="129389"/>
                        </a:cubicBezTo>
                        <a:cubicBezTo>
                          <a:pt x="42660" y="120816"/>
                          <a:pt x="6847" y="90527"/>
                          <a:pt x="5323" y="89193"/>
                        </a:cubicBezTo>
                        <a:cubicBezTo>
                          <a:pt x="3989" y="88050"/>
                          <a:pt x="1893" y="88241"/>
                          <a:pt x="751" y="89574"/>
                        </a:cubicBezTo>
                        <a:cubicBezTo>
                          <a:pt x="-392" y="90908"/>
                          <a:pt x="-202" y="92908"/>
                          <a:pt x="1132" y="94051"/>
                        </a:cubicBezTo>
                        <a:cubicBezTo>
                          <a:pt x="1513" y="94337"/>
                          <a:pt x="38279" y="125484"/>
                          <a:pt x="46661" y="133866"/>
                        </a:cubicBezTo>
                        <a:cubicBezTo>
                          <a:pt x="55043" y="142248"/>
                          <a:pt x="79618" y="150630"/>
                          <a:pt x="103906" y="150630"/>
                        </a:cubicBezTo>
                        <a:close/>
                      </a:path>
                    </a:pathLst>
                  </a:custGeom>
                  <a:solidFill>
                    <a:srgbClr val="FFFFFF">
                      <a:alpha val="6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71" name="그래픽 44">
                    <a:extLst>
                      <a:ext uri="{FF2B5EF4-FFF2-40B4-BE49-F238E27FC236}">
                        <a16:creationId xmlns:a16="http://schemas.microsoft.com/office/drawing/2014/main" id="{33000A0C-775D-3FCD-3C8B-18070C52A122}"/>
                      </a:ext>
                    </a:extLst>
                  </p:cNvPr>
                  <p:cNvGrpSpPr/>
                  <p:nvPr/>
                </p:nvGrpSpPr>
                <p:grpSpPr>
                  <a:xfrm>
                    <a:off x="6435675" y="3390235"/>
                    <a:ext cx="188002" cy="249456"/>
                    <a:chOff x="6435675" y="3390235"/>
                    <a:chExt cx="188002" cy="249456"/>
                  </a:xfrm>
                </p:grpSpPr>
                <p:grpSp>
                  <p:nvGrpSpPr>
                    <p:cNvPr id="172" name="그래픽 44">
                      <a:extLst>
                        <a:ext uri="{FF2B5EF4-FFF2-40B4-BE49-F238E27FC236}">
                          <a16:creationId xmlns:a16="http://schemas.microsoft.com/office/drawing/2014/main" id="{758A721B-80F7-12B3-3FE9-7154197E26DC}"/>
                        </a:ext>
                      </a:extLst>
                    </p:cNvPr>
                    <p:cNvGrpSpPr/>
                    <p:nvPr/>
                  </p:nvGrpSpPr>
                  <p:grpSpPr>
                    <a:xfrm>
                      <a:off x="6435675" y="3398945"/>
                      <a:ext cx="183151" cy="240746"/>
                      <a:chOff x="6435675" y="3398945"/>
                      <a:chExt cx="183151" cy="240746"/>
                    </a:xfrm>
                  </p:grpSpPr>
                  <p:grpSp>
                    <p:nvGrpSpPr>
                      <p:cNvPr id="173" name="그래픽 44">
                        <a:extLst>
                          <a:ext uri="{FF2B5EF4-FFF2-40B4-BE49-F238E27FC236}">
                            <a16:creationId xmlns:a16="http://schemas.microsoft.com/office/drawing/2014/main" id="{0A195B0F-9572-4D8E-7CDB-7D0AB50350DC}"/>
                          </a:ext>
                        </a:extLst>
                      </p:cNvPr>
                      <p:cNvGrpSpPr/>
                      <p:nvPr/>
                    </p:nvGrpSpPr>
                    <p:grpSpPr>
                      <a:xfrm>
                        <a:off x="6445957" y="3398945"/>
                        <a:ext cx="172869" cy="240746"/>
                        <a:chOff x="6445957" y="3398945"/>
                        <a:chExt cx="172869" cy="240746"/>
                      </a:xfrm>
                    </p:grpSpPr>
                    <p:sp>
                      <p:nvSpPr>
                        <p:cNvPr id="174" name="자유형: 도형 173">
                          <a:extLst>
                            <a:ext uri="{FF2B5EF4-FFF2-40B4-BE49-F238E27FC236}">
                              <a16:creationId xmlns:a16="http://schemas.microsoft.com/office/drawing/2014/main" id="{95E9E5AE-8BAD-7173-4CB0-E08D80FF0191}"/>
                            </a:ext>
                          </a:extLst>
                        </p:cNvPr>
                        <p:cNvSpPr/>
                        <p:nvPr/>
                      </p:nvSpPr>
                      <p:spPr>
                        <a:xfrm>
                          <a:off x="6459378" y="3547299"/>
                          <a:ext cx="74390" cy="92392"/>
                        </a:xfrm>
                        <a:custGeom>
                          <a:avLst/>
                          <a:gdLst>
                            <a:gd name="connsiteX0" fmla="*/ 74390 w 74390"/>
                            <a:gd name="connsiteY0" fmla="*/ 32861 h 92392"/>
                            <a:gd name="connsiteX1" fmla="*/ 56960 w 74390"/>
                            <a:gd name="connsiteY1" fmla="*/ 92297 h 92392"/>
                            <a:gd name="connsiteX2" fmla="*/ 0 w 74390"/>
                            <a:gd name="connsiteY2" fmla="*/ 61341 h 92392"/>
                            <a:gd name="connsiteX3" fmla="*/ 25241 w 74390"/>
                            <a:gd name="connsiteY3" fmla="*/ 0 h 92392"/>
                            <a:gd name="connsiteX4" fmla="*/ 74390 w 74390"/>
                            <a:gd name="connsiteY4" fmla="*/ 32861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90" h="92392">
                              <a:moveTo>
                                <a:pt x="74390" y="32861"/>
                              </a:moveTo>
                              <a:lnTo>
                                <a:pt x="56960" y="92297"/>
                              </a:lnTo>
                              <a:cubicBezTo>
                                <a:pt x="56960" y="92297"/>
                                <a:pt x="16764" y="95726"/>
                                <a:pt x="0" y="61341"/>
                              </a:cubicBezTo>
                              <a:lnTo>
                                <a:pt x="25241" y="0"/>
                              </a:lnTo>
                              <a:lnTo>
                                <a:pt x="74390" y="32861"/>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5" name="자유형: 도형 174">
                          <a:extLst>
                            <a:ext uri="{FF2B5EF4-FFF2-40B4-BE49-F238E27FC236}">
                              <a16:creationId xmlns:a16="http://schemas.microsoft.com/office/drawing/2014/main" id="{846A8340-7452-D627-D452-E0874733C26C}"/>
                            </a:ext>
                          </a:extLst>
                        </p:cNvPr>
                        <p:cNvSpPr/>
                        <p:nvPr/>
                      </p:nvSpPr>
                      <p:spPr>
                        <a:xfrm>
                          <a:off x="6478600" y="3425729"/>
                          <a:ext cx="136858" cy="175665"/>
                        </a:xfrm>
                        <a:custGeom>
                          <a:avLst/>
                          <a:gdLst>
                            <a:gd name="connsiteX0" fmla="*/ 116890 w 136858"/>
                            <a:gd name="connsiteY0" fmla="*/ 5461 h 175665"/>
                            <a:gd name="connsiteX1" fmla="*/ 136321 w 136858"/>
                            <a:gd name="connsiteY1" fmla="*/ 62992 h 175665"/>
                            <a:gd name="connsiteX2" fmla="*/ 71456 w 136858"/>
                            <a:gd name="connsiteY2" fmla="*/ 174530 h 175665"/>
                            <a:gd name="connsiteX3" fmla="*/ 18 w 136858"/>
                            <a:gd name="connsiteY3" fmla="*/ 114046 h 175665"/>
                            <a:gd name="connsiteX4" fmla="*/ 31450 w 136858"/>
                            <a:gd name="connsiteY4" fmla="*/ 13938 h 175665"/>
                            <a:gd name="connsiteX5" fmla="*/ 116890 w 136858"/>
                            <a:gd name="connsiteY5" fmla="*/ 5461 h 17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858" h="175665">
                              <a:moveTo>
                                <a:pt x="116890" y="5461"/>
                              </a:moveTo>
                              <a:cubicBezTo>
                                <a:pt x="116890" y="5461"/>
                                <a:pt x="140702" y="18606"/>
                                <a:pt x="136321" y="62992"/>
                              </a:cubicBezTo>
                              <a:cubicBezTo>
                                <a:pt x="136321" y="62992"/>
                                <a:pt x="130701" y="165576"/>
                                <a:pt x="71456" y="174530"/>
                              </a:cubicBezTo>
                              <a:cubicBezTo>
                                <a:pt x="12210" y="183483"/>
                                <a:pt x="-554" y="137287"/>
                                <a:pt x="18" y="114046"/>
                              </a:cubicBezTo>
                              <a:cubicBezTo>
                                <a:pt x="590" y="90805"/>
                                <a:pt x="22497" y="22511"/>
                                <a:pt x="31450" y="13938"/>
                              </a:cubicBezTo>
                              <a:cubicBezTo>
                                <a:pt x="40309" y="5366"/>
                                <a:pt x="102507" y="-7398"/>
                                <a:pt x="116890" y="5461"/>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6" name="자유형: 도형 175">
                          <a:extLst>
                            <a:ext uri="{FF2B5EF4-FFF2-40B4-BE49-F238E27FC236}">
                              <a16:creationId xmlns:a16="http://schemas.microsoft.com/office/drawing/2014/main" id="{918811B7-E003-F1EE-3B24-DCF4B2F07DEB}"/>
                            </a:ext>
                          </a:extLst>
                        </p:cNvPr>
                        <p:cNvSpPr/>
                        <p:nvPr/>
                      </p:nvSpPr>
                      <p:spPr>
                        <a:xfrm>
                          <a:off x="6445957" y="3398945"/>
                          <a:ext cx="172869" cy="175977"/>
                        </a:xfrm>
                        <a:custGeom>
                          <a:avLst/>
                          <a:gdLst>
                            <a:gd name="connsiteX0" fmla="*/ 5611 w 172869"/>
                            <a:gd name="connsiteY0" fmla="*/ 134924 h 175977"/>
                            <a:gd name="connsiteX1" fmla="*/ 5325 w 172869"/>
                            <a:gd name="connsiteY1" fmla="*/ 63963 h 175977"/>
                            <a:gd name="connsiteX2" fmla="*/ 76286 w 172869"/>
                            <a:gd name="connsiteY2" fmla="*/ 241 h 175977"/>
                            <a:gd name="connsiteX3" fmla="*/ 172870 w 172869"/>
                            <a:gd name="connsiteY3" fmla="*/ 53295 h 175977"/>
                            <a:gd name="connsiteX4" fmla="*/ 115815 w 172869"/>
                            <a:gd name="connsiteY4" fmla="*/ 81584 h 175977"/>
                            <a:gd name="connsiteX5" fmla="*/ 71524 w 172869"/>
                            <a:gd name="connsiteY5" fmla="*/ 134448 h 175977"/>
                            <a:gd name="connsiteX6" fmla="*/ 30090 w 172869"/>
                            <a:gd name="connsiteY6" fmla="*/ 175977 h 175977"/>
                            <a:gd name="connsiteX7" fmla="*/ 5516 w 172869"/>
                            <a:gd name="connsiteY7" fmla="*/ 134829 h 17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869" h="175977">
                              <a:moveTo>
                                <a:pt x="5611" y="134924"/>
                              </a:moveTo>
                              <a:cubicBezTo>
                                <a:pt x="-2295" y="119018"/>
                                <a:pt x="-1342" y="100730"/>
                                <a:pt x="5325" y="63963"/>
                              </a:cubicBezTo>
                              <a:cubicBezTo>
                                <a:pt x="11992" y="27292"/>
                                <a:pt x="47235" y="1574"/>
                                <a:pt x="76286" y="241"/>
                              </a:cubicBezTo>
                              <a:cubicBezTo>
                                <a:pt x="105337" y="-997"/>
                                <a:pt x="168488" y="622"/>
                                <a:pt x="172870" y="53295"/>
                              </a:cubicBezTo>
                              <a:cubicBezTo>
                                <a:pt x="172870" y="53295"/>
                                <a:pt x="156963" y="72631"/>
                                <a:pt x="115815" y="81584"/>
                              </a:cubicBezTo>
                              <a:cubicBezTo>
                                <a:pt x="74667" y="90538"/>
                                <a:pt x="74000" y="120923"/>
                                <a:pt x="71524" y="134448"/>
                              </a:cubicBezTo>
                              <a:cubicBezTo>
                                <a:pt x="69047" y="147974"/>
                                <a:pt x="30090" y="175977"/>
                                <a:pt x="30090" y="175977"/>
                              </a:cubicBezTo>
                              <a:cubicBezTo>
                                <a:pt x="30090" y="175977"/>
                                <a:pt x="21517" y="167024"/>
                                <a:pt x="5516" y="134829"/>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7" name="자유형: 도형 176">
                          <a:extLst>
                            <a:ext uri="{FF2B5EF4-FFF2-40B4-BE49-F238E27FC236}">
                              <a16:creationId xmlns:a16="http://schemas.microsoft.com/office/drawing/2014/main" id="{2E00F05E-D87E-6F83-9B87-FD2B7FEA79FE}"/>
                            </a:ext>
                          </a:extLst>
                        </p:cNvPr>
                        <p:cNvSpPr/>
                        <p:nvPr/>
                      </p:nvSpPr>
                      <p:spPr>
                        <a:xfrm>
                          <a:off x="6489398" y="3498432"/>
                          <a:ext cx="38893" cy="58433"/>
                        </a:xfrm>
                        <a:custGeom>
                          <a:avLst/>
                          <a:gdLst>
                            <a:gd name="connsiteX0" fmla="*/ 38845 w 38893"/>
                            <a:gd name="connsiteY0" fmla="*/ 24103 h 58433"/>
                            <a:gd name="connsiteX1" fmla="*/ 22177 w 38893"/>
                            <a:gd name="connsiteY1" fmla="*/ 4 h 58433"/>
                            <a:gd name="connsiteX2" fmla="*/ 1126 w 38893"/>
                            <a:gd name="connsiteY2" fmla="*/ 38295 h 58433"/>
                            <a:gd name="connsiteX3" fmla="*/ 29035 w 38893"/>
                            <a:gd name="connsiteY3" fmla="*/ 55916 h 58433"/>
                            <a:gd name="connsiteX4" fmla="*/ 38845 w 38893"/>
                            <a:gd name="connsiteY4" fmla="*/ 24103 h 5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93" h="58433">
                              <a:moveTo>
                                <a:pt x="38845" y="24103"/>
                              </a:moveTo>
                              <a:cubicBezTo>
                                <a:pt x="38845" y="24103"/>
                                <a:pt x="40655" y="385"/>
                                <a:pt x="22177" y="4"/>
                              </a:cubicBezTo>
                              <a:cubicBezTo>
                                <a:pt x="3698" y="-377"/>
                                <a:pt x="-2874" y="24484"/>
                                <a:pt x="1126" y="38295"/>
                              </a:cubicBezTo>
                              <a:cubicBezTo>
                                <a:pt x="5127" y="52106"/>
                                <a:pt x="19605" y="63727"/>
                                <a:pt x="29035" y="55916"/>
                              </a:cubicBezTo>
                              <a:cubicBezTo>
                                <a:pt x="38464" y="48106"/>
                                <a:pt x="38464" y="40105"/>
                                <a:pt x="38845" y="24103"/>
                              </a:cubicBez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8" name="자유형: 도형 177">
                          <a:extLst>
                            <a:ext uri="{FF2B5EF4-FFF2-40B4-BE49-F238E27FC236}">
                              <a16:creationId xmlns:a16="http://schemas.microsoft.com/office/drawing/2014/main" id="{CEEE3E54-D3BA-4E4D-5EAB-E7E0DA37E37D}"/>
                            </a:ext>
                          </a:extLst>
                        </p:cNvPr>
                        <p:cNvSpPr/>
                        <p:nvPr/>
                      </p:nvSpPr>
                      <p:spPr>
                        <a:xfrm>
                          <a:off x="6523914" y="3452526"/>
                          <a:ext cx="30411" cy="76485"/>
                        </a:xfrm>
                        <a:custGeom>
                          <a:avLst/>
                          <a:gdLst>
                            <a:gd name="connsiteX0" fmla="*/ 27856 w 30411"/>
                            <a:gd name="connsiteY0" fmla="*/ 28766 h 76485"/>
                            <a:gd name="connsiteX1" fmla="*/ 9282 w 30411"/>
                            <a:gd name="connsiteY1" fmla="*/ 76486 h 76485"/>
                            <a:gd name="connsiteX2" fmla="*/ 329 w 30411"/>
                            <a:gd name="connsiteY2" fmla="*/ 39433 h 76485"/>
                            <a:gd name="connsiteX3" fmla="*/ 9949 w 30411"/>
                            <a:gd name="connsiteY3" fmla="*/ 0 h 76485"/>
                            <a:gd name="connsiteX4" fmla="*/ 27761 w 30411"/>
                            <a:gd name="connsiteY4" fmla="*/ 28766 h 76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11" h="76485">
                              <a:moveTo>
                                <a:pt x="27856" y="28766"/>
                              </a:moveTo>
                              <a:cubicBezTo>
                                <a:pt x="27856" y="28766"/>
                                <a:pt x="12426" y="58960"/>
                                <a:pt x="9282" y="76486"/>
                              </a:cubicBezTo>
                              <a:cubicBezTo>
                                <a:pt x="9282" y="76486"/>
                                <a:pt x="-2052" y="66199"/>
                                <a:pt x="329" y="39433"/>
                              </a:cubicBezTo>
                              <a:cubicBezTo>
                                <a:pt x="2710" y="12668"/>
                                <a:pt x="9949" y="0"/>
                                <a:pt x="9949" y="0"/>
                              </a:cubicBezTo>
                              <a:cubicBezTo>
                                <a:pt x="9949" y="0"/>
                                <a:pt x="39191" y="16002"/>
                                <a:pt x="27761" y="28766"/>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79" name="자유형: 도형 178">
                        <a:extLst>
                          <a:ext uri="{FF2B5EF4-FFF2-40B4-BE49-F238E27FC236}">
                            <a16:creationId xmlns:a16="http://schemas.microsoft.com/office/drawing/2014/main" id="{E0D90750-BE5A-C7A1-9B3E-CF4AB16F1027}"/>
                          </a:ext>
                        </a:extLst>
                      </p:cNvPr>
                      <p:cNvSpPr/>
                      <p:nvPr/>
                    </p:nvSpPr>
                    <p:spPr>
                      <a:xfrm>
                        <a:off x="6435675" y="3434714"/>
                        <a:ext cx="40276" cy="140303"/>
                      </a:xfrm>
                      <a:custGeom>
                        <a:avLst/>
                        <a:gdLst>
                          <a:gd name="connsiteX0" fmla="*/ 28656 w 40276"/>
                          <a:gd name="connsiteY0" fmla="*/ 0 h 140303"/>
                          <a:gd name="connsiteX1" fmla="*/ 12082 w 40276"/>
                          <a:gd name="connsiteY1" fmla="*/ 13335 h 140303"/>
                          <a:gd name="connsiteX2" fmla="*/ 367 w 40276"/>
                          <a:gd name="connsiteY2" fmla="*/ 71342 h 140303"/>
                          <a:gd name="connsiteX3" fmla="*/ 40276 w 40276"/>
                          <a:gd name="connsiteY3" fmla="*/ 140303 h 140303"/>
                          <a:gd name="connsiteX4" fmla="*/ 37704 w 40276"/>
                          <a:gd name="connsiteY4" fmla="*/ 94774 h 140303"/>
                          <a:gd name="connsiteX5" fmla="*/ 28561 w 40276"/>
                          <a:gd name="connsiteY5" fmla="*/ 0 h 14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6" h="140303">
                            <a:moveTo>
                              <a:pt x="28656" y="0"/>
                            </a:moveTo>
                            <a:cubicBezTo>
                              <a:pt x="28656" y="0"/>
                              <a:pt x="17226" y="6286"/>
                              <a:pt x="12082" y="13335"/>
                            </a:cubicBezTo>
                            <a:cubicBezTo>
                              <a:pt x="7034" y="20288"/>
                              <a:pt x="-1920" y="52768"/>
                              <a:pt x="367" y="71342"/>
                            </a:cubicBezTo>
                            <a:cubicBezTo>
                              <a:pt x="2653" y="89916"/>
                              <a:pt x="19512" y="122968"/>
                              <a:pt x="40276" y="140303"/>
                            </a:cubicBezTo>
                            <a:lnTo>
                              <a:pt x="37704" y="94774"/>
                            </a:lnTo>
                            <a:lnTo>
                              <a:pt x="28561" y="0"/>
                            </a:ln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80" name="자유형: 도형 179">
                      <a:extLst>
                        <a:ext uri="{FF2B5EF4-FFF2-40B4-BE49-F238E27FC236}">
                          <a16:creationId xmlns:a16="http://schemas.microsoft.com/office/drawing/2014/main" id="{5E6FBF55-8F62-6B50-D0C7-2FFEB57F46D8}"/>
                        </a:ext>
                      </a:extLst>
                    </p:cNvPr>
                    <p:cNvSpPr/>
                    <p:nvPr/>
                  </p:nvSpPr>
                  <p:spPr>
                    <a:xfrm>
                      <a:off x="6460426" y="3390235"/>
                      <a:ext cx="163252" cy="82542"/>
                    </a:xfrm>
                    <a:custGeom>
                      <a:avLst/>
                      <a:gdLst>
                        <a:gd name="connsiteX0" fmla="*/ 0 w 163252"/>
                        <a:gd name="connsiteY0" fmla="*/ 48860 h 82542"/>
                        <a:gd name="connsiteX1" fmla="*/ 40767 w 163252"/>
                        <a:gd name="connsiteY1" fmla="*/ 7045 h 82542"/>
                        <a:gd name="connsiteX2" fmla="*/ 139351 w 163252"/>
                        <a:gd name="connsiteY2" fmla="*/ 13427 h 82542"/>
                        <a:gd name="connsiteX3" fmla="*/ 153257 w 163252"/>
                        <a:gd name="connsiteY3" fmla="*/ 76673 h 82542"/>
                        <a:gd name="connsiteX4" fmla="*/ 110395 w 163252"/>
                        <a:gd name="connsiteY4" fmla="*/ 79912 h 82542"/>
                        <a:gd name="connsiteX5" fmla="*/ 0 w 163252"/>
                        <a:gd name="connsiteY5" fmla="*/ 48860 h 82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252" h="82542">
                          <a:moveTo>
                            <a:pt x="0" y="48860"/>
                          </a:moveTo>
                          <a:cubicBezTo>
                            <a:pt x="0" y="48860"/>
                            <a:pt x="10668" y="17809"/>
                            <a:pt x="40767" y="7045"/>
                          </a:cubicBezTo>
                          <a:cubicBezTo>
                            <a:pt x="70866" y="-3718"/>
                            <a:pt x="118967" y="-2575"/>
                            <a:pt x="139351" y="13427"/>
                          </a:cubicBezTo>
                          <a:cubicBezTo>
                            <a:pt x="159734" y="29524"/>
                            <a:pt x="173641" y="57337"/>
                            <a:pt x="153257" y="76673"/>
                          </a:cubicBezTo>
                          <a:cubicBezTo>
                            <a:pt x="153257" y="76673"/>
                            <a:pt x="139351" y="87341"/>
                            <a:pt x="110395" y="79912"/>
                          </a:cubicBezTo>
                          <a:cubicBezTo>
                            <a:pt x="81439" y="72387"/>
                            <a:pt x="0" y="48860"/>
                            <a:pt x="0" y="48860"/>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181" name="자유형: 도형 180">
                    <a:extLst>
                      <a:ext uri="{FF2B5EF4-FFF2-40B4-BE49-F238E27FC236}">
                        <a16:creationId xmlns:a16="http://schemas.microsoft.com/office/drawing/2014/main" id="{E2FE7E71-8226-ABF2-23BE-7CCE55A1D0E0}"/>
                      </a:ext>
                    </a:extLst>
                  </p:cNvPr>
                  <p:cNvSpPr/>
                  <p:nvPr/>
                </p:nvSpPr>
                <p:spPr>
                  <a:xfrm>
                    <a:off x="6292873" y="3592734"/>
                    <a:ext cx="271374" cy="585390"/>
                  </a:xfrm>
                  <a:custGeom>
                    <a:avLst/>
                    <a:gdLst>
                      <a:gd name="connsiteX0" fmla="*/ 224893 w 271374"/>
                      <a:gd name="connsiteY0" fmla="*/ 34766 h 585390"/>
                      <a:gd name="connsiteX1" fmla="*/ 265850 w 271374"/>
                      <a:gd name="connsiteY1" fmla="*/ 141160 h 585390"/>
                      <a:gd name="connsiteX2" fmla="*/ 245276 w 271374"/>
                      <a:gd name="connsiteY2" fmla="*/ 377285 h 585390"/>
                      <a:gd name="connsiteX3" fmla="*/ 271375 w 271374"/>
                      <a:gd name="connsiteY3" fmla="*/ 473869 h 585390"/>
                      <a:gd name="connsiteX4" fmla="*/ 137072 w 271374"/>
                      <a:gd name="connsiteY4" fmla="*/ 559594 h 585390"/>
                      <a:gd name="connsiteX5" fmla="*/ 28106 w 271374"/>
                      <a:gd name="connsiteY5" fmla="*/ 585311 h 585390"/>
                      <a:gd name="connsiteX6" fmla="*/ 1341 w 271374"/>
                      <a:gd name="connsiteY6" fmla="*/ 285274 h 585390"/>
                      <a:gd name="connsiteX7" fmla="*/ 62015 w 271374"/>
                      <a:gd name="connsiteY7" fmla="*/ 100013 h 585390"/>
                      <a:gd name="connsiteX8" fmla="*/ 169648 w 271374"/>
                      <a:gd name="connsiteY8" fmla="*/ 0 h 585390"/>
                      <a:gd name="connsiteX9" fmla="*/ 224893 w 271374"/>
                      <a:gd name="connsiteY9" fmla="*/ 34576 h 58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374" h="585390">
                        <a:moveTo>
                          <a:pt x="224893" y="34766"/>
                        </a:moveTo>
                        <a:cubicBezTo>
                          <a:pt x="224893" y="34766"/>
                          <a:pt x="254134" y="110776"/>
                          <a:pt x="265850" y="141160"/>
                        </a:cubicBezTo>
                        <a:cubicBezTo>
                          <a:pt x="265850" y="141160"/>
                          <a:pt x="244990" y="345757"/>
                          <a:pt x="245276" y="377285"/>
                        </a:cubicBezTo>
                        <a:cubicBezTo>
                          <a:pt x="245657" y="408813"/>
                          <a:pt x="271375" y="473869"/>
                          <a:pt x="271375" y="473869"/>
                        </a:cubicBezTo>
                        <a:cubicBezTo>
                          <a:pt x="271375" y="473869"/>
                          <a:pt x="186888" y="537972"/>
                          <a:pt x="137072" y="559594"/>
                        </a:cubicBezTo>
                        <a:cubicBezTo>
                          <a:pt x="71350" y="588169"/>
                          <a:pt x="28106" y="585311"/>
                          <a:pt x="28106" y="585311"/>
                        </a:cubicBezTo>
                        <a:cubicBezTo>
                          <a:pt x="28106" y="585311"/>
                          <a:pt x="-7232" y="409575"/>
                          <a:pt x="1341" y="285274"/>
                        </a:cubicBezTo>
                        <a:cubicBezTo>
                          <a:pt x="1341" y="285274"/>
                          <a:pt x="25915" y="141065"/>
                          <a:pt x="62015" y="100013"/>
                        </a:cubicBezTo>
                        <a:cubicBezTo>
                          <a:pt x="98019" y="59055"/>
                          <a:pt x="169648" y="0"/>
                          <a:pt x="169648" y="0"/>
                        </a:cubicBezTo>
                        <a:lnTo>
                          <a:pt x="224893" y="34576"/>
                        </a:lnTo>
                        <a:close/>
                      </a:path>
                    </a:pathLst>
                  </a:custGeom>
                  <a:solidFill>
                    <a:srgbClr val="44A4FF"/>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2" name="자유형: 도형 181">
                    <a:extLst>
                      <a:ext uri="{FF2B5EF4-FFF2-40B4-BE49-F238E27FC236}">
                        <a16:creationId xmlns:a16="http://schemas.microsoft.com/office/drawing/2014/main" id="{F3BE9279-7DD4-B545-8BCD-84947038A3F4}"/>
                      </a:ext>
                    </a:extLst>
                  </p:cNvPr>
                  <p:cNvSpPr/>
                  <p:nvPr/>
                </p:nvSpPr>
                <p:spPr>
                  <a:xfrm>
                    <a:off x="6460426" y="3387155"/>
                    <a:ext cx="168309" cy="96623"/>
                  </a:xfrm>
                  <a:custGeom>
                    <a:avLst/>
                    <a:gdLst>
                      <a:gd name="connsiteX0" fmla="*/ 0 w 168309"/>
                      <a:gd name="connsiteY0" fmla="*/ 51941 h 96623"/>
                      <a:gd name="connsiteX1" fmla="*/ 45720 w 168309"/>
                      <a:gd name="connsiteY1" fmla="*/ 6983 h 96623"/>
                      <a:gd name="connsiteX2" fmla="*/ 151829 w 168309"/>
                      <a:gd name="connsiteY2" fmla="*/ 19841 h 96623"/>
                      <a:gd name="connsiteX3" fmla="*/ 167926 w 168309"/>
                      <a:gd name="connsiteY3" fmla="*/ 59465 h 96623"/>
                      <a:gd name="connsiteX4" fmla="*/ 152876 w 168309"/>
                      <a:gd name="connsiteY4" fmla="*/ 85183 h 96623"/>
                      <a:gd name="connsiteX5" fmla="*/ 86392 w 168309"/>
                      <a:gd name="connsiteY5" fmla="*/ 95851 h 96623"/>
                      <a:gd name="connsiteX6" fmla="*/ 0 w 168309"/>
                      <a:gd name="connsiteY6" fmla="*/ 51941 h 9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09" h="96623">
                        <a:moveTo>
                          <a:pt x="0" y="51941"/>
                        </a:moveTo>
                        <a:cubicBezTo>
                          <a:pt x="0" y="51941"/>
                          <a:pt x="16764" y="17651"/>
                          <a:pt x="45720" y="6983"/>
                        </a:cubicBezTo>
                        <a:cubicBezTo>
                          <a:pt x="74676" y="-3781"/>
                          <a:pt x="139922" y="-3971"/>
                          <a:pt x="151829" y="19841"/>
                        </a:cubicBezTo>
                        <a:cubicBezTo>
                          <a:pt x="152876" y="21937"/>
                          <a:pt x="171164" y="41273"/>
                          <a:pt x="167926" y="59465"/>
                        </a:cubicBezTo>
                        <a:cubicBezTo>
                          <a:pt x="164687" y="77658"/>
                          <a:pt x="152876" y="85183"/>
                          <a:pt x="152876" y="85183"/>
                        </a:cubicBezTo>
                        <a:cubicBezTo>
                          <a:pt x="152876" y="85183"/>
                          <a:pt x="125063" y="100137"/>
                          <a:pt x="86392" y="95851"/>
                        </a:cubicBezTo>
                        <a:cubicBezTo>
                          <a:pt x="47815" y="91565"/>
                          <a:pt x="0" y="51941"/>
                          <a:pt x="0" y="51941"/>
                        </a:cubicBezTo>
                        <a:close/>
                      </a:path>
                    </a:pathLst>
                  </a:custGeom>
                  <a:solidFill>
                    <a:srgbClr val="352E3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3" name="자유형: 도형 182">
                    <a:extLst>
                      <a:ext uri="{FF2B5EF4-FFF2-40B4-BE49-F238E27FC236}">
                        <a16:creationId xmlns:a16="http://schemas.microsoft.com/office/drawing/2014/main" id="{CD75B30B-AD09-D22C-37CE-1AF98CA85D49}"/>
                      </a:ext>
                    </a:extLst>
                  </p:cNvPr>
                  <p:cNvSpPr/>
                  <p:nvPr/>
                </p:nvSpPr>
                <p:spPr>
                  <a:xfrm>
                    <a:off x="5934743" y="4068222"/>
                    <a:ext cx="123060" cy="89176"/>
                  </a:xfrm>
                  <a:custGeom>
                    <a:avLst/>
                    <a:gdLst>
                      <a:gd name="connsiteX0" fmla="*/ 122965 w 123060"/>
                      <a:gd name="connsiteY0" fmla="*/ 6572 h 89176"/>
                      <a:gd name="connsiteX1" fmla="*/ 101725 w 123060"/>
                      <a:gd name="connsiteY1" fmla="*/ 28004 h 89176"/>
                      <a:gd name="connsiteX2" fmla="*/ 79912 w 123060"/>
                      <a:gd name="connsiteY2" fmla="*/ 82963 h 89176"/>
                      <a:gd name="connsiteX3" fmla="*/ 1712 w 123060"/>
                      <a:gd name="connsiteY3" fmla="*/ 60008 h 89176"/>
                      <a:gd name="connsiteX4" fmla="*/ 72673 w 123060"/>
                      <a:gd name="connsiteY4" fmla="*/ 21050 h 89176"/>
                      <a:gd name="connsiteX5" fmla="*/ 95248 w 123060"/>
                      <a:gd name="connsiteY5" fmla="*/ 0 h 89176"/>
                      <a:gd name="connsiteX6" fmla="*/ 123060 w 123060"/>
                      <a:gd name="connsiteY6" fmla="*/ 6572 h 8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060" h="89176">
                        <a:moveTo>
                          <a:pt x="122965" y="6572"/>
                        </a:moveTo>
                        <a:lnTo>
                          <a:pt x="101725" y="28004"/>
                        </a:lnTo>
                        <a:cubicBezTo>
                          <a:pt x="101725" y="28004"/>
                          <a:pt x="97057" y="72390"/>
                          <a:pt x="79912" y="82963"/>
                        </a:cubicBezTo>
                        <a:cubicBezTo>
                          <a:pt x="62672" y="93536"/>
                          <a:pt x="-12194" y="93441"/>
                          <a:pt x="1712" y="60008"/>
                        </a:cubicBezTo>
                        <a:cubicBezTo>
                          <a:pt x="15523" y="26575"/>
                          <a:pt x="72673" y="21050"/>
                          <a:pt x="72673" y="21050"/>
                        </a:cubicBezTo>
                        <a:lnTo>
                          <a:pt x="95248" y="0"/>
                        </a:lnTo>
                        <a:lnTo>
                          <a:pt x="123060" y="6572"/>
                        </a:lnTo>
                        <a:close/>
                      </a:path>
                    </a:pathLst>
                  </a:custGeom>
                  <a:solidFill>
                    <a:srgbClr val="FFC59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4" name="자유형: 도형 183">
                    <a:extLst>
                      <a:ext uri="{FF2B5EF4-FFF2-40B4-BE49-F238E27FC236}">
                        <a16:creationId xmlns:a16="http://schemas.microsoft.com/office/drawing/2014/main" id="{DB85BC54-5866-61E0-A274-B7481FA5A531}"/>
                      </a:ext>
                    </a:extLst>
                  </p:cNvPr>
                  <p:cNvSpPr/>
                  <p:nvPr/>
                </p:nvSpPr>
                <p:spPr>
                  <a:xfrm>
                    <a:off x="6018846" y="3681467"/>
                    <a:ext cx="414337" cy="422378"/>
                  </a:xfrm>
                  <a:custGeom>
                    <a:avLst/>
                    <a:gdLst>
                      <a:gd name="connsiteX0" fmla="*/ 414338 w 414337"/>
                      <a:gd name="connsiteY0" fmla="*/ 108053 h 422378"/>
                      <a:gd name="connsiteX1" fmla="*/ 20003 w 414337"/>
                      <a:gd name="connsiteY1" fmla="*/ 422378 h 422378"/>
                      <a:gd name="connsiteX2" fmla="*/ 0 w 414337"/>
                      <a:gd name="connsiteY2" fmla="*/ 388088 h 422378"/>
                      <a:gd name="connsiteX3" fmla="*/ 260033 w 414337"/>
                      <a:gd name="connsiteY3" fmla="*/ 128055 h 422378"/>
                      <a:gd name="connsiteX4" fmla="*/ 365760 w 414337"/>
                      <a:gd name="connsiteY4" fmla="*/ 6612 h 422378"/>
                      <a:gd name="connsiteX5" fmla="*/ 408622 w 414337"/>
                      <a:gd name="connsiteY5" fmla="*/ 30901 h 422378"/>
                      <a:gd name="connsiteX6" fmla="*/ 414338 w 414337"/>
                      <a:gd name="connsiteY6" fmla="*/ 108053 h 42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4337" h="422378">
                        <a:moveTo>
                          <a:pt x="414338" y="108053"/>
                        </a:moveTo>
                        <a:lnTo>
                          <a:pt x="20003" y="422378"/>
                        </a:lnTo>
                        <a:lnTo>
                          <a:pt x="0" y="388088"/>
                        </a:lnTo>
                        <a:lnTo>
                          <a:pt x="260033" y="128055"/>
                        </a:lnTo>
                        <a:lnTo>
                          <a:pt x="365760" y="6612"/>
                        </a:lnTo>
                        <a:cubicBezTo>
                          <a:pt x="365760" y="6612"/>
                          <a:pt x="392906" y="-19106"/>
                          <a:pt x="408622" y="30901"/>
                        </a:cubicBezTo>
                        <a:cubicBezTo>
                          <a:pt x="412433" y="43093"/>
                          <a:pt x="414338" y="108053"/>
                          <a:pt x="414338" y="108053"/>
                        </a:cubicBezTo>
                        <a:close/>
                      </a:path>
                    </a:pathLst>
                  </a:custGeom>
                  <a:solidFill>
                    <a:srgbClr val="3383E3"/>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cxnSp>
            <p:nvCxnSpPr>
              <p:cNvPr id="187" name="직선 연결선 186">
                <a:extLst>
                  <a:ext uri="{FF2B5EF4-FFF2-40B4-BE49-F238E27FC236}">
                    <a16:creationId xmlns:a16="http://schemas.microsoft.com/office/drawing/2014/main" id="{D866C4AD-1062-1520-9CF4-314E0420277A}"/>
                  </a:ext>
                </a:extLst>
              </p:cNvPr>
              <p:cNvCxnSpPr>
                <a:cxnSpLocks/>
              </p:cNvCxnSpPr>
              <p:nvPr/>
            </p:nvCxnSpPr>
            <p:spPr>
              <a:xfrm flipH="1">
                <a:off x="5692140" y="2805649"/>
                <a:ext cx="2674620" cy="0"/>
              </a:xfrm>
              <a:prstGeom prst="line">
                <a:avLst/>
              </a:prstGeom>
              <a:solidFill>
                <a:schemeClr val="bg1">
                  <a:alpha val="45000"/>
                </a:schemeClr>
              </a:solidFill>
              <a:ln w="28575" cap="rnd">
                <a:solidFill>
                  <a:schemeClr val="bg1"/>
                </a:solidFill>
                <a:prstDash val="solid"/>
                <a:miter/>
              </a:ln>
            </p:spPr>
          </p:cxnSp>
          <p:cxnSp>
            <p:nvCxnSpPr>
              <p:cNvPr id="189" name="직선 연결선 188">
                <a:extLst>
                  <a:ext uri="{FF2B5EF4-FFF2-40B4-BE49-F238E27FC236}">
                    <a16:creationId xmlns:a16="http://schemas.microsoft.com/office/drawing/2014/main" id="{2610832B-F464-99D3-E7AD-6FE5DEF50665}"/>
                  </a:ext>
                </a:extLst>
              </p:cNvPr>
              <p:cNvCxnSpPr>
                <a:cxnSpLocks/>
              </p:cNvCxnSpPr>
              <p:nvPr/>
            </p:nvCxnSpPr>
            <p:spPr>
              <a:xfrm flipH="1">
                <a:off x="777240" y="2805649"/>
                <a:ext cx="2766060" cy="0"/>
              </a:xfrm>
              <a:prstGeom prst="line">
                <a:avLst/>
              </a:prstGeom>
              <a:solidFill>
                <a:schemeClr val="bg1">
                  <a:alpha val="45000"/>
                </a:schemeClr>
              </a:solidFill>
              <a:ln w="28575" cap="rnd">
                <a:solidFill>
                  <a:schemeClr val="bg1"/>
                </a:solidFill>
                <a:prstDash val="solid"/>
                <a:miter/>
              </a:ln>
            </p:spPr>
          </p:cxnSp>
          <p:cxnSp>
            <p:nvCxnSpPr>
              <p:cNvPr id="193" name="직선 연결선 192">
                <a:extLst>
                  <a:ext uri="{FF2B5EF4-FFF2-40B4-BE49-F238E27FC236}">
                    <a16:creationId xmlns:a16="http://schemas.microsoft.com/office/drawing/2014/main" id="{6CC10949-5AA8-0937-F5A1-CD02F6A0F5D5}"/>
                  </a:ext>
                </a:extLst>
              </p:cNvPr>
              <p:cNvCxnSpPr>
                <a:cxnSpLocks/>
              </p:cNvCxnSpPr>
              <p:nvPr/>
            </p:nvCxnSpPr>
            <p:spPr>
              <a:xfrm flipH="1">
                <a:off x="777240" y="1747959"/>
                <a:ext cx="2766060" cy="0"/>
              </a:xfrm>
              <a:prstGeom prst="line">
                <a:avLst/>
              </a:prstGeom>
              <a:solidFill>
                <a:schemeClr val="bg1">
                  <a:alpha val="45000"/>
                </a:schemeClr>
              </a:solidFill>
              <a:ln w="28575" cap="rnd">
                <a:solidFill>
                  <a:schemeClr val="bg1"/>
                </a:solidFill>
                <a:prstDash val="solid"/>
                <a:miter/>
              </a:ln>
            </p:spPr>
          </p:cxnSp>
        </p:grpSp>
      </p:grpSp>
    </p:spTree>
    <p:extLst>
      <p:ext uri="{BB962C8B-B14F-4D97-AF65-F5344CB8AC3E}">
        <p14:creationId xmlns:p14="http://schemas.microsoft.com/office/powerpoint/2010/main" val="258875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86B79BC5-2D9D-F890-3E57-C390B2A14112}"/>
              </a:ext>
            </a:extLst>
          </p:cNvPr>
          <p:cNvGrpSpPr/>
          <p:nvPr/>
        </p:nvGrpSpPr>
        <p:grpSpPr>
          <a:xfrm>
            <a:off x="204145" y="348573"/>
            <a:ext cx="5618418" cy="492443"/>
            <a:chOff x="204145" y="348573"/>
            <a:chExt cx="5618418" cy="492443"/>
          </a:xfrm>
        </p:grpSpPr>
        <p:sp>
          <p:nvSpPr>
            <p:cNvPr id="16" name="TextBox 15">
              <a:extLst>
                <a:ext uri="{FF2B5EF4-FFF2-40B4-BE49-F238E27FC236}">
                  <a16:creationId xmlns:a16="http://schemas.microsoft.com/office/drawing/2014/main" id="{2B982B69-1FD4-48B0-770C-ECDEBACF0A3B}"/>
                </a:ext>
              </a:extLst>
            </p:cNvPr>
            <p:cNvSpPr txBox="1"/>
            <p:nvPr/>
          </p:nvSpPr>
          <p:spPr>
            <a:xfrm>
              <a:off x="1002333" y="428981"/>
              <a:ext cx="482023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역할과 한계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7" name="TextBox 16">
              <a:extLst>
                <a:ext uri="{FF2B5EF4-FFF2-40B4-BE49-F238E27FC236}">
                  <a16:creationId xmlns:a16="http://schemas.microsoft.com/office/drawing/2014/main" id="{283722DD-674B-EA5A-381E-9553301CDA7F}"/>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8" name="직선 연결선 17">
              <a:extLst>
                <a:ext uri="{FF2B5EF4-FFF2-40B4-BE49-F238E27FC236}">
                  <a16:creationId xmlns:a16="http://schemas.microsoft.com/office/drawing/2014/main" id="{AD361CBD-DB1A-4C4E-2B14-531592F5290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3AB9ACDA-AB0D-8B26-24D7-F8474C6F087D}"/>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40" name="그룹 39">
            <a:extLst>
              <a:ext uri="{FF2B5EF4-FFF2-40B4-BE49-F238E27FC236}">
                <a16:creationId xmlns:a16="http://schemas.microsoft.com/office/drawing/2014/main" id="{8DD4D0A5-A774-9A67-524C-FB8451D72381}"/>
              </a:ext>
            </a:extLst>
          </p:cNvPr>
          <p:cNvGrpSpPr/>
          <p:nvPr/>
        </p:nvGrpSpPr>
        <p:grpSpPr>
          <a:xfrm>
            <a:off x="467850" y="3927741"/>
            <a:ext cx="8207838" cy="2238109"/>
            <a:chOff x="467850" y="3927741"/>
            <a:chExt cx="8207838" cy="2238109"/>
          </a:xfrm>
        </p:grpSpPr>
        <p:sp>
          <p:nvSpPr>
            <p:cNvPr id="51" name="사각형: 둥근 모서리 50">
              <a:extLst>
                <a:ext uri="{FF2B5EF4-FFF2-40B4-BE49-F238E27FC236}">
                  <a16:creationId xmlns:a16="http://schemas.microsoft.com/office/drawing/2014/main" id="{271572D3-86B2-048F-8A3D-90A6FF3E80DC}"/>
                </a:ext>
              </a:extLst>
            </p:cNvPr>
            <p:cNvSpPr/>
            <p:nvPr/>
          </p:nvSpPr>
          <p:spPr>
            <a:xfrm>
              <a:off x="468313" y="4022225"/>
              <a:ext cx="8207375" cy="2143625"/>
            </a:xfrm>
            <a:prstGeom prst="roundRect">
              <a:avLst>
                <a:gd name="adj" fmla="val 516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98" name="사각형: 둥근 모서리 97">
              <a:extLst>
                <a:ext uri="{FF2B5EF4-FFF2-40B4-BE49-F238E27FC236}">
                  <a16:creationId xmlns:a16="http://schemas.microsoft.com/office/drawing/2014/main" id="{47BB2146-4B74-C544-D2E5-8F8F2378B7EF}"/>
                </a:ext>
              </a:extLst>
            </p:cNvPr>
            <p:cNvSpPr/>
            <p:nvPr/>
          </p:nvSpPr>
          <p:spPr>
            <a:xfrm>
              <a:off x="636433" y="4390546"/>
              <a:ext cx="7882878" cy="732173"/>
            </a:xfrm>
            <a:prstGeom prst="roundRect">
              <a:avLst>
                <a:gd name="adj" fmla="val 16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106" name="그룹 105">
              <a:extLst>
                <a:ext uri="{FF2B5EF4-FFF2-40B4-BE49-F238E27FC236}">
                  <a16:creationId xmlns:a16="http://schemas.microsoft.com/office/drawing/2014/main" id="{1BFF799F-15B4-FFE8-32FD-C4C869CE4E9F}"/>
                </a:ext>
              </a:extLst>
            </p:cNvPr>
            <p:cNvGrpSpPr/>
            <p:nvPr/>
          </p:nvGrpSpPr>
          <p:grpSpPr>
            <a:xfrm>
              <a:off x="741080" y="4510555"/>
              <a:ext cx="6688265" cy="479455"/>
              <a:chOff x="741080" y="4505235"/>
              <a:chExt cx="6688265" cy="479455"/>
            </a:xfrm>
          </p:grpSpPr>
          <p:grpSp>
            <p:nvGrpSpPr>
              <p:cNvPr id="102" name="그룹 101">
                <a:extLst>
                  <a:ext uri="{FF2B5EF4-FFF2-40B4-BE49-F238E27FC236}">
                    <a16:creationId xmlns:a16="http://schemas.microsoft.com/office/drawing/2014/main" id="{6D9A894C-7651-200A-38FC-14A422B6D714}"/>
                  </a:ext>
                </a:extLst>
              </p:cNvPr>
              <p:cNvGrpSpPr/>
              <p:nvPr/>
            </p:nvGrpSpPr>
            <p:grpSpPr>
              <a:xfrm>
                <a:off x="741080" y="4505235"/>
                <a:ext cx="5101292" cy="200055"/>
                <a:chOff x="843474" y="4529047"/>
                <a:chExt cx="5101292" cy="200055"/>
              </a:xfrm>
            </p:grpSpPr>
            <p:sp>
              <p:nvSpPr>
                <p:cNvPr id="100" name="Freeform 5">
                  <a:extLst>
                    <a:ext uri="{FF2B5EF4-FFF2-40B4-BE49-F238E27FC236}">
                      <a16:creationId xmlns:a16="http://schemas.microsoft.com/office/drawing/2014/main" id="{94E3248E-CFCF-A422-105F-05E042ED7BC0}"/>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882BE97A-CD4D-1A34-BC60-0A5CC30E6836}"/>
                    </a:ext>
                  </a:extLst>
                </p:cNvPr>
                <p:cNvSpPr txBox="1"/>
                <p:nvPr/>
              </p:nvSpPr>
              <p:spPr>
                <a:xfrm>
                  <a:off x="1045989" y="4529047"/>
                  <a:ext cx="4898777"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“체육과의 학습 내용은 가치가 기준인가</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신체활동의 형식이 기준인가</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p:txBody>
            </p:sp>
          </p:grpSp>
          <p:grpSp>
            <p:nvGrpSpPr>
              <p:cNvPr id="103" name="그룹 102">
                <a:extLst>
                  <a:ext uri="{FF2B5EF4-FFF2-40B4-BE49-F238E27FC236}">
                    <a16:creationId xmlns:a16="http://schemas.microsoft.com/office/drawing/2014/main" id="{4F65FF56-DCE5-9461-50C7-113B58CAC084}"/>
                  </a:ext>
                </a:extLst>
              </p:cNvPr>
              <p:cNvGrpSpPr/>
              <p:nvPr/>
            </p:nvGrpSpPr>
            <p:grpSpPr>
              <a:xfrm>
                <a:off x="741080" y="4784635"/>
                <a:ext cx="6688265" cy="200055"/>
                <a:chOff x="843474" y="4529047"/>
                <a:chExt cx="6688265" cy="200055"/>
              </a:xfrm>
            </p:grpSpPr>
            <p:sp>
              <p:nvSpPr>
                <p:cNvPr id="104" name="Freeform 5">
                  <a:extLst>
                    <a:ext uri="{FF2B5EF4-FFF2-40B4-BE49-F238E27FC236}">
                      <a16:creationId xmlns:a16="http://schemas.microsoft.com/office/drawing/2014/main" id="{210D4C2A-FDD9-46E0-8340-AFB647A9510E}"/>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5" name="TextBox 104">
                  <a:extLst>
                    <a:ext uri="{FF2B5EF4-FFF2-40B4-BE49-F238E27FC236}">
                      <a16:creationId xmlns:a16="http://schemas.microsoft.com/office/drawing/2014/main" id="{FA645969-2A25-7837-FA16-92388EDE09CB}"/>
                    </a:ext>
                  </a:extLst>
                </p:cNvPr>
                <p:cNvSpPr txBox="1"/>
                <p:nvPr/>
              </p:nvSpPr>
              <p:spPr>
                <a:xfrm>
                  <a:off x="1045989" y="4529047"/>
                  <a:ext cx="6485750"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“움직임의 유형과 유형별로 고도화</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조직화된 신체활동은 체육교과 지식의 핵심인가</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도구인가</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p>
              </p:txBody>
            </p:sp>
          </p:grpSp>
        </p:grpSp>
        <p:grpSp>
          <p:nvGrpSpPr>
            <p:cNvPr id="14" name="그룹 13">
              <a:extLst>
                <a:ext uri="{FF2B5EF4-FFF2-40B4-BE49-F238E27FC236}">
                  <a16:creationId xmlns:a16="http://schemas.microsoft.com/office/drawing/2014/main" id="{7CB98256-CBFE-862B-AA95-31BB1F390B02}"/>
                </a:ext>
              </a:extLst>
            </p:cNvPr>
            <p:cNvGrpSpPr/>
            <p:nvPr/>
          </p:nvGrpSpPr>
          <p:grpSpPr>
            <a:xfrm>
              <a:off x="467850" y="3927741"/>
              <a:ext cx="5894509" cy="339621"/>
              <a:chOff x="467850" y="1252832"/>
              <a:chExt cx="5894509" cy="339621"/>
            </a:xfrm>
          </p:grpSpPr>
          <p:sp>
            <p:nvSpPr>
              <p:cNvPr id="19" name="자유형 25">
                <a:extLst>
                  <a:ext uri="{FF2B5EF4-FFF2-40B4-BE49-F238E27FC236}">
                    <a16:creationId xmlns:a16="http://schemas.microsoft.com/office/drawing/2014/main" id="{47A984DB-CCDE-C97D-B8C4-66C04C80ABA1}"/>
                  </a:ext>
                </a:extLst>
              </p:cNvPr>
              <p:cNvSpPr/>
              <p:nvPr/>
            </p:nvSpPr>
            <p:spPr>
              <a:xfrm flipH="1">
                <a:off x="6167839" y="12528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0" name="그룹 19">
                <a:extLst>
                  <a:ext uri="{FF2B5EF4-FFF2-40B4-BE49-F238E27FC236}">
                    <a16:creationId xmlns:a16="http://schemas.microsoft.com/office/drawing/2014/main" id="{03F66280-7376-CF7C-2556-8EB62369FEC2}"/>
                  </a:ext>
                </a:extLst>
              </p:cNvPr>
              <p:cNvGrpSpPr/>
              <p:nvPr/>
            </p:nvGrpSpPr>
            <p:grpSpPr>
              <a:xfrm>
                <a:off x="467850" y="1252832"/>
                <a:ext cx="5837724" cy="339621"/>
                <a:chOff x="467850" y="1252832"/>
                <a:chExt cx="5837724" cy="339621"/>
              </a:xfrm>
              <a:gradFill>
                <a:gsLst>
                  <a:gs pos="100000">
                    <a:srgbClr val="935A9E"/>
                  </a:gs>
                  <a:gs pos="50000">
                    <a:srgbClr val="276DB5"/>
                  </a:gs>
                  <a:gs pos="0">
                    <a:srgbClr val="0F958E"/>
                  </a:gs>
                </a:gsLst>
                <a:lin ang="0" scaled="0"/>
              </a:gradFill>
            </p:grpSpPr>
            <p:sp>
              <p:nvSpPr>
                <p:cNvPr id="26" name="자유형 27">
                  <a:extLst>
                    <a:ext uri="{FF2B5EF4-FFF2-40B4-BE49-F238E27FC236}">
                      <a16:creationId xmlns:a16="http://schemas.microsoft.com/office/drawing/2014/main" id="{C5D19F09-B1B7-4B47-AD25-7EF5E8ED9D0C}"/>
                    </a:ext>
                  </a:extLst>
                </p:cNvPr>
                <p:cNvSpPr/>
                <p:nvPr/>
              </p:nvSpPr>
              <p:spPr>
                <a:xfrm rot="10800000">
                  <a:off x="517063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7" name="자유형 27">
                  <a:extLst>
                    <a:ext uri="{FF2B5EF4-FFF2-40B4-BE49-F238E27FC236}">
                      <a16:creationId xmlns:a16="http://schemas.microsoft.com/office/drawing/2014/main" id="{23885CE3-82A4-00F3-36CE-AB42EB04C92E}"/>
                    </a:ext>
                  </a:extLst>
                </p:cNvPr>
                <p:cNvSpPr/>
                <p:nvPr/>
              </p:nvSpPr>
              <p:spPr>
                <a:xfrm rot="10800000" flipV="1">
                  <a:off x="467850" y="1252832"/>
                  <a:ext cx="5297418"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21" name="그룹 20">
                <a:extLst>
                  <a:ext uri="{FF2B5EF4-FFF2-40B4-BE49-F238E27FC236}">
                    <a16:creationId xmlns:a16="http://schemas.microsoft.com/office/drawing/2014/main" id="{869F345D-B6E1-A1E7-463B-79C860F6547E}"/>
                  </a:ext>
                </a:extLst>
              </p:cNvPr>
              <p:cNvGrpSpPr/>
              <p:nvPr/>
            </p:nvGrpSpPr>
            <p:grpSpPr>
              <a:xfrm>
                <a:off x="522144" y="1287345"/>
                <a:ext cx="5062770" cy="263003"/>
                <a:chOff x="522144" y="1287345"/>
                <a:chExt cx="5062770" cy="263003"/>
              </a:xfrm>
            </p:grpSpPr>
            <p:sp>
              <p:nvSpPr>
                <p:cNvPr id="22" name="TextBox 21">
                  <a:extLst>
                    <a:ext uri="{FF2B5EF4-FFF2-40B4-BE49-F238E27FC236}">
                      <a16:creationId xmlns:a16="http://schemas.microsoft.com/office/drawing/2014/main" id="{119FCABF-81D8-B753-FB08-FA8EEB2E9609}"/>
                    </a:ext>
                  </a:extLst>
                </p:cNvPr>
                <p:cNvSpPr txBox="1"/>
                <p:nvPr/>
              </p:nvSpPr>
              <p:spPr>
                <a:xfrm>
                  <a:off x="1130168" y="1287345"/>
                  <a:ext cx="4454746"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체육과의 학습내용으로서 신체활동 형식의 </a:t>
                  </a:r>
                  <a:r>
                    <a:rPr lang="ko-KR" altLang="en-US" sz="15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본질성</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저하</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수단화</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p>
              </p:txBody>
            </p:sp>
            <p:grpSp>
              <p:nvGrpSpPr>
                <p:cNvPr id="23" name="그룹 22">
                  <a:extLst>
                    <a:ext uri="{FF2B5EF4-FFF2-40B4-BE49-F238E27FC236}">
                      <a16:creationId xmlns:a16="http://schemas.microsoft.com/office/drawing/2014/main" id="{4F98C03E-60ED-2C1E-B292-099272030920}"/>
                    </a:ext>
                  </a:extLst>
                </p:cNvPr>
                <p:cNvGrpSpPr/>
                <p:nvPr/>
              </p:nvGrpSpPr>
              <p:grpSpPr>
                <a:xfrm>
                  <a:off x="522144" y="1287345"/>
                  <a:ext cx="554182" cy="263003"/>
                  <a:chOff x="522144" y="1287345"/>
                  <a:chExt cx="554182" cy="263003"/>
                </a:xfrm>
              </p:grpSpPr>
              <p:sp>
                <p:nvSpPr>
                  <p:cNvPr id="24" name="자유형 27">
                    <a:extLst>
                      <a:ext uri="{FF2B5EF4-FFF2-40B4-BE49-F238E27FC236}">
                        <a16:creationId xmlns:a16="http://schemas.microsoft.com/office/drawing/2014/main" id="{04C9E821-FA09-7C6E-3CB2-603A8020F076}"/>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4EF6F360-80E9-F53D-433A-F14AFF338C47}"/>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한계</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grpSp>
          <p:nvGrpSpPr>
            <p:cNvPr id="32" name="그룹 31">
              <a:extLst>
                <a:ext uri="{FF2B5EF4-FFF2-40B4-BE49-F238E27FC236}">
                  <a16:creationId xmlns:a16="http://schemas.microsoft.com/office/drawing/2014/main" id="{F4E9711D-9E1F-8BBE-06D9-5C2E5DAB0ACB}"/>
                </a:ext>
              </a:extLst>
            </p:cNvPr>
            <p:cNvGrpSpPr/>
            <p:nvPr/>
          </p:nvGrpSpPr>
          <p:grpSpPr>
            <a:xfrm>
              <a:off x="701077" y="5228571"/>
              <a:ext cx="5583137" cy="705119"/>
              <a:chOff x="661604" y="5241271"/>
              <a:chExt cx="5583137" cy="705119"/>
            </a:xfrm>
          </p:grpSpPr>
          <p:sp>
            <p:nvSpPr>
              <p:cNvPr id="33" name="TextBox 32">
                <a:extLst>
                  <a:ext uri="{FF2B5EF4-FFF2-40B4-BE49-F238E27FC236}">
                    <a16:creationId xmlns:a16="http://schemas.microsoft.com/office/drawing/2014/main" id="{60EACA09-A65E-1444-5BD7-F3F6809FDD41}"/>
                  </a:ext>
                </a:extLst>
              </p:cNvPr>
              <p:cNvSpPr txBox="1"/>
              <p:nvPr/>
            </p:nvSpPr>
            <p:spPr>
              <a:xfrm>
                <a:off x="895200" y="5242453"/>
                <a:ext cx="3257302" cy="215444"/>
              </a:xfrm>
              <a:prstGeom prst="rect">
                <a:avLst/>
              </a:prstGeom>
              <a:noFill/>
            </p:spPr>
            <p:txBody>
              <a:bodyPr wrap="none" lIns="0" tIns="0" rIns="0" bIns="0" rtlCol="0" anchor="t">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신체활동의 가치는 학습 내용의 한 가지 요소 </a:t>
                </a:r>
                <a:endPar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4" name="자유형 44">
                <a:extLst>
                  <a:ext uri="{FF2B5EF4-FFF2-40B4-BE49-F238E27FC236}">
                    <a16:creationId xmlns:a16="http://schemas.microsoft.com/office/drawing/2014/main" id="{0B6614E2-027B-120E-2DB4-1EAA5BD1F87F}"/>
                  </a:ext>
                </a:extLst>
              </p:cNvPr>
              <p:cNvSpPr/>
              <p:nvPr/>
            </p:nvSpPr>
            <p:spPr>
              <a:xfrm>
                <a:off x="661604" y="5241271"/>
                <a:ext cx="179257" cy="187031"/>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9" name="TextBox 8">
                <a:extLst>
                  <a:ext uri="{FF2B5EF4-FFF2-40B4-BE49-F238E27FC236}">
                    <a16:creationId xmlns:a16="http://schemas.microsoft.com/office/drawing/2014/main" id="{9A5812EA-EA08-99AA-F989-4A8258F3F618}"/>
                  </a:ext>
                </a:extLst>
              </p:cNvPr>
              <p:cNvSpPr txBox="1"/>
              <p:nvPr/>
            </p:nvSpPr>
            <p:spPr>
              <a:xfrm>
                <a:off x="895200" y="5515503"/>
                <a:ext cx="5349541" cy="430887"/>
              </a:xfrm>
              <a:prstGeom prst="rect">
                <a:avLst/>
              </a:prstGeom>
              <a:noFill/>
            </p:spPr>
            <p:txBody>
              <a:bodyPr wrap="none" lIns="0" tIns="0" rIns="0" bIns="0" rtlCol="0" anchor="t">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신체활동 형식</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(forms)</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에 가치를 담는 방식을 통해 역량과 차별화 필요</a:t>
                </a:r>
                <a:endPar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indent="182563"/>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예</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과학교과</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운동과 에너지</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a:t>
                </a:r>
                <a:r>
                  <a:rPr lang="en-US" altLang="ko-KR" sz="14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이해</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라는 핵심 지식에 가치를 연계</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grpSp>
      <p:grpSp>
        <p:nvGrpSpPr>
          <p:cNvPr id="29" name="그룹 28">
            <a:extLst>
              <a:ext uri="{FF2B5EF4-FFF2-40B4-BE49-F238E27FC236}">
                <a16:creationId xmlns:a16="http://schemas.microsoft.com/office/drawing/2014/main" id="{80E4EB0D-8359-9227-9627-F2ED59C1F718}"/>
              </a:ext>
            </a:extLst>
          </p:cNvPr>
          <p:cNvGrpSpPr/>
          <p:nvPr/>
        </p:nvGrpSpPr>
        <p:grpSpPr>
          <a:xfrm>
            <a:off x="467850" y="1252832"/>
            <a:ext cx="8207838" cy="2422875"/>
            <a:chOff x="467850" y="1252832"/>
            <a:chExt cx="8207838" cy="2422875"/>
          </a:xfrm>
        </p:grpSpPr>
        <p:sp>
          <p:nvSpPr>
            <p:cNvPr id="72" name="사각형: 둥근 모서리 71">
              <a:extLst>
                <a:ext uri="{FF2B5EF4-FFF2-40B4-BE49-F238E27FC236}">
                  <a16:creationId xmlns:a16="http://schemas.microsoft.com/office/drawing/2014/main" id="{B7495DC0-F942-8913-2211-1100ABC217F6}"/>
                </a:ext>
              </a:extLst>
            </p:cNvPr>
            <p:cNvSpPr/>
            <p:nvPr/>
          </p:nvSpPr>
          <p:spPr>
            <a:xfrm>
              <a:off x="468313" y="1345417"/>
              <a:ext cx="8207375" cy="2330290"/>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7" name="그룹 6">
              <a:extLst>
                <a:ext uri="{FF2B5EF4-FFF2-40B4-BE49-F238E27FC236}">
                  <a16:creationId xmlns:a16="http://schemas.microsoft.com/office/drawing/2014/main" id="{05B37FB7-A0FE-F5D5-5118-33CF318B922F}"/>
                </a:ext>
              </a:extLst>
            </p:cNvPr>
            <p:cNvGrpSpPr/>
            <p:nvPr/>
          </p:nvGrpSpPr>
          <p:grpSpPr>
            <a:xfrm>
              <a:off x="467850" y="1252832"/>
              <a:ext cx="5894509" cy="339621"/>
              <a:chOff x="467850" y="1252832"/>
              <a:chExt cx="5894509" cy="339621"/>
            </a:xfrm>
          </p:grpSpPr>
          <p:sp>
            <p:nvSpPr>
              <p:cNvPr id="80" name="자유형 25">
                <a:extLst>
                  <a:ext uri="{FF2B5EF4-FFF2-40B4-BE49-F238E27FC236}">
                    <a16:creationId xmlns:a16="http://schemas.microsoft.com/office/drawing/2014/main" id="{70EF1FF4-7E58-2AC2-9BA2-229E19B340FB}"/>
                  </a:ext>
                </a:extLst>
              </p:cNvPr>
              <p:cNvSpPr/>
              <p:nvPr/>
            </p:nvSpPr>
            <p:spPr>
              <a:xfrm flipH="1">
                <a:off x="6167839" y="12528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17F81C98-2D65-E67A-02F7-7806C9964423}"/>
                  </a:ext>
                </a:extLst>
              </p:cNvPr>
              <p:cNvGrpSpPr/>
              <p:nvPr/>
            </p:nvGrpSpPr>
            <p:grpSpPr>
              <a:xfrm>
                <a:off x="467850" y="1252832"/>
                <a:ext cx="5837724" cy="339621"/>
                <a:chOff x="467850" y="1252832"/>
                <a:chExt cx="5837724" cy="339621"/>
              </a:xfrm>
              <a:gradFill>
                <a:gsLst>
                  <a:gs pos="100000">
                    <a:srgbClr val="935A9E"/>
                  </a:gs>
                  <a:gs pos="50000">
                    <a:srgbClr val="276DB5"/>
                  </a:gs>
                  <a:gs pos="0">
                    <a:srgbClr val="0F958E"/>
                  </a:gs>
                </a:gsLst>
                <a:lin ang="0" scaled="0"/>
              </a:gradFill>
            </p:grpSpPr>
            <p:sp>
              <p:nvSpPr>
                <p:cNvPr id="81" name="자유형 27">
                  <a:extLst>
                    <a:ext uri="{FF2B5EF4-FFF2-40B4-BE49-F238E27FC236}">
                      <a16:creationId xmlns:a16="http://schemas.microsoft.com/office/drawing/2014/main" id="{DE0E20E1-ABEE-8B4A-51F6-A9E9B5C40B22}"/>
                    </a:ext>
                  </a:extLst>
                </p:cNvPr>
                <p:cNvSpPr/>
                <p:nvPr/>
              </p:nvSpPr>
              <p:spPr>
                <a:xfrm rot="10800000">
                  <a:off x="517063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82" name="자유형 27">
                  <a:extLst>
                    <a:ext uri="{FF2B5EF4-FFF2-40B4-BE49-F238E27FC236}">
                      <a16:creationId xmlns:a16="http://schemas.microsoft.com/office/drawing/2014/main" id="{0CCE031A-7479-B930-859C-0FBFB4989DCF}"/>
                    </a:ext>
                  </a:extLst>
                </p:cNvPr>
                <p:cNvSpPr/>
                <p:nvPr/>
              </p:nvSpPr>
              <p:spPr>
                <a:xfrm rot="10800000" flipV="1">
                  <a:off x="467850" y="1252832"/>
                  <a:ext cx="5297418"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75" name="그룹 74">
                <a:extLst>
                  <a:ext uri="{FF2B5EF4-FFF2-40B4-BE49-F238E27FC236}">
                    <a16:creationId xmlns:a16="http://schemas.microsoft.com/office/drawing/2014/main" id="{C32CCEFF-3B8E-ABB9-A603-53632727C810}"/>
                  </a:ext>
                </a:extLst>
              </p:cNvPr>
              <p:cNvGrpSpPr/>
              <p:nvPr/>
            </p:nvGrpSpPr>
            <p:grpSpPr>
              <a:xfrm>
                <a:off x="522144" y="1287345"/>
                <a:ext cx="5332074" cy="263003"/>
                <a:chOff x="522144" y="1287345"/>
                <a:chExt cx="5332074" cy="263003"/>
              </a:xfrm>
            </p:grpSpPr>
            <p:sp>
              <p:nvSpPr>
                <p:cNvPr id="76" name="TextBox 75">
                  <a:extLst>
                    <a:ext uri="{FF2B5EF4-FFF2-40B4-BE49-F238E27FC236}">
                      <a16:creationId xmlns:a16="http://schemas.microsoft.com/office/drawing/2014/main" id="{EA2AA9B2-4D4C-0633-A483-699329F9D3C4}"/>
                    </a:ext>
                  </a:extLst>
                </p:cNvPr>
                <p:cNvSpPr txBox="1"/>
                <p:nvPr/>
              </p:nvSpPr>
              <p:spPr>
                <a:xfrm>
                  <a:off x="1130168" y="1287345"/>
                  <a:ext cx="4724050"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종목별 경기 기능 중심 학습 개선</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가치 체험을 위한 다양한 활동 가능</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77" name="그룹 76">
                  <a:extLst>
                    <a:ext uri="{FF2B5EF4-FFF2-40B4-BE49-F238E27FC236}">
                      <a16:creationId xmlns:a16="http://schemas.microsoft.com/office/drawing/2014/main" id="{CF091A5F-7659-C023-F5EF-8007EFD1662A}"/>
                    </a:ext>
                  </a:extLst>
                </p:cNvPr>
                <p:cNvGrpSpPr/>
                <p:nvPr/>
              </p:nvGrpSpPr>
              <p:grpSpPr>
                <a:xfrm>
                  <a:off x="522144" y="1287345"/>
                  <a:ext cx="554182" cy="263003"/>
                  <a:chOff x="522144" y="1287345"/>
                  <a:chExt cx="554182" cy="263003"/>
                </a:xfrm>
              </p:grpSpPr>
              <p:sp>
                <p:nvSpPr>
                  <p:cNvPr id="78" name="자유형 27">
                    <a:extLst>
                      <a:ext uri="{FF2B5EF4-FFF2-40B4-BE49-F238E27FC236}">
                        <a16:creationId xmlns:a16="http://schemas.microsoft.com/office/drawing/2014/main" id="{BC1489EE-8206-8920-75FD-C7E02E09843E}"/>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9" name="TextBox 78">
                    <a:extLst>
                      <a:ext uri="{FF2B5EF4-FFF2-40B4-BE49-F238E27FC236}">
                        <a16:creationId xmlns:a16="http://schemas.microsoft.com/office/drawing/2014/main" id="{BEEB950E-FFB0-4790-BB1C-71544FB336DD}"/>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역할</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sp>
          <p:nvSpPr>
            <p:cNvPr id="63" name="사각형: 둥근 모서리 62">
              <a:extLst>
                <a:ext uri="{FF2B5EF4-FFF2-40B4-BE49-F238E27FC236}">
                  <a16:creationId xmlns:a16="http://schemas.microsoft.com/office/drawing/2014/main" id="{0D178C7E-CEE8-73CD-1824-84B4A4E4C694}"/>
                </a:ext>
              </a:extLst>
            </p:cNvPr>
            <p:cNvSpPr/>
            <p:nvPr/>
          </p:nvSpPr>
          <p:spPr>
            <a:xfrm>
              <a:off x="668636" y="1747960"/>
              <a:ext cx="7806728" cy="1719518"/>
            </a:xfrm>
            <a:prstGeom prst="roundRect">
              <a:avLst>
                <a:gd name="adj" fmla="val 7691"/>
              </a:avLst>
            </a:prstGeom>
            <a:solidFill>
              <a:schemeClr val="bg1">
                <a:alpha val="45000"/>
              </a:schemeClr>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cxnSp>
          <p:nvCxnSpPr>
            <p:cNvPr id="69" name="직선 연결선 68">
              <a:extLst>
                <a:ext uri="{FF2B5EF4-FFF2-40B4-BE49-F238E27FC236}">
                  <a16:creationId xmlns:a16="http://schemas.microsoft.com/office/drawing/2014/main" id="{4DAC873C-A8C3-872D-14A0-51310EA1F6F3}"/>
                </a:ext>
              </a:extLst>
            </p:cNvPr>
            <p:cNvCxnSpPr>
              <a:cxnSpLocks/>
            </p:cNvCxnSpPr>
            <p:nvPr/>
          </p:nvCxnSpPr>
          <p:spPr>
            <a:xfrm flipH="1">
              <a:off x="752016" y="2780928"/>
              <a:ext cx="7639968" cy="0"/>
            </a:xfrm>
            <a:prstGeom prst="line">
              <a:avLst/>
            </a:prstGeom>
            <a:solidFill>
              <a:schemeClr val="bg1">
                <a:alpha val="45000"/>
              </a:schemeClr>
            </a:solidFill>
            <a:ln w="28575" cap="rnd">
              <a:solidFill>
                <a:schemeClr val="bg1"/>
              </a:solidFill>
              <a:prstDash val="solid"/>
              <a:miter/>
            </a:ln>
          </p:spPr>
        </p:cxnSp>
        <p:sp>
          <p:nvSpPr>
            <p:cNvPr id="90" name="TextBox 89">
              <a:extLst>
                <a:ext uri="{FF2B5EF4-FFF2-40B4-BE49-F238E27FC236}">
                  <a16:creationId xmlns:a16="http://schemas.microsoft.com/office/drawing/2014/main" id="{71F25A65-21DD-2486-01FC-A520771DDBD6}"/>
                </a:ext>
              </a:extLst>
            </p:cNvPr>
            <p:cNvSpPr txBox="1"/>
            <p:nvPr/>
          </p:nvSpPr>
          <p:spPr>
            <a:xfrm>
              <a:off x="1136766" y="2908760"/>
              <a:ext cx="6870471"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신체활동은 가치 구현의 도구이자 수단으로 운동기술 습득 자체보다 가치 체험과 내면화에 초점</a:t>
              </a:r>
              <a:endPar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예</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경쟁 가치 구현 </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축구</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농구 등</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도전 가치 구현 </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뜀틀</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r>
                <a:rPr lang="ko-KR" altLang="en-US" sz="14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스태킹</a:t>
              </a:r>
              <a:r>
                <a:rPr lang="ko-KR" altLang="en-US" sz="1400" dirty="0">
                  <a:ln>
                    <a:solidFill>
                      <a:schemeClr val="accent1">
                        <a:shade val="50000"/>
                        <a:alpha val="0"/>
                      </a:schemeClr>
                    </a:solidFill>
                  </a:ln>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등 모두 가능</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grpSp>
          <p:nvGrpSpPr>
            <p:cNvPr id="55" name="그룹 54">
              <a:extLst>
                <a:ext uri="{FF2B5EF4-FFF2-40B4-BE49-F238E27FC236}">
                  <a16:creationId xmlns:a16="http://schemas.microsoft.com/office/drawing/2014/main" id="{B6AE9A9E-B1E7-B48C-400B-9BBB1508EBA6}"/>
                </a:ext>
              </a:extLst>
            </p:cNvPr>
            <p:cNvGrpSpPr/>
            <p:nvPr/>
          </p:nvGrpSpPr>
          <p:grpSpPr>
            <a:xfrm>
              <a:off x="789709" y="1864695"/>
              <a:ext cx="7564582" cy="797294"/>
              <a:chOff x="789709" y="1864695"/>
              <a:chExt cx="7564582" cy="797294"/>
            </a:xfrm>
          </p:grpSpPr>
          <p:grpSp>
            <p:nvGrpSpPr>
              <p:cNvPr id="8" name="그룹 7">
                <a:extLst>
                  <a:ext uri="{FF2B5EF4-FFF2-40B4-BE49-F238E27FC236}">
                    <a16:creationId xmlns:a16="http://schemas.microsoft.com/office/drawing/2014/main" id="{52155A79-7060-902A-7A45-584F7F3F8B44}"/>
                  </a:ext>
                </a:extLst>
              </p:cNvPr>
              <p:cNvGrpSpPr/>
              <p:nvPr/>
            </p:nvGrpSpPr>
            <p:grpSpPr>
              <a:xfrm>
                <a:off x="789709" y="1864695"/>
                <a:ext cx="3736012" cy="797294"/>
                <a:chOff x="1378994" y="1915622"/>
                <a:chExt cx="2569837" cy="797294"/>
              </a:xfrm>
            </p:grpSpPr>
            <p:sp>
              <p:nvSpPr>
                <p:cNvPr id="3" name="TextBox 2">
                  <a:extLst>
                    <a:ext uri="{FF2B5EF4-FFF2-40B4-BE49-F238E27FC236}">
                      <a16:creationId xmlns:a16="http://schemas.microsoft.com/office/drawing/2014/main" id="{12A4D347-CFF2-F01A-331B-3B5D298357D6}"/>
                    </a:ext>
                  </a:extLst>
                </p:cNvPr>
                <p:cNvSpPr txBox="1"/>
                <p:nvPr/>
              </p:nvSpPr>
              <p:spPr>
                <a:xfrm>
                  <a:off x="1796137" y="2282029"/>
                  <a:ext cx="1735548" cy="430887"/>
                </a:xfrm>
                <a:prstGeom prst="rect">
                  <a:avLst/>
                </a:prstGeom>
                <a:noFill/>
              </p:spPr>
              <p:txBody>
                <a:bodyPr wrap="none" lIns="0" tIns="0" rIns="0" bIns="0" rtlCol="0" anchor="t">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육상</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체조</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수영</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개인 및 단체운동</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a:p>
                  <a:pPr algn="ct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체력운동</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무용</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보건</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이론</a:t>
                  </a:r>
                </a:p>
              </p:txBody>
            </p:sp>
            <p:grpSp>
              <p:nvGrpSpPr>
                <p:cNvPr id="4" name="그룹 3">
                  <a:extLst>
                    <a:ext uri="{FF2B5EF4-FFF2-40B4-BE49-F238E27FC236}">
                      <a16:creationId xmlns:a16="http://schemas.microsoft.com/office/drawing/2014/main" id="{95686F86-E3FF-FFAF-883E-D2C190D3B3AB}"/>
                    </a:ext>
                  </a:extLst>
                </p:cNvPr>
                <p:cNvGrpSpPr/>
                <p:nvPr/>
              </p:nvGrpSpPr>
              <p:grpSpPr>
                <a:xfrm>
                  <a:off x="1378994" y="1915622"/>
                  <a:ext cx="2569837" cy="288239"/>
                  <a:chOff x="-114984" y="4108273"/>
                  <a:chExt cx="2569837" cy="288239"/>
                </a:xfrm>
              </p:grpSpPr>
              <p:sp>
                <p:nvSpPr>
                  <p:cNvPr id="5" name="자유형 27">
                    <a:extLst>
                      <a:ext uri="{FF2B5EF4-FFF2-40B4-BE49-F238E27FC236}">
                        <a16:creationId xmlns:a16="http://schemas.microsoft.com/office/drawing/2014/main" id="{635C7F83-C42B-122E-3EE7-E1BD41375090}"/>
                      </a:ext>
                    </a:extLst>
                  </p:cNvPr>
                  <p:cNvSpPr/>
                  <p:nvPr/>
                </p:nvSpPr>
                <p:spPr>
                  <a:xfrm rot="10800000" flipH="1" flipV="1">
                    <a:off x="-114984" y="4108273"/>
                    <a:ext cx="2569837" cy="288239"/>
                  </a:xfrm>
                  <a:prstGeom prst="roundRect">
                    <a:avLst>
                      <a:gd name="adj" fmla="val 50000"/>
                    </a:avLst>
                  </a:prstGeom>
                  <a:solidFill>
                    <a:srgbClr val="0F958E"/>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6" name="TextBox 5">
                    <a:extLst>
                      <a:ext uri="{FF2B5EF4-FFF2-40B4-BE49-F238E27FC236}">
                        <a16:creationId xmlns:a16="http://schemas.microsoft.com/office/drawing/2014/main" id="{AC3C19AB-F553-4113-7F52-62A829A99328}"/>
                      </a:ext>
                    </a:extLst>
                  </p:cNvPr>
                  <p:cNvSpPr txBox="1"/>
                  <p:nvPr/>
                </p:nvSpPr>
                <p:spPr>
                  <a:xfrm>
                    <a:off x="593750" y="4116553"/>
                    <a:ext cx="1152369"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제</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7</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차 체육과 교육과정</a:t>
                    </a:r>
                  </a:p>
                </p:txBody>
              </p:sp>
            </p:grpSp>
          </p:grpSp>
          <p:grpSp>
            <p:nvGrpSpPr>
              <p:cNvPr id="54" name="그룹 53">
                <a:extLst>
                  <a:ext uri="{FF2B5EF4-FFF2-40B4-BE49-F238E27FC236}">
                    <a16:creationId xmlns:a16="http://schemas.microsoft.com/office/drawing/2014/main" id="{47AC6405-77AD-89B2-9010-59074E451300}"/>
                  </a:ext>
                </a:extLst>
              </p:cNvPr>
              <p:cNvGrpSpPr/>
              <p:nvPr/>
            </p:nvGrpSpPr>
            <p:grpSpPr>
              <a:xfrm>
                <a:off x="4618279" y="1864695"/>
                <a:ext cx="3736012" cy="671612"/>
                <a:chOff x="4618279" y="1864695"/>
                <a:chExt cx="3736012" cy="671612"/>
              </a:xfrm>
            </p:grpSpPr>
            <p:sp>
              <p:nvSpPr>
                <p:cNvPr id="10" name="TextBox 9">
                  <a:extLst>
                    <a:ext uri="{FF2B5EF4-FFF2-40B4-BE49-F238E27FC236}">
                      <a16:creationId xmlns:a16="http://schemas.microsoft.com/office/drawing/2014/main" id="{26482C16-1F01-7963-9DE7-F0089741F6B2}"/>
                    </a:ext>
                  </a:extLst>
                </p:cNvPr>
                <p:cNvSpPr txBox="1"/>
                <p:nvPr/>
              </p:nvSpPr>
              <p:spPr>
                <a:xfrm>
                  <a:off x="5225692" y="2320863"/>
                  <a:ext cx="2426946" cy="215444"/>
                </a:xfrm>
                <a:prstGeom prst="rect">
                  <a:avLst/>
                </a:prstGeom>
                <a:noFill/>
              </p:spPr>
              <p:txBody>
                <a:bodyPr wrap="none" lIns="0" tIns="0" rIns="0" bIns="0" rtlCol="0" anchor="t">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도전</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경쟁</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여가</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안전</a:t>
                  </a:r>
                  <a:r>
                    <a:rPr lang="en-US" altLang="ko-KR"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14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nvGrpSpPr>
                <p:cNvPr id="11" name="그룹 10">
                  <a:extLst>
                    <a:ext uri="{FF2B5EF4-FFF2-40B4-BE49-F238E27FC236}">
                      <a16:creationId xmlns:a16="http://schemas.microsoft.com/office/drawing/2014/main" id="{9B7AE312-6F2F-ECBB-FC61-BD549FA6BA02}"/>
                    </a:ext>
                  </a:extLst>
                </p:cNvPr>
                <p:cNvGrpSpPr/>
                <p:nvPr/>
              </p:nvGrpSpPr>
              <p:grpSpPr>
                <a:xfrm>
                  <a:off x="4618279" y="1864695"/>
                  <a:ext cx="3736012" cy="288239"/>
                  <a:chOff x="-114984" y="4108273"/>
                  <a:chExt cx="2569837" cy="288239"/>
                </a:xfrm>
              </p:grpSpPr>
              <p:sp>
                <p:nvSpPr>
                  <p:cNvPr id="12" name="자유형 27">
                    <a:extLst>
                      <a:ext uri="{FF2B5EF4-FFF2-40B4-BE49-F238E27FC236}">
                        <a16:creationId xmlns:a16="http://schemas.microsoft.com/office/drawing/2014/main" id="{179C2525-EA10-F945-FA77-B0643FC30EEB}"/>
                      </a:ext>
                    </a:extLst>
                  </p:cNvPr>
                  <p:cNvSpPr/>
                  <p:nvPr/>
                </p:nvSpPr>
                <p:spPr>
                  <a:xfrm rot="10800000" flipH="1" flipV="1">
                    <a:off x="-114984" y="4108273"/>
                    <a:ext cx="2569837" cy="288239"/>
                  </a:xfrm>
                  <a:prstGeom prst="roundRect">
                    <a:avLst>
                      <a:gd name="adj" fmla="val 50000"/>
                    </a:avLst>
                  </a:prstGeom>
                  <a:solidFill>
                    <a:srgbClr val="0F958E"/>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3" name="TextBox 12">
                    <a:extLst>
                      <a:ext uri="{FF2B5EF4-FFF2-40B4-BE49-F238E27FC236}">
                        <a16:creationId xmlns:a16="http://schemas.microsoft.com/office/drawing/2014/main" id="{D314EC98-8960-5DD9-90E0-E39A9D213C2B}"/>
                      </a:ext>
                    </a:extLst>
                  </p:cNvPr>
                  <p:cNvSpPr txBox="1"/>
                  <p:nvPr/>
                </p:nvSpPr>
                <p:spPr>
                  <a:xfrm>
                    <a:off x="375594" y="4116553"/>
                    <a:ext cx="1588681" cy="230832"/>
                  </a:xfrm>
                  <a:prstGeom prst="rect">
                    <a:avLst/>
                  </a:prstGeom>
                  <a:noFill/>
                </p:spPr>
                <p:txBody>
                  <a:bodyPr wrap="none" lIns="0" tIns="0" rIns="0" bIns="0" rtlCol="0" anchor="ctr">
                    <a:spAutoFit/>
                  </a:bodyPr>
                  <a:lstStyle/>
                  <a:p>
                    <a:pPr algn="ct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2007~2015 </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 교육과정</a:t>
                    </a:r>
                  </a:p>
                </p:txBody>
              </p:sp>
            </p:grpSp>
          </p:grpSp>
          <p:grpSp>
            <p:nvGrpSpPr>
              <p:cNvPr id="53" name="그룹 52">
                <a:extLst>
                  <a:ext uri="{FF2B5EF4-FFF2-40B4-BE49-F238E27FC236}">
                    <a16:creationId xmlns:a16="http://schemas.microsoft.com/office/drawing/2014/main" id="{2217A610-8136-EDFC-6A5F-4C40940A7CC5}"/>
                  </a:ext>
                </a:extLst>
              </p:cNvPr>
              <p:cNvGrpSpPr/>
              <p:nvPr/>
            </p:nvGrpSpPr>
            <p:grpSpPr>
              <a:xfrm>
                <a:off x="4221224" y="1929524"/>
                <a:ext cx="701552" cy="158581"/>
                <a:chOff x="4239373" y="1929524"/>
                <a:chExt cx="701552" cy="158581"/>
              </a:xfrm>
            </p:grpSpPr>
            <p:grpSp>
              <p:nvGrpSpPr>
                <p:cNvPr id="46" name="그룹 45">
                  <a:extLst>
                    <a:ext uri="{FF2B5EF4-FFF2-40B4-BE49-F238E27FC236}">
                      <a16:creationId xmlns:a16="http://schemas.microsoft.com/office/drawing/2014/main" id="{A69C2748-1483-9FFD-4F7E-A929C0F93C9D}"/>
                    </a:ext>
                  </a:extLst>
                </p:cNvPr>
                <p:cNvGrpSpPr/>
                <p:nvPr/>
              </p:nvGrpSpPr>
              <p:grpSpPr>
                <a:xfrm>
                  <a:off x="4725148" y="1929524"/>
                  <a:ext cx="215777" cy="158581"/>
                  <a:chOff x="4725148" y="1935378"/>
                  <a:chExt cx="215777" cy="158581"/>
                </a:xfrm>
              </p:grpSpPr>
              <p:sp>
                <p:nvSpPr>
                  <p:cNvPr id="43" name="자유형: 도형 42">
                    <a:extLst>
                      <a:ext uri="{FF2B5EF4-FFF2-40B4-BE49-F238E27FC236}">
                        <a16:creationId xmlns:a16="http://schemas.microsoft.com/office/drawing/2014/main" id="{8A8219AC-14CD-83B1-33CD-D2ABBD2CAE28}"/>
                      </a:ext>
                    </a:extLst>
                  </p:cNvPr>
                  <p:cNvSpPr/>
                  <p:nvPr/>
                </p:nvSpPr>
                <p:spPr>
                  <a:xfrm>
                    <a:off x="4839448" y="1935378"/>
                    <a:ext cx="101477" cy="158581"/>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44" name="자유형: 도형 43">
                    <a:extLst>
                      <a:ext uri="{FF2B5EF4-FFF2-40B4-BE49-F238E27FC236}">
                        <a16:creationId xmlns:a16="http://schemas.microsoft.com/office/drawing/2014/main" id="{93E73BCD-3F76-F21D-E06F-255C9ED1627C}"/>
                      </a:ext>
                    </a:extLst>
                  </p:cNvPr>
                  <p:cNvSpPr/>
                  <p:nvPr/>
                </p:nvSpPr>
                <p:spPr>
                  <a:xfrm>
                    <a:off x="4725148" y="1935378"/>
                    <a:ext cx="101477" cy="158581"/>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49" name="그룹 48">
                  <a:extLst>
                    <a:ext uri="{FF2B5EF4-FFF2-40B4-BE49-F238E27FC236}">
                      <a16:creationId xmlns:a16="http://schemas.microsoft.com/office/drawing/2014/main" id="{4DB0DF79-8961-37B6-C28E-19D1DC48B48E}"/>
                    </a:ext>
                  </a:extLst>
                </p:cNvPr>
                <p:cNvGrpSpPr/>
                <p:nvPr/>
              </p:nvGrpSpPr>
              <p:grpSpPr>
                <a:xfrm>
                  <a:off x="4239373" y="1929524"/>
                  <a:ext cx="215777" cy="158581"/>
                  <a:chOff x="4725148" y="1935378"/>
                  <a:chExt cx="215777" cy="158581"/>
                </a:xfrm>
              </p:grpSpPr>
              <p:sp>
                <p:nvSpPr>
                  <p:cNvPr id="50" name="자유형: 도형 49">
                    <a:extLst>
                      <a:ext uri="{FF2B5EF4-FFF2-40B4-BE49-F238E27FC236}">
                        <a16:creationId xmlns:a16="http://schemas.microsoft.com/office/drawing/2014/main" id="{AB05E8A3-8C5E-1BF6-3121-283C8D19D261}"/>
                      </a:ext>
                    </a:extLst>
                  </p:cNvPr>
                  <p:cNvSpPr/>
                  <p:nvPr/>
                </p:nvSpPr>
                <p:spPr>
                  <a:xfrm>
                    <a:off x="4839448" y="1935378"/>
                    <a:ext cx="101477" cy="158581"/>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2" name="자유형: 도형 51">
                    <a:extLst>
                      <a:ext uri="{FF2B5EF4-FFF2-40B4-BE49-F238E27FC236}">
                        <a16:creationId xmlns:a16="http://schemas.microsoft.com/office/drawing/2014/main" id="{927F2EEB-EB57-5986-13D9-56CA45F4B2BC}"/>
                      </a:ext>
                    </a:extLst>
                  </p:cNvPr>
                  <p:cNvSpPr/>
                  <p:nvPr/>
                </p:nvSpPr>
                <p:spPr>
                  <a:xfrm>
                    <a:off x="4725148" y="1935378"/>
                    <a:ext cx="101477" cy="158581"/>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grpSp>
      </p:grpSp>
    </p:spTree>
    <p:extLst>
      <p:ext uri="{BB962C8B-B14F-4D97-AF65-F5344CB8AC3E}">
        <p14:creationId xmlns:p14="http://schemas.microsoft.com/office/powerpoint/2010/main" val="150700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a:extLst>
              <a:ext uri="{FF2B5EF4-FFF2-40B4-BE49-F238E27FC236}">
                <a16:creationId xmlns:a16="http://schemas.microsoft.com/office/drawing/2014/main" id="{FF141A62-9788-4256-2012-E71673EFF1E6}"/>
              </a:ext>
            </a:extLst>
          </p:cNvPr>
          <p:cNvGrpSpPr/>
          <p:nvPr/>
        </p:nvGrpSpPr>
        <p:grpSpPr>
          <a:xfrm>
            <a:off x="467850" y="3929640"/>
            <a:ext cx="8207838" cy="2236210"/>
            <a:chOff x="467850" y="3929640"/>
            <a:chExt cx="8207838" cy="2236210"/>
          </a:xfrm>
        </p:grpSpPr>
        <p:sp>
          <p:nvSpPr>
            <p:cNvPr id="51" name="사각형: 둥근 모서리 50">
              <a:extLst>
                <a:ext uri="{FF2B5EF4-FFF2-40B4-BE49-F238E27FC236}">
                  <a16:creationId xmlns:a16="http://schemas.microsoft.com/office/drawing/2014/main" id="{271572D3-86B2-048F-8A3D-90A6FF3E80DC}"/>
                </a:ext>
              </a:extLst>
            </p:cNvPr>
            <p:cNvSpPr/>
            <p:nvPr/>
          </p:nvSpPr>
          <p:spPr>
            <a:xfrm>
              <a:off x="468313" y="4022225"/>
              <a:ext cx="8207375" cy="2143625"/>
            </a:xfrm>
            <a:prstGeom prst="roundRect">
              <a:avLst>
                <a:gd name="adj" fmla="val 516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5" name="그룹 4">
              <a:extLst>
                <a:ext uri="{FF2B5EF4-FFF2-40B4-BE49-F238E27FC236}">
                  <a16:creationId xmlns:a16="http://schemas.microsoft.com/office/drawing/2014/main" id="{FB64E698-BCF7-5DE4-E42A-E1ACE01654D0}"/>
                </a:ext>
              </a:extLst>
            </p:cNvPr>
            <p:cNvGrpSpPr/>
            <p:nvPr/>
          </p:nvGrpSpPr>
          <p:grpSpPr>
            <a:xfrm>
              <a:off x="467850" y="3929640"/>
              <a:ext cx="5354204" cy="339621"/>
              <a:chOff x="467850" y="3929640"/>
              <a:chExt cx="5354204" cy="339621"/>
            </a:xfrm>
          </p:grpSpPr>
          <p:sp>
            <p:nvSpPr>
              <p:cNvPr id="58" name="자유형 25">
                <a:extLst>
                  <a:ext uri="{FF2B5EF4-FFF2-40B4-BE49-F238E27FC236}">
                    <a16:creationId xmlns:a16="http://schemas.microsoft.com/office/drawing/2014/main" id="{010D76E2-1E1D-A9E3-04FF-76E555D72BB1}"/>
                  </a:ext>
                </a:extLst>
              </p:cNvPr>
              <p:cNvSpPr/>
              <p:nvPr/>
            </p:nvSpPr>
            <p:spPr>
              <a:xfrm flipH="1">
                <a:off x="5627534" y="3929640"/>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4" name="그룹 3">
                <a:extLst>
                  <a:ext uri="{FF2B5EF4-FFF2-40B4-BE49-F238E27FC236}">
                    <a16:creationId xmlns:a16="http://schemas.microsoft.com/office/drawing/2014/main" id="{1B842B63-4F49-B6C8-4646-4510E95A4101}"/>
                  </a:ext>
                </a:extLst>
              </p:cNvPr>
              <p:cNvGrpSpPr/>
              <p:nvPr/>
            </p:nvGrpSpPr>
            <p:grpSpPr>
              <a:xfrm>
                <a:off x="467850" y="3929640"/>
                <a:ext cx="5297418" cy="339621"/>
                <a:chOff x="467850" y="3929640"/>
                <a:chExt cx="5297418" cy="339621"/>
              </a:xfrm>
              <a:gradFill>
                <a:gsLst>
                  <a:gs pos="100000">
                    <a:srgbClr val="935A9E"/>
                  </a:gs>
                  <a:gs pos="50000">
                    <a:srgbClr val="276DB5"/>
                  </a:gs>
                  <a:gs pos="0">
                    <a:srgbClr val="0F958E"/>
                  </a:gs>
                </a:gsLst>
                <a:lin ang="0" scaled="0"/>
              </a:gradFill>
            </p:grpSpPr>
            <p:sp>
              <p:nvSpPr>
                <p:cNvPr id="59" name="자유형 27">
                  <a:extLst>
                    <a:ext uri="{FF2B5EF4-FFF2-40B4-BE49-F238E27FC236}">
                      <a16:creationId xmlns:a16="http://schemas.microsoft.com/office/drawing/2014/main" id="{F0DF2DF2-1A48-C024-CDA4-7C15CB3AEDA3}"/>
                    </a:ext>
                  </a:extLst>
                </p:cNvPr>
                <p:cNvSpPr/>
                <p:nvPr/>
              </p:nvSpPr>
              <p:spPr>
                <a:xfrm rot="10800000">
                  <a:off x="4630329" y="3929640"/>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60" name="자유형 27">
                  <a:extLst>
                    <a:ext uri="{FF2B5EF4-FFF2-40B4-BE49-F238E27FC236}">
                      <a16:creationId xmlns:a16="http://schemas.microsoft.com/office/drawing/2014/main" id="{CF7B46BB-0F3D-60BE-0D06-48308DBB6B15}"/>
                    </a:ext>
                  </a:extLst>
                </p:cNvPr>
                <p:cNvSpPr/>
                <p:nvPr/>
              </p:nvSpPr>
              <p:spPr>
                <a:xfrm rot="10800000" flipV="1">
                  <a:off x="467850" y="3929640"/>
                  <a:ext cx="4680213"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53" name="그룹 52">
                <a:extLst>
                  <a:ext uri="{FF2B5EF4-FFF2-40B4-BE49-F238E27FC236}">
                    <a16:creationId xmlns:a16="http://schemas.microsoft.com/office/drawing/2014/main" id="{C6441826-1B59-C7A4-5F65-5F5980F6F459}"/>
                  </a:ext>
                </a:extLst>
              </p:cNvPr>
              <p:cNvGrpSpPr/>
              <p:nvPr/>
            </p:nvGrpSpPr>
            <p:grpSpPr>
              <a:xfrm>
                <a:off x="522144" y="3964153"/>
                <a:ext cx="3337938" cy="263003"/>
                <a:chOff x="522144" y="1287345"/>
                <a:chExt cx="3337938" cy="263003"/>
              </a:xfrm>
            </p:grpSpPr>
            <p:sp>
              <p:nvSpPr>
                <p:cNvPr id="54" name="TextBox 53">
                  <a:extLst>
                    <a:ext uri="{FF2B5EF4-FFF2-40B4-BE49-F238E27FC236}">
                      <a16:creationId xmlns:a16="http://schemas.microsoft.com/office/drawing/2014/main" id="{550FEE28-92B6-C920-B6DC-1E29D844B8FE}"/>
                    </a:ext>
                  </a:extLst>
                </p:cNvPr>
                <p:cNvSpPr txBox="1"/>
                <p:nvPr/>
              </p:nvSpPr>
              <p:spPr>
                <a:xfrm>
                  <a:off x="1130168" y="1287345"/>
                  <a:ext cx="2729914" cy="230832"/>
                </a:xfrm>
                <a:prstGeom prst="rect">
                  <a:avLst/>
                </a:prstGeom>
                <a:noFill/>
              </p:spPr>
              <p:txBody>
                <a:bodyPr wrap="none" lIns="0" tIns="0" rIns="0" bIns="0" rtlCol="0" anchor="ctr">
                  <a:spAutoFit/>
                </a:bodyPr>
                <a:lstStyle/>
                <a:p>
                  <a:r>
                    <a:rPr lang="ko-KR" altLang="en-US" sz="15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학교급별</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학습 내용의 범위와 수준 모호</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55" name="그룹 54">
                  <a:extLst>
                    <a:ext uri="{FF2B5EF4-FFF2-40B4-BE49-F238E27FC236}">
                      <a16:creationId xmlns:a16="http://schemas.microsoft.com/office/drawing/2014/main" id="{4C773C96-F37B-E154-5A98-0983446D6B6E}"/>
                    </a:ext>
                  </a:extLst>
                </p:cNvPr>
                <p:cNvGrpSpPr/>
                <p:nvPr/>
              </p:nvGrpSpPr>
              <p:grpSpPr>
                <a:xfrm>
                  <a:off x="522144" y="1287345"/>
                  <a:ext cx="554182" cy="263003"/>
                  <a:chOff x="522144" y="1287345"/>
                  <a:chExt cx="554182" cy="263003"/>
                </a:xfrm>
              </p:grpSpPr>
              <p:sp>
                <p:nvSpPr>
                  <p:cNvPr id="56" name="자유형 27">
                    <a:extLst>
                      <a:ext uri="{FF2B5EF4-FFF2-40B4-BE49-F238E27FC236}">
                        <a16:creationId xmlns:a16="http://schemas.microsoft.com/office/drawing/2014/main" id="{C2FC1627-B26B-164B-D765-05710388E73D}"/>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57" name="TextBox 56">
                    <a:extLst>
                      <a:ext uri="{FF2B5EF4-FFF2-40B4-BE49-F238E27FC236}">
                        <a16:creationId xmlns:a16="http://schemas.microsoft.com/office/drawing/2014/main" id="{9EFEF17B-A859-8D91-A75A-4969C559716F}"/>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한계</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grpSp>
          <p:nvGrpSpPr>
            <p:cNvPr id="110" name="그룹 109">
              <a:extLst>
                <a:ext uri="{FF2B5EF4-FFF2-40B4-BE49-F238E27FC236}">
                  <a16:creationId xmlns:a16="http://schemas.microsoft.com/office/drawing/2014/main" id="{555385AD-073F-C9A3-9D97-D85D9990ED2D}"/>
                </a:ext>
              </a:extLst>
            </p:cNvPr>
            <p:cNvGrpSpPr/>
            <p:nvPr/>
          </p:nvGrpSpPr>
          <p:grpSpPr>
            <a:xfrm>
              <a:off x="701077" y="5214364"/>
              <a:ext cx="5545948" cy="808998"/>
              <a:chOff x="661604" y="5227064"/>
              <a:chExt cx="5545948" cy="808998"/>
            </a:xfrm>
          </p:grpSpPr>
          <p:grpSp>
            <p:nvGrpSpPr>
              <p:cNvPr id="108" name="그룹 107">
                <a:extLst>
                  <a:ext uri="{FF2B5EF4-FFF2-40B4-BE49-F238E27FC236}">
                    <a16:creationId xmlns:a16="http://schemas.microsoft.com/office/drawing/2014/main" id="{0BA63ED4-38E5-38CC-070C-F25C943CC77B}"/>
                  </a:ext>
                </a:extLst>
              </p:cNvPr>
              <p:cNvGrpSpPr/>
              <p:nvPr/>
            </p:nvGrpSpPr>
            <p:grpSpPr>
              <a:xfrm>
                <a:off x="661604" y="5523841"/>
                <a:ext cx="4100039" cy="215444"/>
                <a:chOff x="661604" y="5523841"/>
                <a:chExt cx="4100039" cy="215444"/>
              </a:xfrm>
            </p:grpSpPr>
            <p:sp>
              <p:nvSpPr>
                <p:cNvPr id="49" name="TextBox 48">
                  <a:extLst>
                    <a:ext uri="{FF2B5EF4-FFF2-40B4-BE49-F238E27FC236}">
                      <a16:creationId xmlns:a16="http://schemas.microsoft.com/office/drawing/2014/main" id="{DBDD30D2-8254-C633-00AF-3675A734F75C}"/>
                    </a:ext>
                  </a:extLst>
                </p:cNvPr>
                <p:cNvSpPr txBox="1"/>
                <p:nvPr/>
              </p:nvSpPr>
              <p:spPr>
                <a:xfrm>
                  <a:off x="895200" y="5523841"/>
                  <a:ext cx="3866443"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예시 선택 자율성이 학교급별 수준을 연성화</a:t>
                  </a:r>
                </a:p>
              </p:txBody>
            </p:sp>
            <p:sp>
              <p:nvSpPr>
                <p:cNvPr id="50" name="자유형 44">
                  <a:extLst>
                    <a:ext uri="{FF2B5EF4-FFF2-40B4-BE49-F238E27FC236}">
                      <a16:creationId xmlns:a16="http://schemas.microsoft.com/office/drawing/2014/main" id="{1BB5EEF6-0624-5EEC-EF74-2002D656AB5E}"/>
                    </a:ext>
                  </a:extLst>
                </p:cNvPr>
                <p:cNvSpPr/>
                <p:nvPr/>
              </p:nvSpPr>
              <p:spPr>
                <a:xfrm>
                  <a:off x="661604" y="5538048"/>
                  <a:ext cx="179257" cy="187031"/>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grpSp>
          <p:grpSp>
            <p:nvGrpSpPr>
              <p:cNvPr id="109" name="그룹 108">
                <a:extLst>
                  <a:ext uri="{FF2B5EF4-FFF2-40B4-BE49-F238E27FC236}">
                    <a16:creationId xmlns:a16="http://schemas.microsoft.com/office/drawing/2014/main" id="{74D40178-17C1-7A2C-11B6-9574C82C8D8E}"/>
                  </a:ext>
                </a:extLst>
              </p:cNvPr>
              <p:cNvGrpSpPr/>
              <p:nvPr/>
            </p:nvGrpSpPr>
            <p:grpSpPr>
              <a:xfrm>
                <a:off x="661604" y="5820618"/>
                <a:ext cx="4635442" cy="215444"/>
                <a:chOff x="661604" y="5820618"/>
                <a:chExt cx="4635442" cy="215444"/>
              </a:xfrm>
            </p:grpSpPr>
            <p:sp>
              <p:nvSpPr>
                <p:cNvPr id="47" name="TextBox 46">
                  <a:extLst>
                    <a:ext uri="{FF2B5EF4-FFF2-40B4-BE49-F238E27FC236}">
                      <a16:creationId xmlns:a16="http://schemas.microsoft.com/office/drawing/2014/main" id="{7740C2E4-7B96-7CFB-DC8F-BABF55A62D43}"/>
                    </a:ext>
                  </a:extLst>
                </p:cNvPr>
                <p:cNvSpPr txBox="1"/>
                <p:nvPr/>
              </p:nvSpPr>
              <p:spPr>
                <a:xfrm>
                  <a:off x="895200" y="5820618"/>
                  <a:ext cx="4401846" cy="215444"/>
                </a:xfrm>
                <a:prstGeom prst="rect">
                  <a:avLst/>
                </a:prstGeom>
                <a:noFill/>
              </p:spPr>
              <p:txBody>
                <a:bodyPr wrap="none" lIns="0" tIns="0" rIns="0" bIns="0" rtlCol="0" anchor="ctr">
                  <a:spAutoFit/>
                </a:bodyPr>
                <a:lstStyle/>
                <a:p>
                  <a:r>
                    <a:rPr lang="ko-KR" altLang="en-US" sz="14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학년군별</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성취기준과 연계된 신체활동의 선정 및 조직이 필요</a:t>
                  </a:r>
                </a:p>
              </p:txBody>
            </p:sp>
            <p:sp>
              <p:nvSpPr>
                <p:cNvPr id="48" name="자유형 44">
                  <a:extLst>
                    <a:ext uri="{FF2B5EF4-FFF2-40B4-BE49-F238E27FC236}">
                      <a16:creationId xmlns:a16="http://schemas.microsoft.com/office/drawing/2014/main" id="{C191C09A-B0F0-A23E-20C0-422A4C301BF8}"/>
                    </a:ext>
                  </a:extLst>
                </p:cNvPr>
                <p:cNvSpPr/>
                <p:nvPr/>
              </p:nvSpPr>
              <p:spPr>
                <a:xfrm>
                  <a:off x="661604" y="5834825"/>
                  <a:ext cx="179257" cy="187031"/>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grpSp>
          <p:grpSp>
            <p:nvGrpSpPr>
              <p:cNvPr id="107" name="그룹 106">
                <a:extLst>
                  <a:ext uri="{FF2B5EF4-FFF2-40B4-BE49-F238E27FC236}">
                    <a16:creationId xmlns:a16="http://schemas.microsoft.com/office/drawing/2014/main" id="{FBA3B9DB-F1F7-4620-E109-ACB155A9EC39}"/>
                  </a:ext>
                </a:extLst>
              </p:cNvPr>
              <p:cNvGrpSpPr/>
              <p:nvPr/>
            </p:nvGrpSpPr>
            <p:grpSpPr>
              <a:xfrm>
                <a:off x="661604" y="5227064"/>
                <a:ext cx="5545948" cy="215444"/>
                <a:chOff x="661604" y="5227064"/>
                <a:chExt cx="5545948" cy="215444"/>
              </a:xfrm>
            </p:grpSpPr>
            <p:sp>
              <p:nvSpPr>
                <p:cNvPr id="94" name="TextBox 93">
                  <a:extLst>
                    <a:ext uri="{FF2B5EF4-FFF2-40B4-BE49-F238E27FC236}">
                      <a16:creationId xmlns:a16="http://schemas.microsoft.com/office/drawing/2014/main" id="{B6AAED87-339B-B805-CA34-7C85EBD0541B}"/>
                    </a:ext>
                  </a:extLst>
                </p:cNvPr>
                <p:cNvSpPr txBox="1"/>
                <p:nvPr/>
              </p:nvSpPr>
              <p:spPr>
                <a:xfrm>
                  <a:off x="895200" y="5227064"/>
                  <a:ext cx="5312352"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내용 영역별로 동일한 내용 요소가 </a:t>
                  </a:r>
                  <a:r>
                    <a:rPr lang="ko-KR" altLang="en-US" sz="14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간 반복</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4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학교급</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간 차이 불명확</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95" name="자유형 44">
                  <a:extLst>
                    <a:ext uri="{FF2B5EF4-FFF2-40B4-BE49-F238E27FC236}">
                      <a16:creationId xmlns:a16="http://schemas.microsoft.com/office/drawing/2014/main" id="{C1DDE722-64BB-B2C2-9124-FF8EA42514B8}"/>
                    </a:ext>
                  </a:extLst>
                </p:cNvPr>
                <p:cNvSpPr/>
                <p:nvPr/>
              </p:nvSpPr>
              <p:spPr>
                <a:xfrm>
                  <a:off x="661604" y="5241271"/>
                  <a:ext cx="179257" cy="187031"/>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grpSp>
        </p:grpSp>
        <p:sp>
          <p:nvSpPr>
            <p:cNvPr id="98" name="사각형: 둥근 모서리 97">
              <a:extLst>
                <a:ext uri="{FF2B5EF4-FFF2-40B4-BE49-F238E27FC236}">
                  <a16:creationId xmlns:a16="http://schemas.microsoft.com/office/drawing/2014/main" id="{47BB2146-4B74-C544-D2E5-8F8F2378B7EF}"/>
                </a:ext>
              </a:extLst>
            </p:cNvPr>
            <p:cNvSpPr/>
            <p:nvPr/>
          </p:nvSpPr>
          <p:spPr>
            <a:xfrm>
              <a:off x="636433" y="4390546"/>
              <a:ext cx="7882878" cy="732173"/>
            </a:xfrm>
            <a:prstGeom prst="roundRect">
              <a:avLst>
                <a:gd name="adj" fmla="val 16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106" name="그룹 105">
              <a:extLst>
                <a:ext uri="{FF2B5EF4-FFF2-40B4-BE49-F238E27FC236}">
                  <a16:creationId xmlns:a16="http://schemas.microsoft.com/office/drawing/2014/main" id="{1BFF799F-15B4-FFE8-32FD-C4C869CE4E9F}"/>
                </a:ext>
              </a:extLst>
            </p:cNvPr>
            <p:cNvGrpSpPr/>
            <p:nvPr/>
          </p:nvGrpSpPr>
          <p:grpSpPr>
            <a:xfrm>
              <a:off x="741080" y="4502861"/>
              <a:ext cx="7209241" cy="494844"/>
              <a:chOff x="741080" y="4497541"/>
              <a:chExt cx="7209241" cy="494844"/>
            </a:xfrm>
          </p:grpSpPr>
          <p:grpSp>
            <p:nvGrpSpPr>
              <p:cNvPr id="102" name="그룹 101">
                <a:extLst>
                  <a:ext uri="{FF2B5EF4-FFF2-40B4-BE49-F238E27FC236}">
                    <a16:creationId xmlns:a16="http://schemas.microsoft.com/office/drawing/2014/main" id="{6D9A894C-7651-200A-38FC-14A422B6D714}"/>
                  </a:ext>
                </a:extLst>
              </p:cNvPr>
              <p:cNvGrpSpPr/>
              <p:nvPr/>
            </p:nvGrpSpPr>
            <p:grpSpPr>
              <a:xfrm>
                <a:off x="741080" y="4497541"/>
                <a:ext cx="7209241" cy="215444"/>
                <a:chOff x="843474" y="4521353"/>
                <a:chExt cx="7209241" cy="215444"/>
              </a:xfrm>
            </p:grpSpPr>
            <p:sp>
              <p:nvSpPr>
                <p:cNvPr id="100" name="Freeform 5">
                  <a:extLst>
                    <a:ext uri="{FF2B5EF4-FFF2-40B4-BE49-F238E27FC236}">
                      <a16:creationId xmlns:a16="http://schemas.microsoft.com/office/drawing/2014/main" id="{94E3248E-CFCF-A422-105F-05E042ED7BC0}"/>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882BE97A-CD4D-1A34-BC60-0A5CC30E6836}"/>
                    </a:ext>
                  </a:extLst>
                </p:cNvPr>
                <p:cNvSpPr txBox="1"/>
                <p:nvPr/>
              </p:nvSpPr>
              <p:spPr>
                <a:xfrm>
                  <a:off x="1045989" y="4521353"/>
                  <a:ext cx="7006726"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초</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중</a:t>
                  </a:r>
                  <a:r>
                    <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고등학교별 내용 요소의 위계 기준 모호 </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역사</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기능</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전략</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태도의 계열성 부족</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p:txBody>
            </p:sp>
          </p:grpSp>
          <p:grpSp>
            <p:nvGrpSpPr>
              <p:cNvPr id="103" name="그룹 102">
                <a:extLst>
                  <a:ext uri="{FF2B5EF4-FFF2-40B4-BE49-F238E27FC236}">
                    <a16:creationId xmlns:a16="http://schemas.microsoft.com/office/drawing/2014/main" id="{4F65FF56-DCE5-9461-50C7-113B58CAC084}"/>
                  </a:ext>
                </a:extLst>
              </p:cNvPr>
              <p:cNvGrpSpPr/>
              <p:nvPr/>
            </p:nvGrpSpPr>
            <p:grpSpPr>
              <a:xfrm>
                <a:off x="741080" y="4776941"/>
                <a:ext cx="3414933" cy="215444"/>
                <a:chOff x="843474" y="4521353"/>
                <a:chExt cx="3414933" cy="215444"/>
              </a:xfrm>
            </p:grpSpPr>
            <p:sp>
              <p:nvSpPr>
                <p:cNvPr id="104" name="Freeform 5">
                  <a:extLst>
                    <a:ext uri="{FF2B5EF4-FFF2-40B4-BE49-F238E27FC236}">
                      <a16:creationId xmlns:a16="http://schemas.microsoft.com/office/drawing/2014/main" id="{210D4C2A-FDD9-46E0-8340-AFB647A9510E}"/>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5" name="TextBox 104">
                  <a:extLst>
                    <a:ext uri="{FF2B5EF4-FFF2-40B4-BE49-F238E27FC236}">
                      <a16:creationId xmlns:a16="http://schemas.microsoft.com/office/drawing/2014/main" id="{FA645969-2A25-7837-FA16-92388EDE09CB}"/>
                    </a:ext>
                  </a:extLst>
                </p:cNvPr>
                <p:cNvSpPr txBox="1"/>
                <p:nvPr/>
              </p:nvSpPr>
              <p:spPr>
                <a:xfrm>
                  <a:off x="1045989" y="4521353"/>
                  <a:ext cx="3212418"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예시 수준의 경계와 선정 원리 모호</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grpSp>
        <p:nvGrpSpPr>
          <p:cNvPr id="126" name="그룹 125">
            <a:extLst>
              <a:ext uri="{FF2B5EF4-FFF2-40B4-BE49-F238E27FC236}">
                <a16:creationId xmlns:a16="http://schemas.microsoft.com/office/drawing/2014/main" id="{3CD0FCA8-FC4B-8E5D-9BC7-EE566E115079}"/>
              </a:ext>
            </a:extLst>
          </p:cNvPr>
          <p:cNvGrpSpPr/>
          <p:nvPr/>
        </p:nvGrpSpPr>
        <p:grpSpPr>
          <a:xfrm>
            <a:off x="204145" y="348573"/>
            <a:ext cx="5618418" cy="492443"/>
            <a:chOff x="204145" y="348573"/>
            <a:chExt cx="5618418" cy="492443"/>
          </a:xfrm>
        </p:grpSpPr>
        <p:sp>
          <p:nvSpPr>
            <p:cNvPr id="127" name="TextBox 126">
              <a:extLst>
                <a:ext uri="{FF2B5EF4-FFF2-40B4-BE49-F238E27FC236}">
                  <a16:creationId xmlns:a16="http://schemas.microsoft.com/office/drawing/2014/main" id="{F88325B4-5B4C-B6C2-755A-1338EB00F110}"/>
                </a:ext>
              </a:extLst>
            </p:cNvPr>
            <p:cNvSpPr txBox="1"/>
            <p:nvPr/>
          </p:nvSpPr>
          <p:spPr>
            <a:xfrm>
              <a:off x="1002333" y="428981"/>
              <a:ext cx="482023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역할과 한계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28" name="TextBox 127">
              <a:extLst>
                <a:ext uri="{FF2B5EF4-FFF2-40B4-BE49-F238E27FC236}">
                  <a16:creationId xmlns:a16="http://schemas.microsoft.com/office/drawing/2014/main" id="{7AD8FE3A-B93D-C113-333F-BB6C041AD0CB}"/>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29" name="직선 연결선 128">
              <a:extLst>
                <a:ext uri="{FF2B5EF4-FFF2-40B4-BE49-F238E27FC236}">
                  <a16:creationId xmlns:a16="http://schemas.microsoft.com/office/drawing/2014/main" id="{E75F0862-973D-57C1-5CD9-476271D7E21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ED15332D-3CFA-A346-0E3F-F8D5F889EBAE}"/>
              </a:ext>
            </a:extLst>
          </p:cNvPr>
          <p:cNvGrpSpPr/>
          <p:nvPr/>
        </p:nvGrpSpPr>
        <p:grpSpPr>
          <a:xfrm>
            <a:off x="467850" y="1252832"/>
            <a:ext cx="8207838" cy="2422875"/>
            <a:chOff x="467850" y="1252832"/>
            <a:chExt cx="8207838" cy="2422875"/>
          </a:xfrm>
        </p:grpSpPr>
        <p:sp>
          <p:nvSpPr>
            <p:cNvPr id="72" name="사각형: 둥근 모서리 71">
              <a:extLst>
                <a:ext uri="{FF2B5EF4-FFF2-40B4-BE49-F238E27FC236}">
                  <a16:creationId xmlns:a16="http://schemas.microsoft.com/office/drawing/2014/main" id="{B7495DC0-F942-8913-2211-1100ABC217F6}"/>
                </a:ext>
              </a:extLst>
            </p:cNvPr>
            <p:cNvSpPr/>
            <p:nvPr/>
          </p:nvSpPr>
          <p:spPr>
            <a:xfrm>
              <a:off x="468313" y="1345417"/>
              <a:ext cx="8207375" cy="2330290"/>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 name="그룹 2">
              <a:extLst>
                <a:ext uri="{FF2B5EF4-FFF2-40B4-BE49-F238E27FC236}">
                  <a16:creationId xmlns:a16="http://schemas.microsoft.com/office/drawing/2014/main" id="{06DCA931-4CD5-B25C-2F8E-2F1F3DC13A13}"/>
                </a:ext>
              </a:extLst>
            </p:cNvPr>
            <p:cNvGrpSpPr/>
            <p:nvPr/>
          </p:nvGrpSpPr>
          <p:grpSpPr>
            <a:xfrm>
              <a:off x="467850" y="1252832"/>
              <a:ext cx="5360355" cy="339621"/>
              <a:chOff x="467850" y="1252832"/>
              <a:chExt cx="5360355" cy="339621"/>
            </a:xfrm>
          </p:grpSpPr>
          <p:sp>
            <p:nvSpPr>
              <p:cNvPr id="80" name="자유형 25">
                <a:extLst>
                  <a:ext uri="{FF2B5EF4-FFF2-40B4-BE49-F238E27FC236}">
                    <a16:creationId xmlns:a16="http://schemas.microsoft.com/office/drawing/2014/main" id="{70EF1FF4-7E58-2AC2-9BA2-229E19B340FB}"/>
                  </a:ext>
                </a:extLst>
              </p:cNvPr>
              <p:cNvSpPr/>
              <p:nvPr/>
            </p:nvSpPr>
            <p:spPr>
              <a:xfrm flipH="1">
                <a:off x="5633685" y="12528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2C4A1BB9-EFC2-14C6-F705-E19516B1A043}"/>
                  </a:ext>
                </a:extLst>
              </p:cNvPr>
              <p:cNvGrpSpPr/>
              <p:nvPr/>
            </p:nvGrpSpPr>
            <p:grpSpPr>
              <a:xfrm>
                <a:off x="467850" y="1252832"/>
                <a:ext cx="5303570" cy="339621"/>
                <a:chOff x="467850" y="1252832"/>
                <a:chExt cx="5303570" cy="339621"/>
              </a:xfrm>
              <a:gradFill>
                <a:gsLst>
                  <a:gs pos="100000">
                    <a:srgbClr val="935A9E"/>
                  </a:gs>
                  <a:gs pos="50000">
                    <a:srgbClr val="276DB5"/>
                  </a:gs>
                  <a:gs pos="0">
                    <a:srgbClr val="0F958E"/>
                  </a:gs>
                </a:gsLst>
                <a:lin ang="0" scaled="0"/>
              </a:gradFill>
            </p:grpSpPr>
            <p:sp>
              <p:nvSpPr>
                <p:cNvPr id="81" name="자유형 27">
                  <a:extLst>
                    <a:ext uri="{FF2B5EF4-FFF2-40B4-BE49-F238E27FC236}">
                      <a16:creationId xmlns:a16="http://schemas.microsoft.com/office/drawing/2014/main" id="{DE0E20E1-ABEE-8B4A-51F6-A9E9B5C40B22}"/>
                    </a:ext>
                  </a:extLst>
                </p:cNvPr>
                <p:cNvSpPr/>
                <p:nvPr/>
              </p:nvSpPr>
              <p:spPr>
                <a:xfrm rot="10800000">
                  <a:off x="4636481"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82" name="자유형 27">
                  <a:extLst>
                    <a:ext uri="{FF2B5EF4-FFF2-40B4-BE49-F238E27FC236}">
                      <a16:creationId xmlns:a16="http://schemas.microsoft.com/office/drawing/2014/main" id="{0CCE031A-7479-B930-859C-0FBFB4989DCF}"/>
                    </a:ext>
                  </a:extLst>
                </p:cNvPr>
                <p:cNvSpPr/>
                <p:nvPr/>
              </p:nvSpPr>
              <p:spPr>
                <a:xfrm rot="10800000" flipV="1">
                  <a:off x="467850" y="1252832"/>
                  <a:ext cx="4680214"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75" name="그룹 74">
                <a:extLst>
                  <a:ext uri="{FF2B5EF4-FFF2-40B4-BE49-F238E27FC236}">
                    <a16:creationId xmlns:a16="http://schemas.microsoft.com/office/drawing/2014/main" id="{C32CCEFF-3B8E-ABB9-A603-53632727C810}"/>
                  </a:ext>
                </a:extLst>
              </p:cNvPr>
              <p:cNvGrpSpPr/>
              <p:nvPr/>
            </p:nvGrpSpPr>
            <p:grpSpPr>
              <a:xfrm>
                <a:off x="522144" y="1287345"/>
                <a:ext cx="4283710" cy="263003"/>
                <a:chOff x="522144" y="1287345"/>
                <a:chExt cx="4283710" cy="263003"/>
              </a:xfrm>
            </p:grpSpPr>
            <p:sp>
              <p:nvSpPr>
                <p:cNvPr id="76" name="TextBox 75">
                  <a:extLst>
                    <a:ext uri="{FF2B5EF4-FFF2-40B4-BE49-F238E27FC236}">
                      <a16:creationId xmlns:a16="http://schemas.microsoft.com/office/drawing/2014/main" id="{EA2AA9B2-4D4C-0633-A483-699329F9D3C4}"/>
                    </a:ext>
                  </a:extLst>
                </p:cNvPr>
                <p:cNvSpPr txBox="1"/>
                <p:nvPr/>
              </p:nvSpPr>
              <p:spPr>
                <a:xfrm>
                  <a:off x="1130168" y="1287345"/>
                  <a:ext cx="3675686"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학교급별 기본</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심화</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생활화 교육으로 수준 구분 시도</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77" name="그룹 76">
                  <a:extLst>
                    <a:ext uri="{FF2B5EF4-FFF2-40B4-BE49-F238E27FC236}">
                      <a16:creationId xmlns:a16="http://schemas.microsoft.com/office/drawing/2014/main" id="{CF091A5F-7659-C023-F5EF-8007EFD1662A}"/>
                    </a:ext>
                  </a:extLst>
                </p:cNvPr>
                <p:cNvGrpSpPr/>
                <p:nvPr/>
              </p:nvGrpSpPr>
              <p:grpSpPr>
                <a:xfrm>
                  <a:off x="522144" y="1287345"/>
                  <a:ext cx="554182" cy="263003"/>
                  <a:chOff x="522144" y="1287345"/>
                  <a:chExt cx="554182" cy="263003"/>
                </a:xfrm>
              </p:grpSpPr>
              <p:sp>
                <p:nvSpPr>
                  <p:cNvPr id="78" name="자유형 27">
                    <a:extLst>
                      <a:ext uri="{FF2B5EF4-FFF2-40B4-BE49-F238E27FC236}">
                        <a16:creationId xmlns:a16="http://schemas.microsoft.com/office/drawing/2014/main" id="{BC1489EE-8206-8920-75FD-C7E02E09843E}"/>
                      </a:ext>
                    </a:extLst>
                  </p:cNvPr>
                  <p:cNvSpPr/>
                  <p:nvPr/>
                </p:nvSpPr>
                <p:spPr>
                  <a:xfrm rot="10800000" flipH="1" flipV="1">
                    <a:off x="522144" y="1296020"/>
                    <a:ext cx="554182" cy="2543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9" name="TextBox 78">
                    <a:extLst>
                      <a:ext uri="{FF2B5EF4-FFF2-40B4-BE49-F238E27FC236}">
                        <a16:creationId xmlns:a16="http://schemas.microsoft.com/office/drawing/2014/main" id="{BEEB950E-FFB0-4790-BB1C-71544FB336DD}"/>
                      </a:ext>
                    </a:extLst>
                  </p:cNvPr>
                  <p:cNvSpPr txBox="1"/>
                  <p:nvPr/>
                </p:nvSpPr>
                <p:spPr>
                  <a:xfrm>
                    <a:off x="642140" y="1287345"/>
                    <a:ext cx="314189"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역할</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grpSp>
        <p:grpSp>
          <p:nvGrpSpPr>
            <p:cNvPr id="92" name="그룹 91">
              <a:extLst>
                <a:ext uri="{FF2B5EF4-FFF2-40B4-BE49-F238E27FC236}">
                  <a16:creationId xmlns:a16="http://schemas.microsoft.com/office/drawing/2014/main" id="{49569117-B868-E75D-129B-B697EC0D4755}"/>
                </a:ext>
              </a:extLst>
            </p:cNvPr>
            <p:cNvGrpSpPr/>
            <p:nvPr/>
          </p:nvGrpSpPr>
          <p:grpSpPr>
            <a:xfrm>
              <a:off x="668636" y="1747960"/>
              <a:ext cx="7806728" cy="1719518"/>
              <a:chOff x="668636" y="1747959"/>
              <a:chExt cx="7806728" cy="2115381"/>
            </a:xfrm>
          </p:grpSpPr>
          <p:sp>
            <p:nvSpPr>
              <p:cNvPr id="63" name="사각형: 둥근 모서리 62">
                <a:extLst>
                  <a:ext uri="{FF2B5EF4-FFF2-40B4-BE49-F238E27FC236}">
                    <a16:creationId xmlns:a16="http://schemas.microsoft.com/office/drawing/2014/main" id="{0D178C7E-CEE8-73CD-1824-84B4A4E4C694}"/>
                  </a:ext>
                </a:extLst>
              </p:cNvPr>
              <p:cNvSpPr/>
              <p:nvPr/>
            </p:nvSpPr>
            <p:spPr>
              <a:xfrm>
                <a:off x="668636" y="1747959"/>
                <a:ext cx="7806728" cy="2115381"/>
              </a:xfrm>
              <a:prstGeom prst="roundRect">
                <a:avLst>
                  <a:gd name="adj" fmla="val 7691"/>
                </a:avLst>
              </a:prstGeom>
              <a:solidFill>
                <a:schemeClr val="bg1">
                  <a:alpha val="45000"/>
                </a:schemeClr>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68" name="그룹 67">
                <a:extLst>
                  <a:ext uri="{FF2B5EF4-FFF2-40B4-BE49-F238E27FC236}">
                    <a16:creationId xmlns:a16="http://schemas.microsoft.com/office/drawing/2014/main" id="{857A9C5B-3828-9B4A-099C-7E53BCDB2257}"/>
                  </a:ext>
                </a:extLst>
              </p:cNvPr>
              <p:cNvGrpSpPr/>
              <p:nvPr/>
            </p:nvGrpSpPr>
            <p:grpSpPr>
              <a:xfrm>
                <a:off x="3236291" y="1854715"/>
                <a:ext cx="2671418" cy="1901869"/>
                <a:chOff x="2462543" y="1854715"/>
                <a:chExt cx="2109457" cy="1901869"/>
              </a:xfrm>
            </p:grpSpPr>
            <p:cxnSp>
              <p:nvCxnSpPr>
                <p:cNvPr id="69" name="직선 연결선 68">
                  <a:extLst>
                    <a:ext uri="{FF2B5EF4-FFF2-40B4-BE49-F238E27FC236}">
                      <a16:creationId xmlns:a16="http://schemas.microsoft.com/office/drawing/2014/main" id="{4DAC873C-A8C3-872D-14A0-51310EA1F6F3}"/>
                    </a:ext>
                  </a:extLst>
                </p:cNvPr>
                <p:cNvCxnSpPr>
                  <a:cxnSpLocks/>
                </p:cNvCxnSpPr>
                <p:nvPr/>
              </p:nvCxnSpPr>
              <p:spPr>
                <a:xfrm>
                  <a:off x="2462543" y="1854715"/>
                  <a:ext cx="0" cy="1901869"/>
                </a:xfrm>
                <a:prstGeom prst="line">
                  <a:avLst/>
                </a:prstGeom>
                <a:solidFill>
                  <a:schemeClr val="bg1">
                    <a:alpha val="45000"/>
                  </a:schemeClr>
                </a:solidFill>
                <a:ln w="28575" cap="rnd">
                  <a:solidFill>
                    <a:schemeClr val="bg1"/>
                  </a:solidFill>
                  <a:prstDash val="solid"/>
                  <a:miter/>
                </a:ln>
              </p:spPr>
            </p:cxnSp>
            <p:cxnSp>
              <p:nvCxnSpPr>
                <p:cNvPr id="70" name="직선 연결선 69">
                  <a:extLst>
                    <a:ext uri="{FF2B5EF4-FFF2-40B4-BE49-F238E27FC236}">
                      <a16:creationId xmlns:a16="http://schemas.microsoft.com/office/drawing/2014/main" id="{47078D8C-610B-F0F2-F8B6-2D5A661A7EED}"/>
                    </a:ext>
                  </a:extLst>
                </p:cNvPr>
                <p:cNvCxnSpPr>
                  <a:cxnSpLocks/>
                </p:cNvCxnSpPr>
                <p:nvPr/>
              </p:nvCxnSpPr>
              <p:spPr>
                <a:xfrm>
                  <a:off x="4572000" y="1854715"/>
                  <a:ext cx="0" cy="1901869"/>
                </a:xfrm>
                <a:prstGeom prst="line">
                  <a:avLst/>
                </a:prstGeom>
                <a:solidFill>
                  <a:schemeClr val="bg1">
                    <a:alpha val="45000"/>
                  </a:schemeClr>
                </a:solidFill>
                <a:ln w="28575" cap="rnd">
                  <a:solidFill>
                    <a:schemeClr val="bg1"/>
                  </a:solidFill>
                  <a:prstDash val="solid"/>
                  <a:miter/>
                </a:ln>
              </p:spPr>
            </p:cxnSp>
          </p:grpSp>
        </p:grpSp>
        <p:sp>
          <p:nvSpPr>
            <p:cNvPr id="89" name="TextBox 88">
              <a:extLst>
                <a:ext uri="{FF2B5EF4-FFF2-40B4-BE49-F238E27FC236}">
                  <a16:creationId xmlns:a16="http://schemas.microsoft.com/office/drawing/2014/main" id="{8B524102-97EE-C69B-BB2E-2BA9A1DAE44B}"/>
                </a:ext>
              </a:extLst>
            </p:cNvPr>
            <p:cNvSpPr txBox="1"/>
            <p:nvPr/>
          </p:nvSpPr>
          <p:spPr>
            <a:xfrm>
              <a:off x="1120505" y="3080854"/>
              <a:ext cx="1663918"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의미</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기능</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동작</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a:t>
              </a:r>
            </a:p>
          </p:txBody>
        </p:sp>
        <p:sp>
          <p:nvSpPr>
            <p:cNvPr id="90" name="TextBox 89">
              <a:extLst>
                <a:ext uri="{FF2B5EF4-FFF2-40B4-BE49-F238E27FC236}">
                  <a16:creationId xmlns:a16="http://schemas.microsoft.com/office/drawing/2014/main" id="{71F25A65-21DD-2486-01FC-A520771DDBD6}"/>
                </a:ext>
              </a:extLst>
            </p:cNvPr>
            <p:cNvSpPr txBox="1"/>
            <p:nvPr/>
          </p:nvSpPr>
          <p:spPr>
            <a:xfrm>
              <a:off x="3549284" y="3080854"/>
              <a:ext cx="2045433"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역사</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원리</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경기 기능</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방법</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a:t>
              </a:r>
            </a:p>
          </p:txBody>
        </p:sp>
        <p:sp>
          <p:nvSpPr>
            <p:cNvPr id="91" name="TextBox 90">
              <a:extLst>
                <a:ext uri="{FF2B5EF4-FFF2-40B4-BE49-F238E27FC236}">
                  <a16:creationId xmlns:a16="http://schemas.microsoft.com/office/drawing/2014/main" id="{1612A9AA-E636-FFB0-D36E-01924E3F73E5}"/>
                </a:ext>
              </a:extLst>
            </p:cNvPr>
            <p:cNvSpPr txBox="1"/>
            <p:nvPr/>
          </p:nvSpPr>
          <p:spPr>
            <a:xfrm>
              <a:off x="6696144" y="3080854"/>
              <a:ext cx="990656"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가치</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수행</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a:t>
              </a:r>
            </a:p>
          </p:txBody>
        </p:sp>
        <p:sp>
          <p:nvSpPr>
            <p:cNvPr id="64" name="TextBox 63">
              <a:extLst>
                <a:ext uri="{FF2B5EF4-FFF2-40B4-BE49-F238E27FC236}">
                  <a16:creationId xmlns:a16="http://schemas.microsoft.com/office/drawing/2014/main" id="{060948DF-0579-2AF5-CF86-562333392704}"/>
                </a:ext>
              </a:extLst>
            </p:cNvPr>
            <p:cNvSpPr txBox="1"/>
            <p:nvPr/>
          </p:nvSpPr>
          <p:spPr>
            <a:xfrm>
              <a:off x="1194243" y="2811359"/>
              <a:ext cx="1516441"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신체활동의 기본교육</a:t>
              </a:r>
            </a:p>
          </p:txBody>
        </p:sp>
        <p:sp>
          <p:nvSpPr>
            <p:cNvPr id="116" name="TextBox 115">
              <a:extLst>
                <a:ext uri="{FF2B5EF4-FFF2-40B4-BE49-F238E27FC236}">
                  <a16:creationId xmlns:a16="http://schemas.microsoft.com/office/drawing/2014/main" id="{7752FF0D-1948-CEEE-1CD4-EDFDFAA90321}"/>
                </a:ext>
              </a:extLst>
            </p:cNvPr>
            <p:cNvSpPr txBox="1"/>
            <p:nvPr/>
          </p:nvSpPr>
          <p:spPr>
            <a:xfrm>
              <a:off x="4238377" y="2811359"/>
              <a:ext cx="69890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심화 교육</a:t>
              </a:r>
            </a:p>
          </p:txBody>
        </p:sp>
        <p:sp>
          <p:nvSpPr>
            <p:cNvPr id="121" name="TextBox 120">
              <a:extLst>
                <a:ext uri="{FF2B5EF4-FFF2-40B4-BE49-F238E27FC236}">
                  <a16:creationId xmlns:a16="http://schemas.microsoft.com/office/drawing/2014/main" id="{AC42AB69-FD8D-C66D-FC60-69ED05BD7CE7}"/>
                </a:ext>
              </a:extLst>
            </p:cNvPr>
            <p:cNvSpPr txBox="1"/>
            <p:nvPr/>
          </p:nvSpPr>
          <p:spPr>
            <a:xfrm>
              <a:off x="6776095" y="2811359"/>
              <a:ext cx="862417"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생활화 교육</a:t>
              </a:r>
            </a:p>
          </p:txBody>
        </p:sp>
        <p:pic>
          <p:nvPicPr>
            <p:cNvPr id="9" name="그림 8" descr="건물, 직사각형, 사각형, 창문이(가) 표시된 사진&#10;&#10;자동 생성된 설명">
              <a:extLst>
                <a:ext uri="{FF2B5EF4-FFF2-40B4-BE49-F238E27FC236}">
                  <a16:creationId xmlns:a16="http://schemas.microsoft.com/office/drawing/2014/main" id="{D2320270-8E29-8321-59A7-3A264D6A3FCA}"/>
                </a:ext>
              </a:extLst>
            </p:cNvPr>
            <p:cNvPicPr>
              <a:picLocks noChangeAspect="1"/>
            </p:cNvPicPr>
            <p:nvPr/>
          </p:nvPicPr>
          <p:blipFill>
            <a:blip r:embed="rId3"/>
            <a:stretch>
              <a:fillRect/>
            </a:stretch>
          </p:blipFill>
          <p:spPr>
            <a:xfrm>
              <a:off x="4151550" y="2041833"/>
              <a:ext cx="840901" cy="438154"/>
            </a:xfrm>
            <a:prstGeom prst="rect">
              <a:avLst/>
            </a:prstGeom>
          </p:spPr>
        </p:pic>
        <p:pic>
          <p:nvPicPr>
            <p:cNvPr id="11" name="그림 10" descr="건물, 창문, 직사각형, 레드이(가) 표시된 사진&#10;&#10;자동 생성된 설명">
              <a:extLst>
                <a:ext uri="{FF2B5EF4-FFF2-40B4-BE49-F238E27FC236}">
                  <a16:creationId xmlns:a16="http://schemas.microsoft.com/office/drawing/2014/main" id="{D9AA97FF-2799-91EC-92A6-784306A2C822}"/>
                </a:ext>
              </a:extLst>
            </p:cNvPr>
            <p:cNvPicPr>
              <a:picLocks noChangeAspect="1"/>
            </p:cNvPicPr>
            <p:nvPr/>
          </p:nvPicPr>
          <p:blipFill>
            <a:blip r:embed="rId4"/>
            <a:stretch>
              <a:fillRect/>
            </a:stretch>
          </p:blipFill>
          <p:spPr>
            <a:xfrm>
              <a:off x="1548876" y="2056968"/>
              <a:ext cx="775513" cy="423988"/>
            </a:xfrm>
            <a:prstGeom prst="rect">
              <a:avLst/>
            </a:prstGeom>
          </p:spPr>
        </p:pic>
        <p:grpSp>
          <p:nvGrpSpPr>
            <p:cNvPr id="113" name="그룹 112">
              <a:extLst>
                <a:ext uri="{FF2B5EF4-FFF2-40B4-BE49-F238E27FC236}">
                  <a16:creationId xmlns:a16="http://schemas.microsoft.com/office/drawing/2014/main" id="{B6939F40-A29C-5D6B-94EA-331E08374E70}"/>
                </a:ext>
              </a:extLst>
            </p:cNvPr>
            <p:cNvGrpSpPr/>
            <p:nvPr/>
          </p:nvGrpSpPr>
          <p:grpSpPr>
            <a:xfrm>
              <a:off x="1266827" y="2508489"/>
              <a:ext cx="1339610" cy="279761"/>
              <a:chOff x="712449" y="4125228"/>
              <a:chExt cx="914971" cy="254328"/>
            </a:xfrm>
          </p:grpSpPr>
          <p:sp>
            <p:nvSpPr>
              <p:cNvPr id="111" name="자유형 27">
                <a:extLst>
                  <a:ext uri="{FF2B5EF4-FFF2-40B4-BE49-F238E27FC236}">
                    <a16:creationId xmlns:a16="http://schemas.microsoft.com/office/drawing/2014/main" id="{A046DE7B-75E7-6640-7B17-60160FD05717}"/>
                  </a:ext>
                </a:extLst>
              </p:cNvPr>
              <p:cNvSpPr/>
              <p:nvPr/>
            </p:nvSpPr>
            <p:spPr>
              <a:xfrm rot="10800000" flipH="1" flipV="1">
                <a:off x="712449" y="4125228"/>
                <a:ext cx="914971" cy="254328"/>
              </a:xfrm>
              <a:prstGeom prst="roundRect">
                <a:avLst>
                  <a:gd name="adj" fmla="val 50000"/>
                </a:avLst>
              </a:pr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12" name="TextBox 111">
                <a:extLst>
                  <a:ext uri="{FF2B5EF4-FFF2-40B4-BE49-F238E27FC236}">
                    <a16:creationId xmlns:a16="http://schemas.microsoft.com/office/drawing/2014/main" id="{2DD760C1-84D3-7EC4-B029-0C1CD18962EA}"/>
                  </a:ext>
                </a:extLst>
              </p:cNvPr>
              <p:cNvSpPr txBox="1"/>
              <p:nvPr/>
            </p:nvSpPr>
            <p:spPr>
              <a:xfrm>
                <a:off x="933879" y="4127045"/>
                <a:ext cx="472109" cy="209847"/>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초등학교</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22" name="그룹 121">
              <a:extLst>
                <a:ext uri="{FF2B5EF4-FFF2-40B4-BE49-F238E27FC236}">
                  <a16:creationId xmlns:a16="http://schemas.microsoft.com/office/drawing/2014/main" id="{786C1F45-FDC1-FCD3-4E77-1E03111B4467}"/>
                </a:ext>
              </a:extLst>
            </p:cNvPr>
            <p:cNvGrpSpPr/>
            <p:nvPr/>
          </p:nvGrpSpPr>
          <p:grpSpPr>
            <a:xfrm>
              <a:off x="6521667" y="2508489"/>
              <a:ext cx="1339610" cy="279761"/>
              <a:chOff x="712449" y="4125228"/>
              <a:chExt cx="914971" cy="254328"/>
            </a:xfrm>
          </p:grpSpPr>
          <p:sp>
            <p:nvSpPr>
              <p:cNvPr id="123" name="자유형 27">
                <a:extLst>
                  <a:ext uri="{FF2B5EF4-FFF2-40B4-BE49-F238E27FC236}">
                    <a16:creationId xmlns:a16="http://schemas.microsoft.com/office/drawing/2014/main" id="{9504E730-4A1C-C145-C226-501C43AF3A2D}"/>
                  </a:ext>
                </a:extLst>
              </p:cNvPr>
              <p:cNvSpPr/>
              <p:nvPr/>
            </p:nvSpPr>
            <p:spPr>
              <a:xfrm rot="10800000" flipH="1" flipV="1">
                <a:off x="712449" y="4125228"/>
                <a:ext cx="914971" cy="254328"/>
              </a:xfrm>
              <a:prstGeom prst="roundRect">
                <a:avLst>
                  <a:gd name="adj" fmla="val 50000"/>
                </a:avLst>
              </a:prstGeom>
              <a:solidFill>
                <a:srgbClr val="93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24" name="TextBox 123">
                <a:extLst>
                  <a:ext uri="{FF2B5EF4-FFF2-40B4-BE49-F238E27FC236}">
                    <a16:creationId xmlns:a16="http://schemas.microsoft.com/office/drawing/2014/main" id="{EC24279D-189D-C18D-D057-5AC975B22FF0}"/>
                  </a:ext>
                </a:extLst>
              </p:cNvPr>
              <p:cNvSpPr txBox="1"/>
              <p:nvPr/>
            </p:nvSpPr>
            <p:spPr>
              <a:xfrm>
                <a:off x="933879" y="4127045"/>
                <a:ext cx="472109" cy="209847"/>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고등학교</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17" name="그룹 116">
              <a:extLst>
                <a:ext uri="{FF2B5EF4-FFF2-40B4-BE49-F238E27FC236}">
                  <a16:creationId xmlns:a16="http://schemas.microsoft.com/office/drawing/2014/main" id="{D6F23EEE-CA13-7A5E-6DC6-29825B82EB40}"/>
                </a:ext>
              </a:extLst>
            </p:cNvPr>
            <p:cNvGrpSpPr/>
            <p:nvPr/>
          </p:nvGrpSpPr>
          <p:grpSpPr>
            <a:xfrm>
              <a:off x="3902195" y="2508489"/>
              <a:ext cx="1339610" cy="279761"/>
              <a:chOff x="712449" y="4125228"/>
              <a:chExt cx="914971" cy="254328"/>
            </a:xfrm>
          </p:grpSpPr>
          <p:sp>
            <p:nvSpPr>
              <p:cNvPr id="118" name="자유형 27">
                <a:extLst>
                  <a:ext uri="{FF2B5EF4-FFF2-40B4-BE49-F238E27FC236}">
                    <a16:creationId xmlns:a16="http://schemas.microsoft.com/office/drawing/2014/main" id="{33D15CEF-E5C0-81BE-0871-9A51D0E4BE94}"/>
                  </a:ext>
                </a:extLst>
              </p:cNvPr>
              <p:cNvSpPr/>
              <p:nvPr/>
            </p:nvSpPr>
            <p:spPr>
              <a:xfrm rot="10800000" flipH="1" flipV="1">
                <a:off x="712449" y="4125228"/>
                <a:ext cx="914971" cy="254328"/>
              </a:xfrm>
              <a:prstGeom prst="roundRect">
                <a:avLst>
                  <a:gd name="adj" fmla="val 50000"/>
                </a:avLst>
              </a:prstGeom>
              <a:solidFill>
                <a:srgbClr val="276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19" name="TextBox 118">
                <a:extLst>
                  <a:ext uri="{FF2B5EF4-FFF2-40B4-BE49-F238E27FC236}">
                    <a16:creationId xmlns:a16="http://schemas.microsoft.com/office/drawing/2014/main" id="{E3E712EF-AAE6-EC7F-FB46-F8B2BE8B8C80}"/>
                  </a:ext>
                </a:extLst>
              </p:cNvPr>
              <p:cNvSpPr txBox="1"/>
              <p:nvPr/>
            </p:nvSpPr>
            <p:spPr>
              <a:xfrm>
                <a:off x="992894" y="4127045"/>
                <a:ext cx="354082" cy="209847"/>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중학교</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pic>
          <p:nvPicPr>
            <p:cNvPr id="16" name="그림 15">
              <a:extLst>
                <a:ext uri="{FF2B5EF4-FFF2-40B4-BE49-F238E27FC236}">
                  <a16:creationId xmlns:a16="http://schemas.microsoft.com/office/drawing/2014/main" id="{BD0D480D-A3EC-1832-AF3D-2A75059530A7}"/>
                </a:ext>
              </a:extLst>
            </p:cNvPr>
            <p:cNvPicPr>
              <a:picLocks noChangeAspect="1"/>
            </p:cNvPicPr>
            <p:nvPr/>
          </p:nvPicPr>
          <p:blipFill>
            <a:blip r:embed="rId5"/>
            <a:srcRect/>
            <a:stretch/>
          </p:blipFill>
          <p:spPr>
            <a:xfrm>
              <a:off x="6671671" y="1929498"/>
              <a:ext cx="1039603" cy="550225"/>
            </a:xfrm>
            <a:prstGeom prst="rect">
              <a:avLst/>
            </a:prstGeom>
          </p:spPr>
        </p:pic>
      </p:grpSp>
      <p:sp>
        <p:nvSpPr>
          <p:cNvPr id="6" name="TextBox 5">
            <a:extLst>
              <a:ext uri="{FF2B5EF4-FFF2-40B4-BE49-F238E27FC236}">
                <a16:creationId xmlns:a16="http://schemas.microsoft.com/office/drawing/2014/main" id="{A7AC60CF-77C2-387C-D2AA-9DF34ABC8317}"/>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270327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그룹 22">
            <a:extLst>
              <a:ext uri="{FF2B5EF4-FFF2-40B4-BE49-F238E27FC236}">
                <a16:creationId xmlns:a16="http://schemas.microsoft.com/office/drawing/2014/main" id="{F7F3A4BA-9DEF-C6D2-B3E5-4617BDD8F78D}"/>
              </a:ext>
            </a:extLst>
          </p:cNvPr>
          <p:cNvGrpSpPr/>
          <p:nvPr/>
        </p:nvGrpSpPr>
        <p:grpSpPr>
          <a:xfrm>
            <a:off x="468312" y="1266631"/>
            <a:ext cx="2331396" cy="279806"/>
            <a:chOff x="468312" y="1266631"/>
            <a:chExt cx="2331396" cy="279806"/>
          </a:xfrm>
        </p:grpSpPr>
        <p:sp>
          <p:nvSpPr>
            <p:cNvPr id="24" name="TextBox 23">
              <a:extLst>
                <a:ext uri="{FF2B5EF4-FFF2-40B4-BE49-F238E27FC236}">
                  <a16:creationId xmlns:a16="http://schemas.microsoft.com/office/drawing/2014/main" id="{F8A79695-7E8E-E64E-7497-458487859DA0}"/>
                </a:ext>
              </a:extLst>
            </p:cNvPr>
            <p:cNvSpPr txBox="1"/>
            <p:nvPr/>
          </p:nvSpPr>
          <p:spPr>
            <a:xfrm>
              <a:off x="762291" y="1266631"/>
              <a:ext cx="203741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문서 체제에 대한 개선 요구</a:t>
              </a:r>
            </a:p>
          </p:txBody>
        </p:sp>
        <p:grpSp>
          <p:nvGrpSpPr>
            <p:cNvPr id="25" name="그룹 24">
              <a:extLst>
                <a:ext uri="{FF2B5EF4-FFF2-40B4-BE49-F238E27FC236}">
                  <a16:creationId xmlns:a16="http://schemas.microsoft.com/office/drawing/2014/main" id="{C426530B-05BE-E156-522D-D4A3CEDA7A0D}"/>
                </a:ext>
              </a:extLst>
            </p:cNvPr>
            <p:cNvGrpSpPr/>
            <p:nvPr/>
          </p:nvGrpSpPr>
          <p:grpSpPr>
            <a:xfrm>
              <a:off x="468312" y="1271588"/>
              <a:ext cx="238127" cy="274849"/>
              <a:chOff x="4333875" y="3152775"/>
              <a:chExt cx="478059" cy="551783"/>
            </a:xfrm>
          </p:grpSpPr>
          <p:sp>
            <p:nvSpPr>
              <p:cNvPr id="26" name="자유형: 도형 25">
                <a:extLst>
                  <a:ext uri="{FF2B5EF4-FFF2-40B4-BE49-F238E27FC236}">
                    <a16:creationId xmlns:a16="http://schemas.microsoft.com/office/drawing/2014/main" id="{B29A2BFE-E665-5257-5FE2-1898D8ECF6F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7" name="자유형: 도형 26">
                <a:extLst>
                  <a:ext uri="{FF2B5EF4-FFF2-40B4-BE49-F238E27FC236}">
                    <a16:creationId xmlns:a16="http://schemas.microsoft.com/office/drawing/2014/main" id="{F6E0DA4D-9D48-FF0B-1A7D-5B8CD9585967}"/>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8" name="자유형: 도형 27">
                <a:extLst>
                  <a:ext uri="{FF2B5EF4-FFF2-40B4-BE49-F238E27FC236}">
                    <a16:creationId xmlns:a16="http://schemas.microsoft.com/office/drawing/2014/main" id="{842F8BA1-452A-0258-3F09-FBA5E42C1A6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 name="그룹 1">
            <a:extLst>
              <a:ext uri="{FF2B5EF4-FFF2-40B4-BE49-F238E27FC236}">
                <a16:creationId xmlns:a16="http://schemas.microsoft.com/office/drawing/2014/main" id="{BD3DEF69-DF03-A72F-D9CE-9DA786CE1EF3}"/>
              </a:ext>
            </a:extLst>
          </p:cNvPr>
          <p:cNvGrpSpPr/>
          <p:nvPr/>
        </p:nvGrpSpPr>
        <p:grpSpPr>
          <a:xfrm>
            <a:off x="204145" y="348573"/>
            <a:ext cx="5618418" cy="492443"/>
            <a:chOff x="204145" y="348573"/>
            <a:chExt cx="5618418" cy="492443"/>
          </a:xfrm>
        </p:grpSpPr>
        <p:sp>
          <p:nvSpPr>
            <p:cNvPr id="3" name="TextBox 2">
              <a:extLst>
                <a:ext uri="{FF2B5EF4-FFF2-40B4-BE49-F238E27FC236}">
                  <a16:creationId xmlns:a16="http://schemas.microsoft.com/office/drawing/2014/main" id="{792B6709-0862-1840-62F8-60DED540FD20}"/>
                </a:ext>
              </a:extLst>
            </p:cNvPr>
            <p:cNvSpPr txBox="1"/>
            <p:nvPr/>
          </p:nvSpPr>
          <p:spPr>
            <a:xfrm>
              <a:off x="1002333" y="428981"/>
              <a:ext cx="482023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역할과 한계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35D1CB34-023A-1AB7-82D9-809A52465D4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5" name="직선 연결선 4">
              <a:extLst>
                <a:ext uri="{FF2B5EF4-FFF2-40B4-BE49-F238E27FC236}">
                  <a16:creationId xmlns:a16="http://schemas.microsoft.com/office/drawing/2014/main" id="{A4BB2DA3-A077-75AC-5EF1-411C1C56596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2" name="그룹 141">
            <a:extLst>
              <a:ext uri="{FF2B5EF4-FFF2-40B4-BE49-F238E27FC236}">
                <a16:creationId xmlns:a16="http://schemas.microsoft.com/office/drawing/2014/main" id="{5B852649-C20C-C018-37C9-9A4837C9D0C5}"/>
              </a:ext>
            </a:extLst>
          </p:cNvPr>
          <p:cNvGrpSpPr/>
          <p:nvPr/>
        </p:nvGrpSpPr>
        <p:grpSpPr>
          <a:xfrm>
            <a:off x="468313" y="2188502"/>
            <a:ext cx="8219029" cy="2942691"/>
            <a:chOff x="468313" y="2059193"/>
            <a:chExt cx="8219029" cy="2942691"/>
          </a:xfrm>
        </p:grpSpPr>
        <p:sp>
          <p:nvSpPr>
            <p:cNvPr id="130" name="자유형: 도형 129">
              <a:extLst>
                <a:ext uri="{FF2B5EF4-FFF2-40B4-BE49-F238E27FC236}">
                  <a16:creationId xmlns:a16="http://schemas.microsoft.com/office/drawing/2014/main" id="{94A984BC-26DB-E168-11DD-7F7D7B838801}"/>
                </a:ext>
              </a:extLst>
            </p:cNvPr>
            <p:cNvSpPr/>
            <p:nvPr/>
          </p:nvSpPr>
          <p:spPr>
            <a:xfrm>
              <a:off x="468313" y="2059193"/>
              <a:ext cx="8219029" cy="2739613"/>
            </a:xfrm>
            <a:custGeom>
              <a:avLst/>
              <a:gdLst>
                <a:gd name="connsiteX0" fmla="*/ 9144000 w 9144137"/>
                <a:gd name="connsiteY0" fmla="*/ 309383 h 3047976"/>
                <a:gd name="connsiteX1" fmla="*/ 8834617 w 9144137"/>
                <a:gd name="connsiteY1" fmla="*/ 0 h 3047976"/>
                <a:gd name="connsiteX2" fmla="*/ 7757481 w 9144137"/>
                <a:gd name="connsiteY2" fmla="*/ 0 h 3047976"/>
                <a:gd name="connsiteX3" fmla="*/ 7448097 w 9144137"/>
                <a:gd name="connsiteY3" fmla="*/ 309383 h 3047976"/>
                <a:gd name="connsiteX4" fmla="*/ 7448097 w 9144137"/>
                <a:gd name="connsiteY4" fmla="*/ 2738593 h 3047976"/>
                <a:gd name="connsiteX5" fmla="*/ 7344970 w 9144137"/>
                <a:gd name="connsiteY5" fmla="*/ 2841721 h 3047976"/>
                <a:gd name="connsiteX6" fmla="*/ 6267834 w 9144137"/>
                <a:gd name="connsiteY6" fmla="*/ 2841721 h 3047976"/>
                <a:gd name="connsiteX7" fmla="*/ 6164706 w 9144137"/>
                <a:gd name="connsiteY7" fmla="*/ 2738593 h 3047976"/>
                <a:gd name="connsiteX8" fmla="*/ 6164706 w 9144137"/>
                <a:gd name="connsiteY8" fmla="*/ 309383 h 3047976"/>
                <a:gd name="connsiteX9" fmla="*/ 5855323 w 9144137"/>
                <a:gd name="connsiteY9" fmla="*/ 0 h 3047976"/>
                <a:gd name="connsiteX10" fmla="*/ 4778187 w 9144137"/>
                <a:gd name="connsiteY10" fmla="*/ 0 h 3047976"/>
                <a:gd name="connsiteX11" fmla="*/ 4468804 w 9144137"/>
                <a:gd name="connsiteY11" fmla="*/ 309383 h 3047976"/>
                <a:gd name="connsiteX12" fmla="*/ 4468804 w 9144137"/>
                <a:gd name="connsiteY12" fmla="*/ 2738593 h 3047976"/>
                <a:gd name="connsiteX13" fmla="*/ 4365676 w 9144137"/>
                <a:gd name="connsiteY13" fmla="*/ 2841721 h 3047976"/>
                <a:gd name="connsiteX14" fmla="*/ 3288540 w 9144137"/>
                <a:gd name="connsiteY14" fmla="*/ 2841721 h 3047976"/>
                <a:gd name="connsiteX15" fmla="*/ 3185412 w 9144137"/>
                <a:gd name="connsiteY15" fmla="*/ 2738593 h 3047976"/>
                <a:gd name="connsiteX16" fmla="*/ 3185412 w 9144137"/>
                <a:gd name="connsiteY16" fmla="*/ 309383 h 3047976"/>
                <a:gd name="connsiteX17" fmla="*/ 2876029 w 9144137"/>
                <a:gd name="connsiteY17" fmla="*/ 0 h 3047976"/>
                <a:gd name="connsiteX18" fmla="*/ 1798893 w 9144137"/>
                <a:gd name="connsiteY18" fmla="*/ 0 h 3047976"/>
                <a:gd name="connsiteX19" fmla="*/ 1489509 w 9144137"/>
                <a:gd name="connsiteY19" fmla="*/ 309383 h 3047976"/>
                <a:gd name="connsiteX20" fmla="*/ 1489509 w 9144137"/>
                <a:gd name="connsiteY20" fmla="*/ 2738593 h 3047976"/>
                <a:gd name="connsiteX21" fmla="*/ 1386382 w 9144137"/>
                <a:gd name="connsiteY21" fmla="*/ 2841721 h 3047976"/>
                <a:gd name="connsiteX22" fmla="*/ 309383 w 9144137"/>
                <a:gd name="connsiteY22" fmla="*/ 2841721 h 3047976"/>
                <a:gd name="connsiteX23" fmla="*/ 206256 w 9144137"/>
                <a:gd name="connsiteY23" fmla="*/ 2738593 h 3047976"/>
                <a:gd name="connsiteX24" fmla="*/ 206256 w 9144137"/>
                <a:gd name="connsiteY24" fmla="*/ 847917 h 3047976"/>
                <a:gd name="connsiteX25" fmla="*/ 103128 w 9144137"/>
                <a:gd name="connsiteY25" fmla="*/ 779165 h 3047976"/>
                <a:gd name="connsiteX26" fmla="*/ 0 w 9144137"/>
                <a:gd name="connsiteY26" fmla="*/ 847917 h 3047976"/>
                <a:gd name="connsiteX27" fmla="*/ 0 w 9144137"/>
                <a:gd name="connsiteY27" fmla="*/ 2738593 h 3047976"/>
                <a:gd name="connsiteX28" fmla="*/ 309383 w 9144137"/>
                <a:gd name="connsiteY28" fmla="*/ 3047977 h 3047976"/>
                <a:gd name="connsiteX29" fmla="*/ 1386519 w 9144137"/>
                <a:gd name="connsiteY29" fmla="*/ 3047977 h 3047976"/>
                <a:gd name="connsiteX30" fmla="*/ 1695903 w 9144137"/>
                <a:gd name="connsiteY30" fmla="*/ 2738593 h 3047976"/>
                <a:gd name="connsiteX31" fmla="*/ 1695903 w 9144137"/>
                <a:gd name="connsiteY31" fmla="*/ 309383 h 3047976"/>
                <a:gd name="connsiteX32" fmla="*/ 1799031 w 9144137"/>
                <a:gd name="connsiteY32" fmla="*/ 206256 h 3047976"/>
                <a:gd name="connsiteX33" fmla="*/ 2876166 w 9144137"/>
                <a:gd name="connsiteY33" fmla="*/ 206256 h 3047976"/>
                <a:gd name="connsiteX34" fmla="*/ 2979294 w 9144137"/>
                <a:gd name="connsiteY34" fmla="*/ 309383 h 3047976"/>
                <a:gd name="connsiteX35" fmla="*/ 2979294 w 9144137"/>
                <a:gd name="connsiteY35" fmla="*/ 2738593 h 3047976"/>
                <a:gd name="connsiteX36" fmla="*/ 3288678 w 9144137"/>
                <a:gd name="connsiteY36" fmla="*/ 3047977 h 3047976"/>
                <a:gd name="connsiteX37" fmla="*/ 4365813 w 9144137"/>
                <a:gd name="connsiteY37" fmla="*/ 3047977 h 3047976"/>
                <a:gd name="connsiteX38" fmla="*/ 4675197 w 9144137"/>
                <a:gd name="connsiteY38" fmla="*/ 2738593 h 3047976"/>
                <a:gd name="connsiteX39" fmla="*/ 4675197 w 9144137"/>
                <a:gd name="connsiteY39" fmla="*/ 309383 h 3047976"/>
                <a:gd name="connsiteX40" fmla="*/ 4778325 w 9144137"/>
                <a:gd name="connsiteY40" fmla="*/ 206256 h 3047976"/>
                <a:gd name="connsiteX41" fmla="*/ 5855460 w 9144137"/>
                <a:gd name="connsiteY41" fmla="*/ 206256 h 3047976"/>
                <a:gd name="connsiteX42" fmla="*/ 5958588 w 9144137"/>
                <a:gd name="connsiteY42" fmla="*/ 309383 h 3047976"/>
                <a:gd name="connsiteX43" fmla="*/ 5958588 w 9144137"/>
                <a:gd name="connsiteY43" fmla="*/ 2738593 h 3047976"/>
                <a:gd name="connsiteX44" fmla="*/ 6267972 w 9144137"/>
                <a:gd name="connsiteY44" fmla="*/ 3047977 h 3047976"/>
                <a:gd name="connsiteX45" fmla="*/ 7345107 w 9144137"/>
                <a:gd name="connsiteY45" fmla="*/ 3047977 h 3047976"/>
                <a:gd name="connsiteX46" fmla="*/ 7654491 w 9144137"/>
                <a:gd name="connsiteY46" fmla="*/ 2738593 h 3047976"/>
                <a:gd name="connsiteX47" fmla="*/ 7654491 w 9144137"/>
                <a:gd name="connsiteY47" fmla="*/ 309383 h 3047976"/>
                <a:gd name="connsiteX48" fmla="*/ 7757618 w 9144137"/>
                <a:gd name="connsiteY48" fmla="*/ 206256 h 3047976"/>
                <a:gd name="connsiteX49" fmla="*/ 8834754 w 9144137"/>
                <a:gd name="connsiteY49" fmla="*/ 206256 h 3047976"/>
                <a:gd name="connsiteX50" fmla="*/ 8937882 w 9144137"/>
                <a:gd name="connsiteY50" fmla="*/ 309383 h 3047976"/>
                <a:gd name="connsiteX51" fmla="*/ 8937882 w 9144137"/>
                <a:gd name="connsiteY51" fmla="*/ 2213810 h 3047976"/>
                <a:gd name="connsiteX52" fmla="*/ 9041010 w 9144137"/>
                <a:gd name="connsiteY52" fmla="*/ 2145059 h 3047976"/>
                <a:gd name="connsiteX53" fmla="*/ 9144138 w 9144137"/>
                <a:gd name="connsiteY53" fmla="*/ 2213810 h 3047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144137" h="3047976">
                  <a:moveTo>
                    <a:pt x="9144000" y="309383"/>
                  </a:moveTo>
                  <a:cubicBezTo>
                    <a:pt x="9144000" y="138810"/>
                    <a:pt x="9005190" y="0"/>
                    <a:pt x="8834617" y="0"/>
                  </a:cubicBezTo>
                  <a:lnTo>
                    <a:pt x="7757481" y="0"/>
                  </a:lnTo>
                  <a:cubicBezTo>
                    <a:pt x="7586908" y="0"/>
                    <a:pt x="7448097" y="138810"/>
                    <a:pt x="7448097" y="309383"/>
                  </a:cubicBezTo>
                  <a:lnTo>
                    <a:pt x="7448097" y="2738593"/>
                  </a:lnTo>
                  <a:cubicBezTo>
                    <a:pt x="7448097" y="2795451"/>
                    <a:pt x="7401827" y="2841721"/>
                    <a:pt x="7344970" y="2841721"/>
                  </a:cubicBezTo>
                  <a:lnTo>
                    <a:pt x="6267834" y="2841721"/>
                  </a:lnTo>
                  <a:cubicBezTo>
                    <a:pt x="6210976" y="2841721"/>
                    <a:pt x="6164706" y="2795451"/>
                    <a:pt x="6164706" y="2738593"/>
                  </a:cubicBezTo>
                  <a:lnTo>
                    <a:pt x="6164706" y="309383"/>
                  </a:lnTo>
                  <a:cubicBezTo>
                    <a:pt x="6164706" y="138810"/>
                    <a:pt x="6025896" y="0"/>
                    <a:pt x="5855323" y="0"/>
                  </a:cubicBezTo>
                  <a:lnTo>
                    <a:pt x="4778187" y="0"/>
                  </a:lnTo>
                  <a:cubicBezTo>
                    <a:pt x="4607614" y="0"/>
                    <a:pt x="4468804" y="138810"/>
                    <a:pt x="4468804" y="309383"/>
                  </a:cubicBezTo>
                  <a:lnTo>
                    <a:pt x="4468804" y="2738593"/>
                  </a:lnTo>
                  <a:cubicBezTo>
                    <a:pt x="4468804" y="2795451"/>
                    <a:pt x="4422534" y="2841721"/>
                    <a:pt x="4365676" y="2841721"/>
                  </a:cubicBezTo>
                  <a:lnTo>
                    <a:pt x="3288540" y="2841721"/>
                  </a:lnTo>
                  <a:cubicBezTo>
                    <a:pt x="3231682" y="2841721"/>
                    <a:pt x="3185412" y="2795451"/>
                    <a:pt x="3185412" y="2738593"/>
                  </a:cubicBezTo>
                  <a:lnTo>
                    <a:pt x="3185412" y="309383"/>
                  </a:lnTo>
                  <a:cubicBezTo>
                    <a:pt x="3185412" y="138810"/>
                    <a:pt x="3046602" y="0"/>
                    <a:pt x="2876029" y="0"/>
                  </a:cubicBezTo>
                  <a:lnTo>
                    <a:pt x="1798893" y="0"/>
                  </a:lnTo>
                  <a:cubicBezTo>
                    <a:pt x="1628320" y="0"/>
                    <a:pt x="1489509" y="138810"/>
                    <a:pt x="1489509" y="309383"/>
                  </a:cubicBezTo>
                  <a:lnTo>
                    <a:pt x="1489509" y="2738593"/>
                  </a:lnTo>
                  <a:cubicBezTo>
                    <a:pt x="1489509" y="2795451"/>
                    <a:pt x="1443240" y="2841721"/>
                    <a:pt x="1386382" y="2841721"/>
                  </a:cubicBezTo>
                  <a:lnTo>
                    <a:pt x="309383" y="2841721"/>
                  </a:lnTo>
                  <a:cubicBezTo>
                    <a:pt x="252526" y="2841721"/>
                    <a:pt x="206256" y="2795451"/>
                    <a:pt x="206256" y="2738593"/>
                  </a:cubicBezTo>
                  <a:lnTo>
                    <a:pt x="206256" y="847917"/>
                  </a:lnTo>
                  <a:lnTo>
                    <a:pt x="103128" y="779165"/>
                  </a:lnTo>
                  <a:lnTo>
                    <a:pt x="0" y="847917"/>
                  </a:lnTo>
                  <a:lnTo>
                    <a:pt x="0" y="2738593"/>
                  </a:lnTo>
                  <a:cubicBezTo>
                    <a:pt x="0" y="2909167"/>
                    <a:pt x="138810" y="3047977"/>
                    <a:pt x="309383" y="3047977"/>
                  </a:cubicBezTo>
                  <a:lnTo>
                    <a:pt x="1386519" y="3047977"/>
                  </a:lnTo>
                  <a:cubicBezTo>
                    <a:pt x="1557093" y="3047977"/>
                    <a:pt x="1695903" y="2909167"/>
                    <a:pt x="1695903" y="2738593"/>
                  </a:cubicBezTo>
                  <a:lnTo>
                    <a:pt x="1695903" y="309383"/>
                  </a:lnTo>
                  <a:cubicBezTo>
                    <a:pt x="1695903" y="252526"/>
                    <a:pt x="1742173" y="206256"/>
                    <a:pt x="1799031" y="206256"/>
                  </a:cubicBezTo>
                  <a:lnTo>
                    <a:pt x="2876166" y="206256"/>
                  </a:lnTo>
                  <a:cubicBezTo>
                    <a:pt x="2933024" y="206256"/>
                    <a:pt x="2979294" y="252526"/>
                    <a:pt x="2979294" y="309383"/>
                  </a:cubicBezTo>
                  <a:lnTo>
                    <a:pt x="2979294" y="2738593"/>
                  </a:lnTo>
                  <a:cubicBezTo>
                    <a:pt x="2979294" y="2909167"/>
                    <a:pt x="3118104" y="3047977"/>
                    <a:pt x="3288678" y="3047977"/>
                  </a:cubicBezTo>
                  <a:lnTo>
                    <a:pt x="4365813" y="3047977"/>
                  </a:lnTo>
                  <a:cubicBezTo>
                    <a:pt x="4536387" y="3047977"/>
                    <a:pt x="4675197" y="2909167"/>
                    <a:pt x="4675197" y="2738593"/>
                  </a:cubicBezTo>
                  <a:lnTo>
                    <a:pt x="4675197" y="309383"/>
                  </a:lnTo>
                  <a:cubicBezTo>
                    <a:pt x="4675197" y="252526"/>
                    <a:pt x="4721467" y="206256"/>
                    <a:pt x="4778325" y="206256"/>
                  </a:cubicBezTo>
                  <a:lnTo>
                    <a:pt x="5855460" y="206256"/>
                  </a:lnTo>
                  <a:cubicBezTo>
                    <a:pt x="5912318" y="206256"/>
                    <a:pt x="5958588" y="252526"/>
                    <a:pt x="5958588" y="309383"/>
                  </a:cubicBezTo>
                  <a:lnTo>
                    <a:pt x="5958588" y="2738593"/>
                  </a:lnTo>
                  <a:cubicBezTo>
                    <a:pt x="5958588" y="2909167"/>
                    <a:pt x="6097398" y="3047977"/>
                    <a:pt x="6267972" y="3047977"/>
                  </a:cubicBezTo>
                  <a:lnTo>
                    <a:pt x="7345107" y="3047977"/>
                  </a:lnTo>
                  <a:cubicBezTo>
                    <a:pt x="7515681" y="3047977"/>
                    <a:pt x="7654491" y="2909167"/>
                    <a:pt x="7654491" y="2738593"/>
                  </a:cubicBezTo>
                  <a:lnTo>
                    <a:pt x="7654491" y="309383"/>
                  </a:lnTo>
                  <a:cubicBezTo>
                    <a:pt x="7654491" y="252526"/>
                    <a:pt x="7700760" y="206256"/>
                    <a:pt x="7757618" y="206256"/>
                  </a:cubicBezTo>
                  <a:lnTo>
                    <a:pt x="8834754" y="206256"/>
                  </a:lnTo>
                  <a:cubicBezTo>
                    <a:pt x="8891612" y="206256"/>
                    <a:pt x="8937882" y="252526"/>
                    <a:pt x="8937882" y="309383"/>
                  </a:cubicBezTo>
                  <a:lnTo>
                    <a:pt x="8937882" y="2213810"/>
                  </a:lnTo>
                  <a:lnTo>
                    <a:pt x="9041010" y="2145059"/>
                  </a:lnTo>
                  <a:lnTo>
                    <a:pt x="9144138" y="2213810"/>
                  </a:lnTo>
                </a:path>
              </a:pathLst>
            </a:custGeom>
            <a:solidFill>
              <a:srgbClr val="E6E6E6"/>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1" name="자유형: 도형 130">
              <a:extLst>
                <a:ext uri="{FF2B5EF4-FFF2-40B4-BE49-F238E27FC236}">
                  <a16:creationId xmlns:a16="http://schemas.microsoft.com/office/drawing/2014/main" id="{2D71A8D9-5A89-68E0-505F-DBF13BE79BA4}"/>
                </a:ext>
              </a:extLst>
            </p:cNvPr>
            <p:cNvSpPr/>
            <p:nvPr/>
          </p:nvSpPr>
          <p:spPr>
            <a:xfrm>
              <a:off x="468313" y="2262271"/>
              <a:ext cx="8219029" cy="2739613"/>
            </a:xfrm>
            <a:custGeom>
              <a:avLst/>
              <a:gdLst>
                <a:gd name="connsiteX0" fmla="*/ 9144000 w 9144137"/>
                <a:gd name="connsiteY0" fmla="*/ 2738593 h 3047976"/>
                <a:gd name="connsiteX1" fmla="*/ 8834617 w 9144137"/>
                <a:gd name="connsiteY1" fmla="*/ 3047977 h 3047976"/>
                <a:gd name="connsiteX2" fmla="*/ 7757481 w 9144137"/>
                <a:gd name="connsiteY2" fmla="*/ 3047977 h 3047976"/>
                <a:gd name="connsiteX3" fmla="*/ 7448097 w 9144137"/>
                <a:gd name="connsiteY3" fmla="*/ 2738593 h 3047976"/>
                <a:gd name="connsiteX4" fmla="*/ 7448097 w 9144137"/>
                <a:gd name="connsiteY4" fmla="*/ 309383 h 3047976"/>
                <a:gd name="connsiteX5" fmla="*/ 7344970 w 9144137"/>
                <a:gd name="connsiteY5" fmla="*/ 206256 h 3047976"/>
                <a:gd name="connsiteX6" fmla="*/ 6267834 w 9144137"/>
                <a:gd name="connsiteY6" fmla="*/ 206256 h 3047976"/>
                <a:gd name="connsiteX7" fmla="*/ 6164706 w 9144137"/>
                <a:gd name="connsiteY7" fmla="*/ 309383 h 3047976"/>
                <a:gd name="connsiteX8" fmla="*/ 6164706 w 9144137"/>
                <a:gd name="connsiteY8" fmla="*/ 2738593 h 3047976"/>
                <a:gd name="connsiteX9" fmla="*/ 5855323 w 9144137"/>
                <a:gd name="connsiteY9" fmla="*/ 3047977 h 3047976"/>
                <a:gd name="connsiteX10" fmla="*/ 4778187 w 9144137"/>
                <a:gd name="connsiteY10" fmla="*/ 3047977 h 3047976"/>
                <a:gd name="connsiteX11" fmla="*/ 4468804 w 9144137"/>
                <a:gd name="connsiteY11" fmla="*/ 2738593 h 3047976"/>
                <a:gd name="connsiteX12" fmla="*/ 4468804 w 9144137"/>
                <a:gd name="connsiteY12" fmla="*/ 309383 h 3047976"/>
                <a:gd name="connsiteX13" fmla="*/ 4365676 w 9144137"/>
                <a:gd name="connsiteY13" fmla="*/ 206256 h 3047976"/>
                <a:gd name="connsiteX14" fmla="*/ 3288540 w 9144137"/>
                <a:gd name="connsiteY14" fmla="*/ 206256 h 3047976"/>
                <a:gd name="connsiteX15" fmla="*/ 3185412 w 9144137"/>
                <a:gd name="connsiteY15" fmla="*/ 309383 h 3047976"/>
                <a:gd name="connsiteX16" fmla="*/ 3185412 w 9144137"/>
                <a:gd name="connsiteY16" fmla="*/ 2738593 h 3047976"/>
                <a:gd name="connsiteX17" fmla="*/ 2876029 w 9144137"/>
                <a:gd name="connsiteY17" fmla="*/ 3047977 h 3047976"/>
                <a:gd name="connsiteX18" fmla="*/ 1798893 w 9144137"/>
                <a:gd name="connsiteY18" fmla="*/ 3047977 h 3047976"/>
                <a:gd name="connsiteX19" fmla="*/ 1489509 w 9144137"/>
                <a:gd name="connsiteY19" fmla="*/ 2738593 h 3047976"/>
                <a:gd name="connsiteX20" fmla="*/ 1489509 w 9144137"/>
                <a:gd name="connsiteY20" fmla="*/ 309383 h 3047976"/>
                <a:gd name="connsiteX21" fmla="*/ 1386382 w 9144137"/>
                <a:gd name="connsiteY21" fmla="*/ 206256 h 3047976"/>
                <a:gd name="connsiteX22" fmla="*/ 309383 w 9144137"/>
                <a:gd name="connsiteY22" fmla="*/ 206256 h 3047976"/>
                <a:gd name="connsiteX23" fmla="*/ 206256 w 9144137"/>
                <a:gd name="connsiteY23" fmla="*/ 309383 h 3047976"/>
                <a:gd name="connsiteX24" fmla="*/ 206256 w 9144137"/>
                <a:gd name="connsiteY24" fmla="*/ 847917 h 3047976"/>
                <a:gd name="connsiteX25" fmla="*/ 103128 w 9144137"/>
                <a:gd name="connsiteY25" fmla="*/ 779165 h 3047976"/>
                <a:gd name="connsiteX26" fmla="*/ 0 w 9144137"/>
                <a:gd name="connsiteY26" fmla="*/ 847917 h 3047976"/>
                <a:gd name="connsiteX27" fmla="*/ 0 w 9144137"/>
                <a:gd name="connsiteY27" fmla="*/ 309383 h 3047976"/>
                <a:gd name="connsiteX28" fmla="*/ 309383 w 9144137"/>
                <a:gd name="connsiteY28" fmla="*/ 0 h 3047976"/>
                <a:gd name="connsiteX29" fmla="*/ 1386519 w 9144137"/>
                <a:gd name="connsiteY29" fmla="*/ 0 h 3047976"/>
                <a:gd name="connsiteX30" fmla="*/ 1695903 w 9144137"/>
                <a:gd name="connsiteY30" fmla="*/ 309383 h 3047976"/>
                <a:gd name="connsiteX31" fmla="*/ 1695903 w 9144137"/>
                <a:gd name="connsiteY31" fmla="*/ 2738593 h 3047976"/>
                <a:gd name="connsiteX32" fmla="*/ 1799031 w 9144137"/>
                <a:gd name="connsiteY32" fmla="*/ 2841721 h 3047976"/>
                <a:gd name="connsiteX33" fmla="*/ 2876166 w 9144137"/>
                <a:gd name="connsiteY33" fmla="*/ 2841721 h 3047976"/>
                <a:gd name="connsiteX34" fmla="*/ 2979294 w 9144137"/>
                <a:gd name="connsiteY34" fmla="*/ 2738593 h 3047976"/>
                <a:gd name="connsiteX35" fmla="*/ 2979294 w 9144137"/>
                <a:gd name="connsiteY35" fmla="*/ 309383 h 3047976"/>
                <a:gd name="connsiteX36" fmla="*/ 3288678 w 9144137"/>
                <a:gd name="connsiteY36" fmla="*/ 0 h 3047976"/>
                <a:gd name="connsiteX37" fmla="*/ 4365813 w 9144137"/>
                <a:gd name="connsiteY37" fmla="*/ 0 h 3047976"/>
                <a:gd name="connsiteX38" fmla="*/ 4675197 w 9144137"/>
                <a:gd name="connsiteY38" fmla="*/ 309383 h 3047976"/>
                <a:gd name="connsiteX39" fmla="*/ 4675197 w 9144137"/>
                <a:gd name="connsiteY39" fmla="*/ 2738593 h 3047976"/>
                <a:gd name="connsiteX40" fmla="*/ 4778325 w 9144137"/>
                <a:gd name="connsiteY40" fmla="*/ 2841721 h 3047976"/>
                <a:gd name="connsiteX41" fmla="*/ 5855460 w 9144137"/>
                <a:gd name="connsiteY41" fmla="*/ 2841721 h 3047976"/>
                <a:gd name="connsiteX42" fmla="*/ 5958588 w 9144137"/>
                <a:gd name="connsiteY42" fmla="*/ 2738593 h 3047976"/>
                <a:gd name="connsiteX43" fmla="*/ 5958588 w 9144137"/>
                <a:gd name="connsiteY43" fmla="*/ 309383 h 3047976"/>
                <a:gd name="connsiteX44" fmla="*/ 6267972 w 9144137"/>
                <a:gd name="connsiteY44" fmla="*/ 0 h 3047976"/>
                <a:gd name="connsiteX45" fmla="*/ 7345107 w 9144137"/>
                <a:gd name="connsiteY45" fmla="*/ 0 h 3047976"/>
                <a:gd name="connsiteX46" fmla="*/ 7654491 w 9144137"/>
                <a:gd name="connsiteY46" fmla="*/ 309383 h 3047976"/>
                <a:gd name="connsiteX47" fmla="*/ 7654491 w 9144137"/>
                <a:gd name="connsiteY47" fmla="*/ 2738593 h 3047976"/>
                <a:gd name="connsiteX48" fmla="*/ 7757618 w 9144137"/>
                <a:gd name="connsiteY48" fmla="*/ 2841721 h 3047976"/>
                <a:gd name="connsiteX49" fmla="*/ 8834754 w 9144137"/>
                <a:gd name="connsiteY49" fmla="*/ 2841721 h 3047976"/>
                <a:gd name="connsiteX50" fmla="*/ 8937882 w 9144137"/>
                <a:gd name="connsiteY50" fmla="*/ 2738593 h 3047976"/>
                <a:gd name="connsiteX51" fmla="*/ 8937882 w 9144137"/>
                <a:gd name="connsiteY51" fmla="*/ 2200060 h 3047976"/>
                <a:gd name="connsiteX52" fmla="*/ 9041010 w 9144137"/>
                <a:gd name="connsiteY52" fmla="*/ 2131308 h 3047976"/>
                <a:gd name="connsiteX53" fmla="*/ 9144138 w 9144137"/>
                <a:gd name="connsiteY53" fmla="*/ 2200060 h 3047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144137" h="3047976">
                  <a:moveTo>
                    <a:pt x="9144000" y="2738593"/>
                  </a:moveTo>
                  <a:cubicBezTo>
                    <a:pt x="9144000" y="2909167"/>
                    <a:pt x="9005190" y="3047977"/>
                    <a:pt x="8834617" y="3047977"/>
                  </a:cubicBezTo>
                  <a:lnTo>
                    <a:pt x="7757481" y="3047977"/>
                  </a:lnTo>
                  <a:cubicBezTo>
                    <a:pt x="7586908" y="3047977"/>
                    <a:pt x="7448097" y="2909167"/>
                    <a:pt x="7448097" y="2738593"/>
                  </a:cubicBezTo>
                  <a:lnTo>
                    <a:pt x="7448097" y="309383"/>
                  </a:lnTo>
                  <a:cubicBezTo>
                    <a:pt x="7448097" y="252526"/>
                    <a:pt x="7401827" y="206256"/>
                    <a:pt x="7344970" y="206256"/>
                  </a:cubicBezTo>
                  <a:lnTo>
                    <a:pt x="6267834" y="206256"/>
                  </a:lnTo>
                  <a:cubicBezTo>
                    <a:pt x="6210976" y="206256"/>
                    <a:pt x="6164706" y="252526"/>
                    <a:pt x="6164706" y="309383"/>
                  </a:cubicBezTo>
                  <a:lnTo>
                    <a:pt x="6164706" y="2738593"/>
                  </a:lnTo>
                  <a:cubicBezTo>
                    <a:pt x="6164706" y="2909167"/>
                    <a:pt x="6025896" y="3047977"/>
                    <a:pt x="5855323" y="3047977"/>
                  </a:cubicBezTo>
                  <a:lnTo>
                    <a:pt x="4778187" y="3047977"/>
                  </a:lnTo>
                  <a:cubicBezTo>
                    <a:pt x="4607614" y="3047977"/>
                    <a:pt x="4468804" y="2909167"/>
                    <a:pt x="4468804" y="2738593"/>
                  </a:cubicBezTo>
                  <a:lnTo>
                    <a:pt x="4468804" y="309383"/>
                  </a:lnTo>
                  <a:cubicBezTo>
                    <a:pt x="4468804" y="252526"/>
                    <a:pt x="4422534" y="206256"/>
                    <a:pt x="4365676" y="206256"/>
                  </a:cubicBezTo>
                  <a:lnTo>
                    <a:pt x="3288540" y="206256"/>
                  </a:lnTo>
                  <a:cubicBezTo>
                    <a:pt x="3231682" y="206256"/>
                    <a:pt x="3185412" y="252526"/>
                    <a:pt x="3185412" y="309383"/>
                  </a:cubicBezTo>
                  <a:lnTo>
                    <a:pt x="3185412" y="2738593"/>
                  </a:lnTo>
                  <a:cubicBezTo>
                    <a:pt x="3185412" y="2909167"/>
                    <a:pt x="3046602" y="3047977"/>
                    <a:pt x="2876029" y="3047977"/>
                  </a:cubicBezTo>
                  <a:lnTo>
                    <a:pt x="1798893" y="3047977"/>
                  </a:lnTo>
                  <a:cubicBezTo>
                    <a:pt x="1628320" y="3047977"/>
                    <a:pt x="1489509" y="2909167"/>
                    <a:pt x="1489509" y="2738593"/>
                  </a:cubicBezTo>
                  <a:lnTo>
                    <a:pt x="1489509" y="309383"/>
                  </a:lnTo>
                  <a:cubicBezTo>
                    <a:pt x="1489509" y="252526"/>
                    <a:pt x="1443240" y="206256"/>
                    <a:pt x="1386382" y="206256"/>
                  </a:cubicBezTo>
                  <a:lnTo>
                    <a:pt x="309383" y="206256"/>
                  </a:lnTo>
                  <a:cubicBezTo>
                    <a:pt x="252526" y="206256"/>
                    <a:pt x="206256" y="252526"/>
                    <a:pt x="206256" y="309383"/>
                  </a:cubicBezTo>
                  <a:lnTo>
                    <a:pt x="206256" y="847917"/>
                  </a:lnTo>
                  <a:lnTo>
                    <a:pt x="103128" y="779165"/>
                  </a:lnTo>
                  <a:lnTo>
                    <a:pt x="0" y="847917"/>
                  </a:lnTo>
                  <a:lnTo>
                    <a:pt x="0" y="309383"/>
                  </a:lnTo>
                  <a:cubicBezTo>
                    <a:pt x="0" y="138810"/>
                    <a:pt x="138810" y="0"/>
                    <a:pt x="309383" y="0"/>
                  </a:cubicBezTo>
                  <a:lnTo>
                    <a:pt x="1386519" y="0"/>
                  </a:lnTo>
                  <a:cubicBezTo>
                    <a:pt x="1557093" y="0"/>
                    <a:pt x="1695903" y="138810"/>
                    <a:pt x="1695903" y="309383"/>
                  </a:cubicBezTo>
                  <a:lnTo>
                    <a:pt x="1695903" y="2738593"/>
                  </a:lnTo>
                  <a:cubicBezTo>
                    <a:pt x="1695903" y="2795451"/>
                    <a:pt x="1742173" y="2841721"/>
                    <a:pt x="1799031" y="2841721"/>
                  </a:cubicBezTo>
                  <a:lnTo>
                    <a:pt x="2876166" y="2841721"/>
                  </a:lnTo>
                  <a:cubicBezTo>
                    <a:pt x="2933024" y="2841721"/>
                    <a:pt x="2979294" y="2795451"/>
                    <a:pt x="2979294" y="2738593"/>
                  </a:cubicBezTo>
                  <a:lnTo>
                    <a:pt x="2979294" y="309383"/>
                  </a:lnTo>
                  <a:cubicBezTo>
                    <a:pt x="2979294" y="138810"/>
                    <a:pt x="3118104" y="0"/>
                    <a:pt x="3288678" y="0"/>
                  </a:cubicBezTo>
                  <a:lnTo>
                    <a:pt x="4365813" y="0"/>
                  </a:lnTo>
                  <a:cubicBezTo>
                    <a:pt x="4536387" y="0"/>
                    <a:pt x="4675197" y="138810"/>
                    <a:pt x="4675197" y="309383"/>
                  </a:cubicBezTo>
                  <a:lnTo>
                    <a:pt x="4675197" y="2738593"/>
                  </a:lnTo>
                  <a:cubicBezTo>
                    <a:pt x="4675197" y="2795451"/>
                    <a:pt x="4721467" y="2841721"/>
                    <a:pt x="4778325" y="2841721"/>
                  </a:cubicBezTo>
                  <a:lnTo>
                    <a:pt x="5855460" y="2841721"/>
                  </a:lnTo>
                  <a:cubicBezTo>
                    <a:pt x="5912318" y="2841721"/>
                    <a:pt x="5958588" y="2795451"/>
                    <a:pt x="5958588" y="2738593"/>
                  </a:cubicBezTo>
                  <a:lnTo>
                    <a:pt x="5958588" y="309383"/>
                  </a:lnTo>
                  <a:cubicBezTo>
                    <a:pt x="5958588" y="138810"/>
                    <a:pt x="6097398" y="0"/>
                    <a:pt x="6267972" y="0"/>
                  </a:cubicBezTo>
                  <a:lnTo>
                    <a:pt x="7345107" y="0"/>
                  </a:lnTo>
                  <a:cubicBezTo>
                    <a:pt x="7515681" y="0"/>
                    <a:pt x="7654491" y="138810"/>
                    <a:pt x="7654491" y="309383"/>
                  </a:cubicBezTo>
                  <a:lnTo>
                    <a:pt x="7654491" y="2738593"/>
                  </a:lnTo>
                  <a:cubicBezTo>
                    <a:pt x="7654491" y="2795451"/>
                    <a:pt x="7700760" y="2841721"/>
                    <a:pt x="7757618" y="2841721"/>
                  </a:cubicBezTo>
                  <a:lnTo>
                    <a:pt x="8834754" y="2841721"/>
                  </a:lnTo>
                  <a:cubicBezTo>
                    <a:pt x="8891612" y="2841721"/>
                    <a:pt x="8937882" y="2795451"/>
                    <a:pt x="8937882" y="2738593"/>
                  </a:cubicBezTo>
                  <a:lnTo>
                    <a:pt x="8937882" y="2200060"/>
                  </a:lnTo>
                  <a:lnTo>
                    <a:pt x="9041010" y="2131308"/>
                  </a:lnTo>
                  <a:lnTo>
                    <a:pt x="9144138" y="2200060"/>
                  </a:lnTo>
                </a:path>
              </a:pathLst>
            </a:custGeom>
            <a:gradFill>
              <a:gsLst>
                <a:gs pos="52300">
                  <a:srgbClr val="276DB5"/>
                </a:gs>
                <a:gs pos="0">
                  <a:srgbClr val="0F958E"/>
                </a:gs>
                <a:gs pos="100000">
                  <a:srgbClr val="935A9E"/>
                </a:gs>
              </a:gsLst>
              <a:lin ang="0" scaled="0"/>
            </a:gra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3" name="TextBox 132">
              <a:extLst>
                <a:ext uri="{FF2B5EF4-FFF2-40B4-BE49-F238E27FC236}">
                  <a16:creationId xmlns:a16="http://schemas.microsoft.com/office/drawing/2014/main" id="{6813AB1A-7736-D2CD-8D48-FA0B81A3C0B5}"/>
                </a:ext>
              </a:extLst>
            </p:cNvPr>
            <p:cNvSpPr txBox="1"/>
            <p:nvPr/>
          </p:nvSpPr>
          <p:spPr>
            <a:xfrm>
              <a:off x="819197" y="3124681"/>
              <a:ext cx="856004" cy="625812"/>
            </a:xfrm>
            <a:prstGeom prst="rect">
              <a:avLst/>
            </a:prstGeom>
            <a:noFill/>
          </p:spPr>
          <p:txBody>
            <a:bodyPr wrap="none" lIns="0" tIns="0" rIns="0" bIns="0" rtlCol="0" anchor="ctr">
              <a:spAutoFit/>
            </a:bodyPr>
            <a:lstStyle/>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가치와 역량의</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개념적 혼란</a:t>
              </a:r>
            </a:p>
          </p:txBody>
        </p:sp>
        <p:sp>
          <p:nvSpPr>
            <p:cNvPr id="137" name="TextBox 136">
              <a:extLst>
                <a:ext uri="{FF2B5EF4-FFF2-40B4-BE49-F238E27FC236}">
                  <a16:creationId xmlns:a16="http://schemas.microsoft.com/office/drawing/2014/main" id="{1FEED8DC-F712-66F9-BC92-813A140A9341}"/>
                </a:ext>
              </a:extLst>
            </p:cNvPr>
            <p:cNvSpPr txBox="1"/>
            <p:nvPr/>
          </p:nvSpPr>
          <p:spPr>
            <a:xfrm>
              <a:off x="2126247" y="3124681"/>
              <a:ext cx="894476" cy="838691"/>
            </a:xfrm>
            <a:prstGeom prst="rect">
              <a:avLst/>
            </a:prstGeom>
            <a:noFill/>
          </p:spPr>
          <p:txBody>
            <a:bodyPr wrap="none" lIns="0" tIns="0" rIns="0" bIns="0" rtlCol="0" anchor="ctr">
              <a:spAutoFit/>
            </a:bodyPr>
            <a:lstStyle/>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총론의</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핵심 역량과</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역량 간</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연계성 부족</a:t>
              </a:r>
            </a:p>
          </p:txBody>
        </p:sp>
        <p:sp>
          <p:nvSpPr>
            <p:cNvPr id="138" name="TextBox 137">
              <a:extLst>
                <a:ext uri="{FF2B5EF4-FFF2-40B4-BE49-F238E27FC236}">
                  <a16:creationId xmlns:a16="http://schemas.microsoft.com/office/drawing/2014/main" id="{CEEE4594-FD46-59D5-24D0-72212FE23F13}"/>
                </a:ext>
              </a:extLst>
            </p:cNvPr>
            <p:cNvSpPr txBox="1"/>
            <p:nvPr/>
          </p:nvSpPr>
          <p:spPr>
            <a:xfrm>
              <a:off x="3461339" y="3124681"/>
              <a:ext cx="894476" cy="838691"/>
            </a:xfrm>
            <a:prstGeom prst="rect">
              <a:avLst/>
            </a:prstGeom>
            <a:noFill/>
          </p:spPr>
          <p:txBody>
            <a:bodyPr wrap="none" lIns="0" tIns="0" rIns="0" bIns="0" rtlCol="0" anchor="ctr">
              <a:spAutoFit/>
            </a:bodyPr>
            <a:lstStyle/>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총론의</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체계와</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내용 간</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부조화</a:t>
              </a:r>
            </a:p>
          </p:txBody>
        </p:sp>
        <p:sp>
          <p:nvSpPr>
            <p:cNvPr id="139" name="TextBox 138">
              <a:extLst>
                <a:ext uri="{FF2B5EF4-FFF2-40B4-BE49-F238E27FC236}">
                  <a16:creationId xmlns:a16="http://schemas.microsoft.com/office/drawing/2014/main" id="{B1EB0D56-0329-2576-7415-7A9FD61BD1A3}"/>
                </a:ext>
              </a:extLst>
            </p:cNvPr>
            <p:cNvSpPr txBox="1"/>
            <p:nvPr/>
          </p:nvSpPr>
          <p:spPr>
            <a:xfrm>
              <a:off x="4807424" y="3124681"/>
              <a:ext cx="856004" cy="625812"/>
            </a:xfrm>
            <a:prstGeom prst="rect">
              <a:avLst/>
            </a:prstGeom>
            <a:noFill/>
          </p:spPr>
          <p:txBody>
            <a:bodyPr wrap="none" lIns="0" tIns="0" rIns="0" bIns="0" rtlCol="0" anchor="ctr">
              <a:spAutoFit/>
            </a:bodyPr>
            <a:lstStyle/>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가치와 활동의</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획일적 연계</a:t>
              </a:r>
            </a:p>
          </p:txBody>
        </p:sp>
        <p:sp>
          <p:nvSpPr>
            <p:cNvPr id="140" name="TextBox 139">
              <a:extLst>
                <a:ext uri="{FF2B5EF4-FFF2-40B4-BE49-F238E27FC236}">
                  <a16:creationId xmlns:a16="http://schemas.microsoft.com/office/drawing/2014/main" id="{8012E01A-D740-4F45-61CE-BF39ED4E3316}"/>
                </a:ext>
              </a:extLst>
            </p:cNvPr>
            <p:cNvSpPr txBox="1"/>
            <p:nvPr/>
          </p:nvSpPr>
          <p:spPr>
            <a:xfrm>
              <a:off x="6217265" y="3124681"/>
              <a:ext cx="719749" cy="838691"/>
            </a:xfrm>
            <a:prstGeom prst="rect">
              <a:avLst/>
            </a:prstGeom>
            <a:noFill/>
          </p:spPr>
          <p:txBody>
            <a:bodyPr wrap="none" lIns="0" tIns="0" rIns="0" bIns="0" rtlCol="0" anchor="ctr">
              <a:spAutoFit/>
            </a:bodyPr>
            <a:lstStyle/>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요소와</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성취기준의</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학년군별</a:t>
              </a:r>
              <a:endPar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계열성 부족</a:t>
              </a:r>
            </a:p>
          </p:txBody>
        </p:sp>
        <p:sp>
          <p:nvSpPr>
            <p:cNvPr id="141" name="TextBox 140">
              <a:extLst>
                <a:ext uri="{FF2B5EF4-FFF2-40B4-BE49-F238E27FC236}">
                  <a16:creationId xmlns:a16="http://schemas.microsoft.com/office/drawing/2014/main" id="{055C634E-4FD5-1240-5DC1-3C96AC815FEA}"/>
                </a:ext>
              </a:extLst>
            </p:cNvPr>
            <p:cNvSpPr txBox="1"/>
            <p:nvPr/>
          </p:nvSpPr>
          <p:spPr>
            <a:xfrm>
              <a:off x="7387951" y="3124681"/>
              <a:ext cx="1077218" cy="1279838"/>
            </a:xfrm>
            <a:prstGeom prst="rect">
              <a:avLst/>
            </a:prstGeom>
            <a:noFill/>
          </p:spPr>
          <p:txBody>
            <a:bodyPr wrap="none" lIns="0" tIns="0" rIns="0" bIns="0" rtlCol="0" anchor="ctr">
              <a:spAutoFit/>
            </a:bodyPr>
            <a:lstStyle/>
            <a:p>
              <a:pPr algn="ctr">
                <a:spcAft>
                  <a:spcPts val="100"/>
                </a:spcAft>
              </a:pP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온</a:t>
              </a:r>
              <a:r>
                <a:rPr lang="ko-KR" altLang="en-US" sz="1300" dirty="0" err="1">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오프라인</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연계 수업</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디지털 </a:t>
              </a: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리터러시</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역량 등</a:t>
              </a:r>
            </a:p>
            <a:p>
              <a:pPr algn="ctr">
                <a:spcAft>
                  <a:spcPts val="100"/>
                </a:spcAft>
              </a:pPr>
              <a:r>
                <a:rPr lang="ko-KR" altLang="en-US" sz="1300" spc="-3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최신 교수</a:t>
              </a:r>
              <a:r>
                <a:rPr lang="en-US" altLang="ko-KR" sz="1400" spc="-3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300" spc="-3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및</a:t>
              </a:r>
              <a:endParaRPr lang="en-US" altLang="ko-KR" sz="1300" spc="-3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spcAft>
                  <a:spcPts val="100"/>
                </a:spcAft>
              </a:pP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 방법 반영</a:t>
              </a:r>
              <a:endPar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43" name="TextBox 142">
              <a:extLst>
                <a:ext uri="{FF2B5EF4-FFF2-40B4-BE49-F238E27FC236}">
                  <a16:creationId xmlns:a16="http://schemas.microsoft.com/office/drawing/2014/main" id="{0CDEE04E-444E-46E6-C9CC-3D1E35ABF4BF}"/>
                </a:ext>
              </a:extLst>
            </p:cNvPr>
            <p:cNvSpPr txBox="1"/>
            <p:nvPr/>
          </p:nvSpPr>
          <p:spPr>
            <a:xfrm>
              <a:off x="1193498" y="2682613"/>
              <a:ext cx="107401"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0F958E"/>
                  </a:solidFill>
                  <a:latin typeface="학교안심 붓펜 B" panose="02020803000000000000" pitchFamily="18" charset="-127"/>
                  <a:ea typeface="학교안심 붓펜 B" panose="02020803000000000000" pitchFamily="18" charset="-127"/>
                </a:rPr>
                <a:t>1</a:t>
              </a:r>
              <a:endParaRPr lang="ko-KR" altLang="en-US" sz="2400" dirty="0">
                <a:ln>
                  <a:solidFill>
                    <a:schemeClr val="accent1">
                      <a:shade val="50000"/>
                      <a:alpha val="0"/>
                    </a:schemeClr>
                  </a:solidFill>
                </a:ln>
                <a:solidFill>
                  <a:srgbClr val="0F958E"/>
                </a:solidFill>
                <a:latin typeface="학교안심 붓펜 B" panose="02020803000000000000" pitchFamily="18" charset="-127"/>
                <a:ea typeface="학교안심 붓펜 B" panose="02020803000000000000" pitchFamily="18" charset="-127"/>
              </a:endParaRPr>
            </a:p>
          </p:txBody>
        </p:sp>
        <p:sp>
          <p:nvSpPr>
            <p:cNvPr id="12" name="TextBox 11">
              <a:extLst>
                <a:ext uri="{FF2B5EF4-FFF2-40B4-BE49-F238E27FC236}">
                  <a16:creationId xmlns:a16="http://schemas.microsoft.com/office/drawing/2014/main" id="{80AC767E-0819-EF75-87EE-103820412AD5}"/>
                </a:ext>
              </a:extLst>
            </p:cNvPr>
            <p:cNvSpPr txBox="1"/>
            <p:nvPr/>
          </p:nvSpPr>
          <p:spPr>
            <a:xfrm>
              <a:off x="2496541" y="2682613"/>
              <a:ext cx="153888"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1B8CA6"/>
                  </a:solidFill>
                  <a:latin typeface="학교안심 붓펜 B" panose="02020803000000000000" pitchFamily="18" charset="-127"/>
                  <a:ea typeface="학교안심 붓펜 B" panose="02020803000000000000" pitchFamily="18" charset="-127"/>
                </a:rPr>
                <a:t>2</a:t>
              </a:r>
              <a:endParaRPr lang="ko-KR" altLang="en-US" sz="2400" dirty="0">
                <a:ln>
                  <a:solidFill>
                    <a:schemeClr val="accent1">
                      <a:shade val="50000"/>
                      <a:alpha val="0"/>
                    </a:schemeClr>
                  </a:solidFill>
                </a:ln>
                <a:solidFill>
                  <a:srgbClr val="1B8CA6"/>
                </a:solidFill>
                <a:latin typeface="학교안심 붓펜 B" panose="02020803000000000000" pitchFamily="18" charset="-127"/>
                <a:ea typeface="학교안심 붓펜 B" panose="02020803000000000000" pitchFamily="18" charset="-127"/>
              </a:endParaRPr>
            </a:p>
          </p:txBody>
        </p:sp>
        <p:sp>
          <p:nvSpPr>
            <p:cNvPr id="13" name="TextBox 12">
              <a:extLst>
                <a:ext uri="{FF2B5EF4-FFF2-40B4-BE49-F238E27FC236}">
                  <a16:creationId xmlns:a16="http://schemas.microsoft.com/office/drawing/2014/main" id="{A179FDCF-27C0-9AAD-DEF9-9259AD089F00}"/>
                </a:ext>
              </a:extLst>
            </p:cNvPr>
            <p:cNvSpPr txBox="1"/>
            <p:nvPr/>
          </p:nvSpPr>
          <p:spPr>
            <a:xfrm>
              <a:off x="3838045" y="2682613"/>
              <a:ext cx="141064"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2A82B0"/>
                  </a:solidFill>
                  <a:latin typeface="학교안심 붓펜 B" panose="02020803000000000000" pitchFamily="18" charset="-127"/>
                  <a:ea typeface="학교안심 붓펜 B" panose="02020803000000000000" pitchFamily="18" charset="-127"/>
                </a:rPr>
                <a:t>3</a:t>
              </a:r>
              <a:endParaRPr lang="ko-KR" altLang="en-US" sz="2400" dirty="0">
                <a:ln>
                  <a:solidFill>
                    <a:schemeClr val="accent1">
                      <a:shade val="50000"/>
                      <a:alpha val="0"/>
                    </a:schemeClr>
                  </a:solidFill>
                </a:ln>
                <a:solidFill>
                  <a:srgbClr val="2A82B0"/>
                </a:solidFill>
                <a:latin typeface="학교안심 붓펜 B" panose="02020803000000000000" pitchFamily="18" charset="-127"/>
                <a:ea typeface="학교안심 붓펜 B" panose="02020803000000000000" pitchFamily="18" charset="-127"/>
              </a:endParaRPr>
            </a:p>
          </p:txBody>
        </p:sp>
        <p:sp>
          <p:nvSpPr>
            <p:cNvPr id="14" name="TextBox 13">
              <a:extLst>
                <a:ext uri="{FF2B5EF4-FFF2-40B4-BE49-F238E27FC236}">
                  <a16:creationId xmlns:a16="http://schemas.microsoft.com/office/drawing/2014/main" id="{61118D3A-8D63-7DE5-BD48-02BD040F8CF1}"/>
                </a:ext>
              </a:extLst>
            </p:cNvPr>
            <p:cNvSpPr txBox="1"/>
            <p:nvPr/>
          </p:nvSpPr>
          <p:spPr>
            <a:xfrm>
              <a:off x="5152070" y="2682613"/>
              <a:ext cx="166712"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276DB5"/>
                  </a:solidFill>
                  <a:latin typeface="학교안심 붓펜 B" panose="02020803000000000000" pitchFamily="18" charset="-127"/>
                  <a:ea typeface="학교안심 붓펜 B" panose="02020803000000000000" pitchFamily="18" charset="-127"/>
                </a:rPr>
                <a:t>4</a:t>
              </a:r>
              <a:endParaRPr lang="ko-KR" altLang="en-US" sz="2400" dirty="0">
                <a:ln>
                  <a:solidFill>
                    <a:schemeClr val="accent1">
                      <a:shade val="50000"/>
                      <a:alpha val="0"/>
                    </a:schemeClr>
                  </a:solidFill>
                </a:ln>
                <a:solidFill>
                  <a:srgbClr val="276DB5"/>
                </a:solidFill>
                <a:latin typeface="학교안심 붓펜 B" panose="02020803000000000000" pitchFamily="18" charset="-127"/>
                <a:ea typeface="학교안심 붓펜 B" panose="02020803000000000000" pitchFamily="18" charset="-127"/>
              </a:endParaRPr>
            </a:p>
          </p:txBody>
        </p:sp>
        <p:sp>
          <p:nvSpPr>
            <p:cNvPr id="15" name="TextBox 14">
              <a:extLst>
                <a:ext uri="{FF2B5EF4-FFF2-40B4-BE49-F238E27FC236}">
                  <a16:creationId xmlns:a16="http://schemas.microsoft.com/office/drawing/2014/main" id="{14663C1C-66E4-6494-2F8A-46837578B61B}"/>
                </a:ext>
              </a:extLst>
            </p:cNvPr>
            <p:cNvSpPr txBox="1"/>
            <p:nvPr/>
          </p:nvSpPr>
          <p:spPr>
            <a:xfrm>
              <a:off x="6509814" y="2682613"/>
              <a:ext cx="134652"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4C63AE"/>
                  </a:solidFill>
                  <a:latin typeface="학교안심 붓펜 B" panose="02020803000000000000" pitchFamily="18" charset="-127"/>
                  <a:ea typeface="학교안심 붓펜 B" panose="02020803000000000000" pitchFamily="18" charset="-127"/>
                </a:rPr>
                <a:t>5</a:t>
              </a:r>
              <a:endParaRPr lang="ko-KR" altLang="en-US" sz="2400" dirty="0">
                <a:ln>
                  <a:solidFill>
                    <a:schemeClr val="accent1">
                      <a:shade val="50000"/>
                      <a:alpha val="0"/>
                    </a:schemeClr>
                  </a:solidFill>
                </a:ln>
                <a:solidFill>
                  <a:srgbClr val="4C63AE"/>
                </a:solidFill>
                <a:latin typeface="학교안심 붓펜 B" panose="02020803000000000000" pitchFamily="18" charset="-127"/>
                <a:ea typeface="학교안심 붓펜 B" panose="02020803000000000000" pitchFamily="18" charset="-127"/>
              </a:endParaRPr>
            </a:p>
          </p:txBody>
        </p:sp>
        <p:sp>
          <p:nvSpPr>
            <p:cNvPr id="16" name="TextBox 15">
              <a:extLst>
                <a:ext uri="{FF2B5EF4-FFF2-40B4-BE49-F238E27FC236}">
                  <a16:creationId xmlns:a16="http://schemas.microsoft.com/office/drawing/2014/main" id="{7696D748-74DA-105F-DC3E-25C6F580F5DE}"/>
                </a:ext>
              </a:extLst>
            </p:cNvPr>
            <p:cNvSpPr txBox="1"/>
            <p:nvPr/>
          </p:nvSpPr>
          <p:spPr>
            <a:xfrm>
              <a:off x="7859235" y="2682613"/>
              <a:ext cx="134652" cy="369332"/>
            </a:xfrm>
            <a:prstGeom prst="rect">
              <a:avLst/>
            </a:prstGeom>
            <a:noFill/>
          </p:spPr>
          <p:txBody>
            <a:bodyPr wrap="none" lIns="0" tIns="0" rIns="0" bIns="0" rtlCol="0" anchor="ctr">
              <a:spAutoFit/>
            </a:bodyPr>
            <a:lstStyle/>
            <a:p>
              <a:pPr algn="ctr"/>
              <a:r>
                <a:rPr lang="en-US" altLang="ko-KR" sz="2400" dirty="0">
                  <a:ln>
                    <a:solidFill>
                      <a:schemeClr val="accent1">
                        <a:shade val="50000"/>
                        <a:alpha val="0"/>
                      </a:schemeClr>
                    </a:solidFill>
                  </a:ln>
                  <a:solidFill>
                    <a:srgbClr val="935A9E"/>
                  </a:solidFill>
                  <a:latin typeface="학교안심 붓펜 B" panose="02020803000000000000" pitchFamily="18" charset="-127"/>
                  <a:ea typeface="학교안심 붓펜 B" panose="02020803000000000000" pitchFamily="18" charset="-127"/>
                </a:rPr>
                <a:t>6</a:t>
              </a:r>
              <a:endParaRPr lang="ko-KR" altLang="en-US" sz="2400" dirty="0">
                <a:ln>
                  <a:solidFill>
                    <a:schemeClr val="accent1">
                      <a:shade val="50000"/>
                      <a:alpha val="0"/>
                    </a:schemeClr>
                  </a:solidFill>
                </a:ln>
                <a:solidFill>
                  <a:srgbClr val="935A9E"/>
                </a:solidFill>
                <a:latin typeface="학교안심 붓펜 B" panose="02020803000000000000" pitchFamily="18" charset="-127"/>
                <a:ea typeface="학교안심 붓펜 B" panose="02020803000000000000" pitchFamily="18" charset="-127"/>
              </a:endParaRPr>
            </a:p>
          </p:txBody>
        </p:sp>
      </p:grpSp>
      <p:sp>
        <p:nvSpPr>
          <p:cNvPr id="6" name="TextBox 5">
            <a:extLst>
              <a:ext uri="{FF2B5EF4-FFF2-40B4-BE49-F238E27FC236}">
                <a16:creationId xmlns:a16="http://schemas.microsoft.com/office/drawing/2014/main" id="{1499F045-9392-580D-252D-F74F8AD9AA14}"/>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368876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2" name="그룹 11">
            <a:extLst>
              <a:ext uri="{FF2B5EF4-FFF2-40B4-BE49-F238E27FC236}">
                <a16:creationId xmlns:a16="http://schemas.microsoft.com/office/drawing/2014/main" id="{63E76EA0-FEF1-0E66-92EF-2172EE11D9AE}"/>
              </a:ext>
            </a:extLst>
          </p:cNvPr>
          <p:cNvGrpSpPr/>
          <p:nvPr/>
        </p:nvGrpSpPr>
        <p:grpSpPr>
          <a:xfrm>
            <a:off x="466725" y="1909395"/>
            <a:ext cx="8239125" cy="4753391"/>
            <a:chOff x="466725" y="1909395"/>
            <a:chExt cx="8239125" cy="4753391"/>
          </a:xfrm>
        </p:grpSpPr>
        <p:sp>
          <p:nvSpPr>
            <p:cNvPr id="104" name="이등변 삼각형 103">
              <a:extLst>
                <a:ext uri="{FF2B5EF4-FFF2-40B4-BE49-F238E27FC236}">
                  <a16:creationId xmlns:a16="http://schemas.microsoft.com/office/drawing/2014/main" id="{6B71BC8F-9D9C-FA4F-6833-37A3891D1C7E}"/>
                </a:ext>
              </a:extLst>
            </p:cNvPr>
            <p:cNvSpPr/>
            <p:nvPr/>
          </p:nvSpPr>
          <p:spPr>
            <a:xfrm flipV="1">
              <a:off x="722574" y="1987871"/>
              <a:ext cx="7698852" cy="1975361"/>
            </a:xfrm>
            <a:prstGeom prst="triangle">
              <a:avLst/>
            </a:prstGeom>
            <a:gradFill>
              <a:gsLst>
                <a:gs pos="80000">
                  <a:srgbClr val="0F958E">
                    <a:alpha val="0"/>
                  </a:srgbClr>
                </a:gs>
                <a:gs pos="0">
                  <a:srgbClr val="0F958E">
                    <a:alpha val="23000"/>
                  </a:srgb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3" name="자유형: 도형 102">
              <a:extLst>
                <a:ext uri="{FF2B5EF4-FFF2-40B4-BE49-F238E27FC236}">
                  <a16:creationId xmlns:a16="http://schemas.microsoft.com/office/drawing/2014/main" id="{02FB005E-63BC-1F01-5F49-3FA3CEAB4ABB}"/>
                </a:ext>
              </a:extLst>
            </p:cNvPr>
            <p:cNvSpPr/>
            <p:nvPr/>
          </p:nvSpPr>
          <p:spPr>
            <a:xfrm flipH="1">
              <a:off x="4657725" y="1957436"/>
              <a:ext cx="4048125" cy="4705350"/>
            </a:xfrm>
            <a:custGeom>
              <a:avLst/>
              <a:gdLst>
                <a:gd name="connsiteX0" fmla="*/ 3514725 w 4029075"/>
                <a:gd name="connsiteY0" fmla="*/ 1200150 h 3695700"/>
                <a:gd name="connsiteX1" fmla="*/ 1209675 w 4029075"/>
                <a:gd name="connsiteY1" fmla="*/ 9525 h 3695700"/>
                <a:gd name="connsiteX2" fmla="*/ 0 w 4029075"/>
                <a:gd name="connsiteY2" fmla="*/ 0 h 3695700"/>
                <a:gd name="connsiteX3" fmla="*/ 0 w 4029075"/>
                <a:gd name="connsiteY3" fmla="*/ 3695700 h 3695700"/>
                <a:gd name="connsiteX4" fmla="*/ 4029075 w 4029075"/>
                <a:gd name="connsiteY4" fmla="*/ 3695700 h 3695700"/>
                <a:gd name="connsiteX5" fmla="*/ 4029075 w 4029075"/>
                <a:gd name="connsiteY5" fmla="*/ 2143125 h 3695700"/>
                <a:gd name="connsiteX6" fmla="*/ 3514725 w 4029075"/>
                <a:gd name="connsiteY6" fmla="*/ 1200150 h 3695700"/>
                <a:gd name="connsiteX0" fmla="*/ 3514725 w 4029075"/>
                <a:gd name="connsiteY0" fmla="*/ 1200150 h 3971925"/>
                <a:gd name="connsiteX1" fmla="*/ 1209675 w 4029075"/>
                <a:gd name="connsiteY1" fmla="*/ 9525 h 3971925"/>
                <a:gd name="connsiteX2" fmla="*/ 0 w 4029075"/>
                <a:gd name="connsiteY2" fmla="*/ 0 h 3971925"/>
                <a:gd name="connsiteX3" fmla="*/ 0 w 4029075"/>
                <a:gd name="connsiteY3" fmla="*/ 3695700 h 3971925"/>
                <a:gd name="connsiteX4" fmla="*/ 4029075 w 4029075"/>
                <a:gd name="connsiteY4" fmla="*/ 3971925 h 3971925"/>
                <a:gd name="connsiteX5" fmla="*/ 4029075 w 4029075"/>
                <a:gd name="connsiteY5" fmla="*/ 2143125 h 3971925"/>
                <a:gd name="connsiteX6" fmla="*/ 3514725 w 4029075"/>
                <a:gd name="connsiteY6" fmla="*/ 1200150 h 3971925"/>
                <a:gd name="connsiteX0" fmla="*/ 3533775 w 4048125"/>
                <a:gd name="connsiteY0" fmla="*/ 1200150 h 4095750"/>
                <a:gd name="connsiteX1" fmla="*/ 1228725 w 4048125"/>
                <a:gd name="connsiteY1" fmla="*/ 9525 h 4095750"/>
                <a:gd name="connsiteX2" fmla="*/ 19050 w 4048125"/>
                <a:gd name="connsiteY2" fmla="*/ 0 h 4095750"/>
                <a:gd name="connsiteX3" fmla="*/ 0 w 4048125"/>
                <a:gd name="connsiteY3" fmla="*/ 4095750 h 4095750"/>
                <a:gd name="connsiteX4" fmla="*/ 4048125 w 4048125"/>
                <a:gd name="connsiteY4" fmla="*/ 3971925 h 4095750"/>
                <a:gd name="connsiteX5" fmla="*/ 4048125 w 4048125"/>
                <a:gd name="connsiteY5" fmla="*/ 2143125 h 4095750"/>
                <a:gd name="connsiteX6" fmla="*/ 3533775 w 4048125"/>
                <a:gd name="connsiteY6" fmla="*/ 1200150 h 4095750"/>
                <a:gd name="connsiteX0" fmla="*/ 3533775 w 4048125"/>
                <a:gd name="connsiteY0" fmla="*/ 1809750 h 4705350"/>
                <a:gd name="connsiteX1" fmla="*/ 9525 w 4048125"/>
                <a:gd name="connsiteY1" fmla="*/ 0 h 4705350"/>
                <a:gd name="connsiteX2" fmla="*/ 19050 w 4048125"/>
                <a:gd name="connsiteY2" fmla="*/ 609600 h 4705350"/>
                <a:gd name="connsiteX3" fmla="*/ 0 w 4048125"/>
                <a:gd name="connsiteY3" fmla="*/ 4705350 h 4705350"/>
                <a:gd name="connsiteX4" fmla="*/ 4048125 w 4048125"/>
                <a:gd name="connsiteY4" fmla="*/ 4581525 h 4705350"/>
                <a:gd name="connsiteX5" fmla="*/ 4048125 w 4048125"/>
                <a:gd name="connsiteY5" fmla="*/ 2752725 h 4705350"/>
                <a:gd name="connsiteX6" fmla="*/ 3533775 w 4048125"/>
                <a:gd name="connsiteY6" fmla="*/ 1809750 h 470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8125" h="4705350">
                  <a:moveTo>
                    <a:pt x="3533775" y="1809750"/>
                  </a:moveTo>
                  <a:lnTo>
                    <a:pt x="9525" y="0"/>
                  </a:lnTo>
                  <a:lnTo>
                    <a:pt x="19050" y="609600"/>
                  </a:lnTo>
                  <a:lnTo>
                    <a:pt x="0" y="4705350"/>
                  </a:lnTo>
                  <a:lnTo>
                    <a:pt x="4048125" y="4581525"/>
                  </a:lnTo>
                  <a:lnTo>
                    <a:pt x="4048125" y="2752725"/>
                  </a:lnTo>
                  <a:lnTo>
                    <a:pt x="3533775" y="1809750"/>
                  </a:lnTo>
                  <a:close/>
                </a:path>
              </a:pathLst>
            </a:custGeom>
            <a:gradFill>
              <a:gsLst>
                <a:gs pos="45000">
                  <a:srgbClr val="276DB5">
                    <a:alpha val="0"/>
                  </a:srgbClr>
                </a:gs>
                <a:gs pos="12000">
                  <a:srgbClr val="276DB5">
                    <a:alpha val="23000"/>
                  </a:srgbClr>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2" name="자유형: 도형 101">
              <a:extLst>
                <a:ext uri="{FF2B5EF4-FFF2-40B4-BE49-F238E27FC236}">
                  <a16:creationId xmlns:a16="http://schemas.microsoft.com/office/drawing/2014/main" id="{C67FC5C8-FCA0-C9DB-FA05-CDEF1AE1FBC2}"/>
                </a:ext>
              </a:extLst>
            </p:cNvPr>
            <p:cNvSpPr/>
            <p:nvPr/>
          </p:nvSpPr>
          <p:spPr>
            <a:xfrm>
              <a:off x="466725" y="1957436"/>
              <a:ext cx="4048125" cy="4705350"/>
            </a:xfrm>
            <a:custGeom>
              <a:avLst/>
              <a:gdLst>
                <a:gd name="connsiteX0" fmla="*/ 3514725 w 4029075"/>
                <a:gd name="connsiteY0" fmla="*/ 1200150 h 3695700"/>
                <a:gd name="connsiteX1" fmla="*/ 1209675 w 4029075"/>
                <a:gd name="connsiteY1" fmla="*/ 9525 h 3695700"/>
                <a:gd name="connsiteX2" fmla="*/ 0 w 4029075"/>
                <a:gd name="connsiteY2" fmla="*/ 0 h 3695700"/>
                <a:gd name="connsiteX3" fmla="*/ 0 w 4029075"/>
                <a:gd name="connsiteY3" fmla="*/ 3695700 h 3695700"/>
                <a:gd name="connsiteX4" fmla="*/ 4029075 w 4029075"/>
                <a:gd name="connsiteY4" fmla="*/ 3695700 h 3695700"/>
                <a:gd name="connsiteX5" fmla="*/ 4029075 w 4029075"/>
                <a:gd name="connsiteY5" fmla="*/ 2143125 h 3695700"/>
                <a:gd name="connsiteX6" fmla="*/ 3514725 w 4029075"/>
                <a:gd name="connsiteY6" fmla="*/ 1200150 h 3695700"/>
                <a:gd name="connsiteX0" fmla="*/ 3514725 w 4029075"/>
                <a:gd name="connsiteY0" fmla="*/ 1200150 h 3971925"/>
                <a:gd name="connsiteX1" fmla="*/ 1209675 w 4029075"/>
                <a:gd name="connsiteY1" fmla="*/ 9525 h 3971925"/>
                <a:gd name="connsiteX2" fmla="*/ 0 w 4029075"/>
                <a:gd name="connsiteY2" fmla="*/ 0 h 3971925"/>
                <a:gd name="connsiteX3" fmla="*/ 0 w 4029075"/>
                <a:gd name="connsiteY3" fmla="*/ 3695700 h 3971925"/>
                <a:gd name="connsiteX4" fmla="*/ 4029075 w 4029075"/>
                <a:gd name="connsiteY4" fmla="*/ 3971925 h 3971925"/>
                <a:gd name="connsiteX5" fmla="*/ 4029075 w 4029075"/>
                <a:gd name="connsiteY5" fmla="*/ 2143125 h 3971925"/>
                <a:gd name="connsiteX6" fmla="*/ 3514725 w 4029075"/>
                <a:gd name="connsiteY6" fmla="*/ 1200150 h 3971925"/>
                <a:gd name="connsiteX0" fmla="*/ 3533775 w 4048125"/>
                <a:gd name="connsiteY0" fmla="*/ 1200150 h 4095750"/>
                <a:gd name="connsiteX1" fmla="*/ 1228725 w 4048125"/>
                <a:gd name="connsiteY1" fmla="*/ 9525 h 4095750"/>
                <a:gd name="connsiteX2" fmla="*/ 19050 w 4048125"/>
                <a:gd name="connsiteY2" fmla="*/ 0 h 4095750"/>
                <a:gd name="connsiteX3" fmla="*/ 0 w 4048125"/>
                <a:gd name="connsiteY3" fmla="*/ 4095750 h 4095750"/>
                <a:gd name="connsiteX4" fmla="*/ 4048125 w 4048125"/>
                <a:gd name="connsiteY4" fmla="*/ 3971925 h 4095750"/>
                <a:gd name="connsiteX5" fmla="*/ 4048125 w 4048125"/>
                <a:gd name="connsiteY5" fmla="*/ 2143125 h 4095750"/>
                <a:gd name="connsiteX6" fmla="*/ 3533775 w 4048125"/>
                <a:gd name="connsiteY6" fmla="*/ 1200150 h 4095750"/>
                <a:gd name="connsiteX0" fmla="*/ 3533775 w 4048125"/>
                <a:gd name="connsiteY0" fmla="*/ 1809750 h 4705350"/>
                <a:gd name="connsiteX1" fmla="*/ 9525 w 4048125"/>
                <a:gd name="connsiteY1" fmla="*/ 0 h 4705350"/>
                <a:gd name="connsiteX2" fmla="*/ 19050 w 4048125"/>
                <a:gd name="connsiteY2" fmla="*/ 609600 h 4705350"/>
                <a:gd name="connsiteX3" fmla="*/ 0 w 4048125"/>
                <a:gd name="connsiteY3" fmla="*/ 4705350 h 4705350"/>
                <a:gd name="connsiteX4" fmla="*/ 4048125 w 4048125"/>
                <a:gd name="connsiteY4" fmla="*/ 4581525 h 4705350"/>
                <a:gd name="connsiteX5" fmla="*/ 4048125 w 4048125"/>
                <a:gd name="connsiteY5" fmla="*/ 2752725 h 4705350"/>
                <a:gd name="connsiteX6" fmla="*/ 3533775 w 4048125"/>
                <a:gd name="connsiteY6" fmla="*/ 1809750 h 470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8125" h="4705350">
                  <a:moveTo>
                    <a:pt x="3533775" y="1809750"/>
                  </a:moveTo>
                  <a:lnTo>
                    <a:pt x="9525" y="0"/>
                  </a:lnTo>
                  <a:lnTo>
                    <a:pt x="19050" y="609600"/>
                  </a:lnTo>
                  <a:lnTo>
                    <a:pt x="0" y="4705350"/>
                  </a:lnTo>
                  <a:lnTo>
                    <a:pt x="4048125" y="4581525"/>
                  </a:lnTo>
                  <a:lnTo>
                    <a:pt x="4048125" y="2752725"/>
                  </a:lnTo>
                  <a:lnTo>
                    <a:pt x="3533775" y="1809750"/>
                  </a:lnTo>
                  <a:close/>
                </a:path>
              </a:pathLst>
            </a:custGeom>
            <a:gradFill>
              <a:gsLst>
                <a:gs pos="45000">
                  <a:srgbClr val="935A9E">
                    <a:alpha val="0"/>
                  </a:srgbClr>
                </a:gs>
                <a:gs pos="12000">
                  <a:srgbClr val="935A9E">
                    <a:alpha val="23000"/>
                  </a:srgbClr>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87" name="그룹 86">
              <a:extLst>
                <a:ext uri="{FF2B5EF4-FFF2-40B4-BE49-F238E27FC236}">
                  <a16:creationId xmlns:a16="http://schemas.microsoft.com/office/drawing/2014/main" id="{ECB04A0C-5A46-811C-F745-668887D69B3B}"/>
                </a:ext>
              </a:extLst>
            </p:cNvPr>
            <p:cNvGrpSpPr/>
            <p:nvPr/>
          </p:nvGrpSpPr>
          <p:grpSpPr>
            <a:xfrm>
              <a:off x="472381" y="1909395"/>
              <a:ext cx="8203307" cy="3503983"/>
              <a:chOff x="472381" y="1797948"/>
              <a:chExt cx="8203307" cy="3503983"/>
            </a:xfrm>
          </p:grpSpPr>
          <p:grpSp>
            <p:nvGrpSpPr>
              <p:cNvPr id="36" name="그룹 35">
                <a:extLst>
                  <a:ext uri="{FF2B5EF4-FFF2-40B4-BE49-F238E27FC236}">
                    <a16:creationId xmlns:a16="http://schemas.microsoft.com/office/drawing/2014/main" id="{060F85FA-AC1F-BD95-B8F1-B39F9B9BE5F2}"/>
                  </a:ext>
                </a:extLst>
              </p:cNvPr>
              <p:cNvGrpSpPr/>
              <p:nvPr/>
            </p:nvGrpSpPr>
            <p:grpSpPr>
              <a:xfrm>
                <a:off x="3484802" y="2714268"/>
                <a:ext cx="2218882" cy="2326810"/>
                <a:chOff x="3484802" y="2639045"/>
                <a:chExt cx="2218882" cy="2326810"/>
              </a:xfrm>
            </p:grpSpPr>
            <p:grpSp>
              <p:nvGrpSpPr>
                <p:cNvPr id="15" name="그래픽 12">
                  <a:extLst>
                    <a:ext uri="{FF2B5EF4-FFF2-40B4-BE49-F238E27FC236}">
                      <a16:creationId xmlns:a16="http://schemas.microsoft.com/office/drawing/2014/main" id="{4A2BD75A-5749-77ED-00E4-FF9923AF5149}"/>
                    </a:ext>
                  </a:extLst>
                </p:cNvPr>
                <p:cNvGrpSpPr/>
                <p:nvPr/>
              </p:nvGrpSpPr>
              <p:grpSpPr>
                <a:xfrm>
                  <a:off x="3484802" y="2798524"/>
                  <a:ext cx="2208264" cy="2167331"/>
                  <a:chOff x="1441833" y="590537"/>
                  <a:chExt cx="6264605" cy="6148483"/>
                </a:xfrm>
              </p:grpSpPr>
              <p:grpSp>
                <p:nvGrpSpPr>
                  <p:cNvPr id="16" name="그래픽 12">
                    <a:extLst>
                      <a:ext uri="{FF2B5EF4-FFF2-40B4-BE49-F238E27FC236}">
                        <a16:creationId xmlns:a16="http://schemas.microsoft.com/office/drawing/2014/main" id="{02EB3A5D-1E7C-1FE2-11FE-F8EE277E724A}"/>
                      </a:ext>
                    </a:extLst>
                  </p:cNvPr>
                  <p:cNvGrpSpPr/>
                  <p:nvPr/>
                </p:nvGrpSpPr>
                <p:grpSpPr>
                  <a:xfrm>
                    <a:off x="1993651" y="590537"/>
                    <a:ext cx="5160982" cy="3044892"/>
                    <a:chOff x="1993651" y="590537"/>
                    <a:chExt cx="5160982" cy="3044892"/>
                  </a:xfrm>
                </p:grpSpPr>
                <p:sp>
                  <p:nvSpPr>
                    <p:cNvPr id="17" name="자유형: 도형 16">
                      <a:extLst>
                        <a:ext uri="{FF2B5EF4-FFF2-40B4-BE49-F238E27FC236}">
                          <a16:creationId xmlns:a16="http://schemas.microsoft.com/office/drawing/2014/main" id="{42E2CA8E-0CA0-1044-B1AC-5D3259E6EE7C}"/>
                        </a:ext>
                      </a:extLst>
                    </p:cNvPr>
                    <p:cNvSpPr/>
                    <p:nvPr/>
                  </p:nvSpPr>
                  <p:spPr>
                    <a:xfrm>
                      <a:off x="1993651" y="590537"/>
                      <a:ext cx="5160982" cy="3044892"/>
                    </a:xfrm>
                    <a:custGeom>
                      <a:avLst/>
                      <a:gdLst>
                        <a:gd name="connsiteX0" fmla="*/ 2554072 w 5109884"/>
                        <a:gd name="connsiteY0" fmla="*/ 591109 h 3014744"/>
                        <a:gd name="connsiteX1" fmla="*/ 1952854 w 5109884"/>
                        <a:gd name="connsiteY1" fmla="*/ 149150 h 3014744"/>
                        <a:gd name="connsiteX2" fmla="*/ 1739113 w 5109884"/>
                        <a:gd name="connsiteY2" fmla="*/ 5512 h 3014744"/>
                        <a:gd name="connsiteX3" fmla="*/ 65189 w 5109884"/>
                        <a:gd name="connsiteY3" fmla="*/ 1138416 h 3014744"/>
                        <a:gd name="connsiteX4" fmla="*/ 184728 w 5109884"/>
                        <a:gd name="connsiteY4" fmla="*/ 1646289 h 3014744"/>
                        <a:gd name="connsiteX5" fmla="*/ 2554072 w 5109884"/>
                        <a:gd name="connsiteY5" fmla="*/ 3014174 h 3014744"/>
                        <a:gd name="connsiteX6" fmla="*/ 4923321 w 5109884"/>
                        <a:gd name="connsiteY6" fmla="*/ 1646289 h 3014744"/>
                        <a:gd name="connsiteX7" fmla="*/ 5042859 w 5109884"/>
                        <a:gd name="connsiteY7" fmla="*/ 1138416 h 3014744"/>
                        <a:gd name="connsiteX8" fmla="*/ 3369412 w 5109884"/>
                        <a:gd name="connsiteY8" fmla="*/ 5512 h 3014744"/>
                        <a:gd name="connsiteX9" fmla="*/ 3155672 w 5109884"/>
                        <a:gd name="connsiteY9" fmla="*/ 149150 h 3014744"/>
                        <a:gd name="connsiteX10" fmla="*/ 2554072 w 5109884"/>
                        <a:gd name="connsiteY10" fmla="*/ 591109 h 3014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9884" h="3014744">
                          <a:moveTo>
                            <a:pt x="2554072" y="591109"/>
                          </a:moveTo>
                          <a:cubicBezTo>
                            <a:pt x="2278609" y="591119"/>
                            <a:pt x="2035055" y="412096"/>
                            <a:pt x="1952854" y="149150"/>
                          </a:cubicBezTo>
                          <a:cubicBezTo>
                            <a:pt x="1921517" y="48660"/>
                            <a:pt x="1840649" y="-22300"/>
                            <a:pt x="1739113" y="5512"/>
                          </a:cubicBezTo>
                          <a:cubicBezTo>
                            <a:pt x="1070934" y="186944"/>
                            <a:pt x="482003" y="585499"/>
                            <a:pt x="65189" y="1138416"/>
                          </a:cubicBezTo>
                          <a:cubicBezTo>
                            <a:pt x="-61589" y="1306342"/>
                            <a:pt x="2515" y="1541038"/>
                            <a:pt x="184728" y="1646289"/>
                          </a:cubicBezTo>
                          <a:lnTo>
                            <a:pt x="2554072" y="3014174"/>
                          </a:lnTo>
                          <a:lnTo>
                            <a:pt x="4923321" y="1646289"/>
                          </a:lnTo>
                          <a:cubicBezTo>
                            <a:pt x="5105534" y="1541038"/>
                            <a:pt x="5169637" y="1306437"/>
                            <a:pt x="5042859" y="1138416"/>
                          </a:cubicBezTo>
                          <a:cubicBezTo>
                            <a:pt x="4626140" y="585594"/>
                            <a:pt x="4037496" y="187040"/>
                            <a:pt x="3369412" y="5512"/>
                          </a:cubicBezTo>
                          <a:cubicBezTo>
                            <a:pt x="3267875" y="-21920"/>
                            <a:pt x="3187008" y="48660"/>
                            <a:pt x="3155672" y="149150"/>
                          </a:cubicBezTo>
                          <a:cubicBezTo>
                            <a:pt x="3073471" y="412230"/>
                            <a:pt x="2829725" y="591281"/>
                            <a:pt x="2554072" y="591109"/>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8" name="자유형: 도형 17">
                      <a:extLst>
                        <a:ext uri="{FF2B5EF4-FFF2-40B4-BE49-F238E27FC236}">
                          <a16:creationId xmlns:a16="http://schemas.microsoft.com/office/drawing/2014/main" id="{71917306-427C-6CA1-9A27-AAB2D57EAA1E}"/>
                        </a:ext>
                      </a:extLst>
                    </p:cNvPr>
                    <p:cNvSpPr/>
                    <p:nvPr/>
                  </p:nvSpPr>
                  <p:spPr>
                    <a:xfrm>
                      <a:off x="3715607" y="605612"/>
                      <a:ext cx="1717071" cy="822470"/>
                    </a:xfrm>
                    <a:custGeom>
                      <a:avLst/>
                      <a:gdLst>
                        <a:gd name="connsiteX0" fmla="*/ 857666 w 1717071"/>
                        <a:gd name="connsiteY0" fmla="*/ 821900 h 822470"/>
                        <a:gd name="connsiteX1" fmla="*/ 1716154 w 1717071"/>
                        <a:gd name="connsiteY1" fmla="*/ 17799 h 822470"/>
                        <a:gd name="connsiteX2" fmla="*/ 1672529 w 1717071"/>
                        <a:gd name="connsiteY2" fmla="*/ 5512 h 822470"/>
                        <a:gd name="connsiteX3" fmla="*/ 1458788 w 1717071"/>
                        <a:gd name="connsiteY3" fmla="*/ 149150 h 822470"/>
                        <a:gd name="connsiteX4" fmla="*/ 669547 w 1717071"/>
                        <a:gd name="connsiteY4" fmla="*/ 562296 h 822470"/>
                        <a:gd name="connsiteX5" fmla="*/ 256448 w 1717071"/>
                        <a:gd name="connsiteY5" fmla="*/ 149150 h 822470"/>
                        <a:gd name="connsiteX6" fmla="*/ 42706 w 1717071"/>
                        <a:gd name="connsiteY6" fmla="*/ 5512 h 822470"/>
                        <a:gd name="connsiteX7" fmla="*/ -918 w 1717071"/>
                        <a:gd name="connsiteY7" fmla="*/ 17799 h 822470"/>
                        <a:gd name="connsiteX8" fmla="*/ 857666 w 1717071"/>
                        <a:gd name="connsiteY8" fmla="*/ 821900 h 822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7071" h="822470">
                          <a:moveTo>
                            <a:pt x="857666" y="821900"/>
                          </a:moveTo>
                          <a:cubicBezTo>
                            <a:pt x="1310960" y="821871"/>
                            <a:pt x="1686531" y="470132"/>
                            <a:pt x="1716154" y="17799"/>
                          </a:cubicBezTo>
                          <a:cubicBezTo>
                            <a:pt x="1701676" y="13608"/>
                            <a:pt x="1687579" y="9417"/>
                            <a:pt x="1672529" y="5512"/>
                          </a:cubicBezTo>
                          <a:cubicBezTo>
                            <a:pt x="1570993" y="-21920"/>
                            <a:pt x="1490126" y="48660"/>
                            <a:pt x="1458788" y="149150"/>
                          </a:cubicBezTo>
                          <a:cubicBezTo>
                            <a:pt x="1354965" y="481162"/>
                            <a:pt x="1001588" y="666138"/>
                            <a:pt x="669547" y="562296"/>
                          </a:cubicBezTo>
                          <a:cubicBezTo>
                            <a:pt x="472474" y="500641"/>
                            <a:pt x="318074" y="346269"/>
                            <a:pt x="256448" y="149150"/>
                          </a:cubicBezTo>
                          <a:cubicBezTo>
                            <a:pt x="225110" y="48660"/>
                            <a:pt x="144243" y="-22300"/>
                            <a:pt x="42706" y="5512"/>
                          </a:cubicBezTo>
                          <a:cubicBezTo>
                            <a:pt x="28134" y="9417"/>
                            <a:pt x="13560" y="13608"/>
                            <a:pt x="-918" y="17799"/>
                          </a:cubicBezTo>
                          <a:cubicBezTo>
                            <a:pt x="28704" y="470171"/>
                            <a:pt x="404371" y="821919"/>
                            <a:pt x="857666" y="821900"/>
                          </a:cubicBezTo>
                          <a:close/>
                        </a:path>
                      </a:pathLst>
                    </a:custGeom>
                    <a:solidFill>
                      <a:schemeClr val="tx1">
                        <a:alpha val="25000"/>
                      </a:schemeClr>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9" name="그래픽 12">
                    <a:extLst>
                      <a:ext uri="{FF2B5EF4-FFF2-40B4-BE49-F238E27FC236}">
                        <a16:creationId xmlns:a16="http://schemas.microsoft.com/office/drawing/2014/main" id="{3859A27C-38B9-E973-A01C-34D98C81C1BF}"/>
                      </a:ext>
                    </a:extLst>
                  </p:cNvPr>
                  <p:cNvGrpSpPr/>
                  <p:nvPr/>
                </p:nvGrpSpPr>
                <p:grpSpPr>
                  <a:xfrm>
                    <a:off x="4558509" y="2179035"/>
                    <a:ext cx="3147929" cy="4559701"/>
                    <a:chOff x="4558509" y="2179035"/>
                    <a:chExt cx="3147929" cy="4559701"/>
                  </a:xfrm>
                </p:grpSpPr>
                <p:sp>
                  <p:nvSpPr>
                    <p:cNvPr id="20" name="자유형: 도형 19">
                      <a:extLst>
                        <a:ext uri="{FF2B5EF4-FFF2-40B4-BE49-F238E27FC236}">
                          <a16:creationId xmlns:a16="http://schemas.microsoft.com/office/drawing/2014/main" id="{8BD3AC43-9649-723A-967A-AB8F814F58C5}"/>
                        </a:ext>
                      </a:extLst>
                    </p:cNvPr>
                    <p:cNvSpPr/>
                    <p:nvPr/>
                  </p:nvSpPr>
                  <p:spPr>
                    <a:xfrm>
                      <a:off x="4558509" y="2179035"/>
                      <a:ext cx="3147929" cy="4559701"/>
                    </a:xfrm>
                    <a:custGeom>
                      <a:avLst/>
                      <a:gdLst>
                        <a:gd name="connsiteX0" fmla="*/ 2097534 w 3116760"/>
                        <a:gd name="connsiteY0" fmla="*/ 2629758 h 4514555"/>
                        <a:gd name="connsiteX1" fmla="*/ 2780953 w 3116760"/>
                        <a:gd name="connsiteY1" fmla="*/ 2330102 h 4514555"/>
                        <a:gd name="connsiteX2" fmla="*/ 3012220 w 3116760"/>
                        <a:gd name="connsiteY2" fmla="*/ 2216755 h 4514555"/>
                        <a:gd name="connsiteX3" fmla="*/ 2868011 w 3116760"/>
                        <a:gd name="connsiteY3" fmla="*/ 200693 h 4514555"/>
                        <a:gd name="connsiteX4" fmla="*/ 2368426 w 3116760"/>
                        <a:gd name="connsiteY4" fmla="*/ 50293 h 4514555"/>
                        <a:gd name="connsiteX5" fmla="*/ -918 w 3116760"/>
                        <a:gd name="connsiteY5" fmla="*/ 1418178 h 4514555"/>
                        <a:gd name="connsiteX6" fmla="*/ -918 w 3116760"/>
                        <a:gd name="connsiteY6" fmla="*/ 4154044 h 4514555"/>
                        <a:gd name="connsiteX7" fmla="*/ 379130 w 3116760"/>
                        <a:gd name="connsiteY7" fmla="*/ 4511423 h 4514555"/>
                        <a:gd name="connsiteX8" fmla="*/ 2197262 w 3116760"/>
                        <a:gd name="connsiteY8" fmla="*/ 3628264 h 4514555"/>
                        <a:gd name="connsiteX9" fmla="*/ 2179735 w 3116760"/>
                        <a:gd name="connsiteY9" fmla="*/ 3371089 h 4514555"/>
                        <a:gd name="connsiteX10" fmla="*/ 2097534 w 3116760"/>
                        <a:gd name="connsiteY10" fmla="*/ 2629758 h 451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6760" h="4514555">
                          <a:moveTo>
                            <a:pt x="2097534" y="2629758"/>
                          </a:moveTo>
                          <a:cubicBezTo>
                            <a:pt x="2235266" y="2391157"/>
                            <a:pt x="2512158" y="2269808"/>
                            <a:pt x="2780953" y="2330102"/>
                          </a:cubicBezTo>
                          <a:cubicBezTo>
                            <a:pt x="2883537" y="2353152"/>
                            <a:pt x="2985169" y="2318481"/>
                            <a:pt x="3012220" y="2216755"/>
                          </a:cubicBezTo>
                          <a:cubicBezTo>
                            <a:pt x="3189195" y="1547346"/>
                            <a:pt x="3138426" y="838096"/>
                            <a:pt x="2868011" y="200693"/>
                          </a:cubicBezTo>
                          <a:cubicBezTo>
                            <a:pt x="2785906" y="6954"/>
                            <a:pt x="2550639" y="-54958"/>
                            <a:pt x="2368426" y="50293"/>
                          </a:cubicBezTo>
                          <a:lnTo>
                            <a:pt x="-918" y="1418178"/>
                          </a:lnTo>
                          <a:lnTo>
                            <a:pt x="-918" y="4154044"/>
                          </a:lnTo>
                          <a:cubicBezTo>
                            <a:pt x="-918" y="4364451"/>
                            <a:pt x="170532" y="4537235"/>
                            <a:pt x="379130" y="4511423"/>
                          </a:cubicBezTo>
                          <a:cubicBezTo>
                            <a:pt x="1066357" y="4426935"/>
                            <a:pt x="1706057" y="4116229"/>
                            <a:pt x="2197262" y="3628264"/>
                          </a:cubicBezTo>
                          <a:cubicBezTo>
                            <a:pt x="2271842" y="3554065"/>
                            <a:pt x="2251077" y="3448718"/>
                            <a:pt x="2179735" y="3371089"/>
                          </a:cubicBezTo>
                          <a:cubicBezTo>
                            <a:pt x="1993236" y="3168492"/>
                            <a:pt x="1959994" y="2868265"/>
                            <a:pt x="2097534" y="2629758"/>
                          </a:cubicBezTo>
                          <a:close/>
                        </a:path>
                      </a:pathLst>
                    </a:custGeom>
                    <a:solidFill>
                      <a:srgbClr val="276DB5"/>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1" name="자유형: 도형 20">
                      <a:extLst>
                        <a:ext uri="{FF2B5EF4-FFF2-40B4-BE49-F238E27FC236}">
                          <a16:creationId xmlns:a16="http://schemas.microsoft.com/office/drawing/2014/main" id="{5B4A91CE-51FD-D94B-93F2-FD1070A1C154}"/>
                        </a:ext>
                      </a:extLst>
                    </p:cNvPr>
                    <p:cNvSpPr/>
                    <p:nvPr/>
                  </p:nvSpPr>
                  <p:spPr>
                    <a:xfrm>
                      <a:off x="6357273" y="4286112"/>
                      <a:ext cx="1240724" cy="1575952"/>
                    </a:xfrm>
                    <a:custGeom>
                      <a:avLst/>
                      <a:gdLst>
                        <a:gd name="connsiteX0" fmla="*/ 114522 w 1240724"/>
                        <a:gd name="connsiteY0" fmla="*/ 429810 h 1575952"/>
                        <a:gd name="connsiteX1" fmla="*/ 381222 w 1240724"/>
                        <a:gd name="connsiteY1" fmla="*/ 1575382 h 1575952"/>
                        <a:gd name="connsiteX2" fmla="*/ 413703 w 1240724"/>
                        <a:gd name="connsiteY2" fmla="*/ 1543759 h 1575952"/>
                        <a:gd name="connsiteX3" fmla="*/ 396177 w 1240724"/>
                        <a:gd name="connsiteY3" fmla="*/ 1286584 h 1575952"/>
                        <a:gd name="connsiteX4" fmla="*/ 432944 w 1240724"/>
                        <a:gd name="connsiteY4" fmla="*/ 396568 h 1575952"/>
                        <a:gd name="connsiteX5" fmla="*/ 997395 w 1240724"/>
                        <a:gd name="connsiteY5" fmla="*/ 245311 h 1575952"/>
                        <a:gd name="connsiteX6" fmla="*/ 1228661 w 1240724"/>
                        <a:gd name="connsiteY6" fmla="*/ 131964 h 1575952"/>
                        <a:gd name="connsiteX7" fmla="*/ 1239806 w 1240724"/>
                        <a:gd name="connsiteY7" fmla="*/ 88053 h 1575952"/>
                        <a:gd name="connsiteX8" fmla="*/ 114522 w 1240724"/>
                        <a:gd name="connsiteY8" fmla="*/ 429810 h 1575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0724" h="1575952">
                          <a:moveTo>
                            <a:pt x="114522" y="429810"/>
                          </a:moveTo>
                          <a:cubicBezTo>
                            <a:pt x="-112172" y="822335"/>
                            <a:pt x="4509" y="1323350"/>
                            <a:pt x="381222" y="1575382"/>
                          </a:cubicBezTo>
                          <a:cubicBezTo>
                            <a:pt x="392081" y="1564905"/>
                            <a:pt x="402940" y="1554427"/>
                            <a:pt x="413703" y="1543759"/>
                          </a:cubicBezTo>
                          <a:cubicBezTo>
                            <a:pt x="488283" y="1469560"/>
                            <a:pt x="467519" y="1364213"/>
                            <a:pt x="396177" y="1286584"/>
                          </a:cubicBezTo>
                          <a:cubicBezTo>
                            <a:pt x="160529" y="1030647"/>
                            <a:pt x="177007" y="632217"/>
                            <a:pt x="432944" y="396568"/>
                          </a:cubicBezTo>
                          <a:cubicBezTo>
                            <a:pt x="584867" y="256645"/>
                            <a:pt x="795846" y="200067"/>
                            <a:pt x="997395" y="245311"/>
                          </a:cubicBezTo>
                          <a:cubicBezTo>
                            <a:pt x="1099980" y="268361"/>
                            <a:pt x="1201611" y="233691"/>
                            <a:pt x="1228661" y="131964"/>
                          </a:cubicBezTo>
                          <a:cubicBezTo>
                            <a:pt x="1232567" y="117391"/>
                            <a:pt x="1236186" y="102722"/>
                            <a:pt x="1239806" y="88053"/>
                          </a:cubicBezTo>
                          <a:cubicBezTo>
                            <a:pt x="833280" y="-112115"/>
                            <a:pt x="341122" y="37380"/>
                            <a:pt x="114522" y="429810"/>
                          </a:cubicBezTo>
                          <a:close/>
                        </a:path>
                      </a:pathLst>
                    </a:custGeom>
                    <a:solidFill>
                      <a:schemeClr val="tx1">
                        <a:alpha val="2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22" name="그래픽 12">
                    <a:extLst>
                      <a:ext uri="{FF2B5EF4-FFF2-40B4-BE49-F238E27FC236}">
                        <a16:creationId xmlns:a16="http://schemas.microsoft.com/office/drawing/2014/main" id="{2287E2A2-34E7-2AA7-35EC-07CE7CBC452E}"/>
                      </a:ext>
                    </a:extLst>
                  </p:cNvPr>
                  <p:cNvGrpSpPr/>
                  <p:nvPr/>
                </p:nvGrpSpPr>
                <p:grpSpPr>
                  <a:xfrm>
                    <a:off x="1441833" y="2179011"/>
                    <a:ext cx="3147940" cy="4560009"/>
                    <a:chOff x="1441833" y="2179011"/>
                    <a:chExt cx="3147940" cy="4560009"/>
                  </a:xfrm>
                </p:grpSpPr>
                <p:sp>
                  <p:nvSpPr>
                    <p:cNvPr id="23" name="자유형: 도형 22">
                      <a:extLst>
                        <a:ext uri="{FF2B5EF4-FFF2-40B4-BE49-F238E27FC236}">
                          <a16:creationId xmlns:a16="http://schemas.microsoft.com/office/drawing/2014/main" id="{79675767-E36B-7CB7-69CA-A60B67842E97}"/>
                        </a:ext>
                      </a:extLst>
                    </p:cNvPr>
                    <p:cNvSpPr/>
                    <p:nvPr/>
                  </p:nvSpPr>
                  <p:spPr>
                    <a:xfrm>
                      <a:off x="1441833" y="2179011"/>
                      <a:ext cx="3147940" cy="4560009"/>
                    </a:xfrm>
                    <a:custGeom>
                      <a:avLst/>
                      <a:gdLst>
                        <a:gd name="connsiteX0" fmla="*/ 1017400 w 3116771"/>
                        <a:gd name="connsiteY0" fmla="*/ 2629779 h 4514860"/>
                        <a:gd name="connsiteX1" fmla="*/ 935200 w 3116771"/>
                        <a:gd name="connsiteY1" fmla="*/ 3371395 h 4514860"/>
                        <a:gd name="connsiteX2" fmla="*/ 917674 w 3116771"/>
                        <a:gd name="connsiteY2" fmla="*/ 3628570 h 4514860"/>
                        <a:gd name="connsiteX3" fmla="*/ 2735806 w 3116771"/>
                        <a:gd name="connsiteY3" fmla="*/ 4511728 h 4514860"/>
                        <a:gd name="connsiteX4" fmla="*/ 3115854 w 3116771"/>
                        <a:gd name="connsiteY4" fmla="*/ 4154350 h 4514860"/>
                        <a:gd name="connsiteX5" fmla="*/ 3115854 w 3116771"/>
                        <a:gd name="connsiteY5" fmla="*/ 1418199 h 4514860"/>
                        <a:gd name="connsiteX6" fmla="*/ 746510 w 3116771"/>
                        <a:gd name="connsiteY6" fmla="*/ 50314 h 4514860"/>
                        <a:gd name="connsiteX7" fmla="*/ 246924 w 3116771"/>
                        <a:gd name="connsiteY7" fmla="*/ 200713 h 4514860"/>
                        <a:gd name="connsiteX8" fmla="*/ 102715 w 3116771"/>
                        <a:gd name="connsiteY8" fmla="*/ 2216775 h 4514860"/>
                        <a:gd name="connsiteX9" fmla="*/ 333982 w 3116771"/>
                        <a:gd name="connsiteY9" fmla="*/ 2330123 h 4514860"/>
                        <a:gd name="connsiteX10" fmla="*/ 1017400 w 3116771"/>
                        <a:gd name="connsiteY10" fmla="*/ 2629779 h 451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6771" h="4514860">
                          <a:moveTo>
                            <a:pt x="1017400" y="2629779"/>
                          </a:moveTo>
                          <a:cubicBezTo>
                            <a:pt x="1155133" y="2868381"/>
                            <a:pt x="1121795" y="3168703"/>
                            <a:pt x="935200" y="3371395"/>
                          </a:cubicBezTo>
                          <a:cubicBezTo>
                            <a:pt x="863857" y="3448738"/>
                            <a:pt x="843093" y="3554085"/>
                            <a:pt x="917674" y="3628570"/>
                          </a:cubicBezTo>
                          <a:cubicBezTo>
                            <a:pt x="1408878" y="4116536"/>
                            <a:pt x="2048577" y="4427241"/>
                            <a:pt x="2735806" y="4511728"/>
                          </a:cubicBezTo>
                          <a:cubicBezTo>
                            <a:pt x="2944595" y="4537542"/>
                            <a:pt x="3115854" y="4364758"/>
                            <a:pt x="3115854" y="4154350"/>
                          </a:cubicBezTo>
                          <a:lnTo>
                            <a:pt x="3115854" y="1418199"/>
                          </a:lnTo>
                          <a:lnTo>
                            <a:pt x="746510" y="50314"/>
                          </a:lnTo>
                          <a:cubicBezTo>
                            <a:pt x="564297" y="-54938"/>
                            <a:pt x="329029" y="6880"/>
                            <a:pt x="246924" y="200713"/>
                          </a:cubicBezTo>
                          <a:cubicBezTo>
                            <a:pt x="-23529" y="838117"/>
                            <a:pt x="-74260" y="1547367"/>
                            <a:pt x="102715" y="2216775"/>
                          </a:cubicBezTo>
                          <a:cubicBezTo>
                            <a:pt x="129766" y="2318501"/>
                            <a:pt x="231398" y="2353172"/>
                            <a:pt x="333982" y="2330123"/>
                          </a:cubicBezTo>
                          <a:cubicBezTo>
                            <a:pt x="602806" y="2269733"/>
                            <a:pt x="879669" y="2391177"/>
                            <a:pt x="1017400" y="2629779"/>
                          </a:cubicBezTo>
                          <a:close/>
                        </a:path>
                      </a:pathLst>
                    </a:custGeom>
                    <a:solidFill>
                      <a:srgbClr val="935A9E"/>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4" name="자유형: 도형 23">
                      <a:extLst>
                        <a:ext uri="{FF2B5EF4-FFF2-40B4-BE49-F238E27FC236}">
                          <a16:creationId xmlns:a16="http://schemas.microsoft.com/office/drawing/2014/main" id="{C6C97ADB-F468-948F-F663-1B83E4473D2C}"/>
                        </a:ext>
                      </a:extLst>
                    </p:cNvPr>
                    <p:cNvSpPr/>
                    <p:nvPr/>
                  </p:nvSpPr>
                  <p:spPr>
                    <a:xfrm>
                      <a:off x="1549908" y="4286153"/>
                      <a:ext cx="1241109" cy="1576196"/>
                    </a:xfrm>
                    <a:custGeom>
                      <a:avLst/>
                      <a:gdLst>
                        <a:gd name="connsiteX0" fmla="*/ 1124746 w 1241109"/>
                        <a:gd name="connsiteY0" fmla="*/ 429770 h 1576196"/>
                        <a:gd name="connsiteX1" fmla="*/ -918 w 1241109"/>
                        <a:gd name="connsiteY1" fmla="*/ 88298 h 1576196"/>
                        <a:gd name="connsiteX2" fmla="*/ 10226 w 1241109"/>
                        <a:gd name="connsiteY2" fmla="*/ 132209 h 1576196"/>
                        <a:gd name="connsiteX3" fmla="*/ 241493 w 1241109"/>
                        <a:gd name="connsiteY3" fmla="*/ 245557 h 1576196"/>
                        <a:gd name="connsiteX4" fmla="*/ 993968 w 1241109"/>
                        <a:gd name="connsiteY4" fmla="*/ 722377 h 1576196"/>
                        <a:gd name="connsiteX5" fmla="*/ 842711 w 1241109"/>
                        <a:gd name="connsiteY5" fmla="*/ 1286829 h 1576196"/>
                        <a:gd name="connsiteX6" fmla="*/ 825185 w 1241109"/>
                        <a:gd name="connsiteY6" fmla="*/ 1544004 h 1576196"/>
                        <a:gd name="connsiteX7" fmla="*/ 857666 w 1241109"/>
                        <a:gd name="connsiteY7" fmla="*/ 1575627 h 1576196"/>
                        <a:gd name="connsiteX8" fmla="*/ 1124746 w 1241109"/>
                        <a:gd name="connsiteY8" fmla="*/ 429770 h 1576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1109" h="1576196">
                          <a:moveTo>
                            <a:pt x="1124746" y="429770"/>
                          </a:moveTo>
                          <a:cubicBezTo>
                            <a:pt x="898051" y="37149"/>
                            <a:pt x="405666" y="-112203"/>
                            <a:pt x="-918" y="88298"/>
                          </a:cubicBezTo>
                          <a:cubicBezTo>
                            <a:pt x="2701" y="102967"/>
                            <a:pt x="6416" y="117635"/>
                            <a:pt x="10226" y="132209"/>
                          </a:cubicBezTo>
                          <a:cubicBezTo>
                            <a:pt x="37277" y="233935"/>
                            <a:pt x="138909" y="268606"/>
                            <a:pt x="241493" y="245557"/>
                          </a:cubicBezTo>
                          <a:cubicBezTo>
                            <a:pt x="580945" y="169451"/>
                            <a:pt x="917863" y="382906"/>
                            <a:pt x="993968" y="722377"/>
                          </a:cubicBezTo>
                          <a:cubicBezTo>
                            <a:pt x="1039116" y="923927"/>
                            <a:pt x="982633" y="1134810"/>
                            <a:pt x="842711" y="1286829"/>
                          </a:cubicBezTo>
                          <a:cubicBezTo>
                            <a:pt x="771368" y="1364172"/>
                            <a:pt x="750604" y="1469519"/>
                            <a:pt x="825185" y="1544004"/>
                          </a:cubicBezTo>
                          <a:cubicBezTo>
                            <a:pt x="835948" y="1554672"/>
                            <a:pt x="846807" y="1565149"/>
                            <a:pt x="857666" y="1575627"/>
                          </a:cubicBezTo>
                          <a:cubicBezTo>
                            <a:pt x="1234665" y="1323691"/>
                            <a:pt x="1351537" y="822390"/>
                            <a:pt x="1124746" y="429770"/>
                          </a:cubicBezTo>
                          <a:close/>
                        </a:path>
                      </a:pathLst>
                    </a:custGeom>
                    <a:solidFill>
                      <a:schemeClr val="tx1">
                        <a:alpha val="2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5" name="그래픽 12">
                  <a:extLst>
                    <a:ext uri="{FF2B5EF4-FFF2-40B4-BE49-F238E27FC236}">
                      <a16:creationId xmlns:a16="http://schemas.microsoft.com/office/drawing/2014/main" id="{E9FF9A18-8065-BE49-48C5-B73C8A5C1B85}"/>
                    </a:ext>
                  </a:extLst>
                </p:cNvPr>
                <p:cNvGrpSpPr/>
                <p:nvPr/>
              </p:nvGrpSpPr>
              <p:grpSpPr>
                <a:xfrm>
                  <a:off x="3505808" y="2639045"/>
                  <a:ext cx="2197876" cy="1948311"/>
                  <a:chOff x="1501425" y="138112"/>
                  <a:chExt cx="6235134" cy="5527147"/>
                </a:xfrm>
              </p:grpSpPr>
              <p:grpSp>
                <p:nvGrpSpPr>
                  <p:cNvPr id="26" name="그래픽 12">
                    <a:extLst>
                      <a:ext uri="{FF2B5EF4-FFF2-40B4-BE49-F238E27FC236}">
                        <a16:creationId xmlns:a16="http://schemas.microsoft.com/office/drawing/2014/main" id="{AECE2CFA-CD67-96DD-D61B-3D5D2F1AF60E}"/>
                      </a:ext>
                    </a:extLst>
                  </p:cNvPr>
                  <p:cNvGrpSpPr/>
                  <p:nvPr/>
                </p:nvGrpSpPr>
                <p:grpSpPr>
                  <a:xfrm>
                    <a:off x="4144613" y="138112"/>
                    <a:ext cx="859155" cy="859155"/>
                    <a:chOff x="4144613" y="138112"/>
                    <a:chExt cx="859155" cy="859155"/>
                  </a:xfrm>
                </p:grpSpPr>
                <p:sp>
                  <p:nvSpPr>
                    <p:cNvPr id="27" name="자유형: 도형 26">
                      <a:extLst>
                        <a:ext uri="{FF2B5EF4-FFF2-40B4-BE49-F238E27FC236}">
                          <a16:creationId xmlns:a16="http://schemas.microsoft.com/office/drawing/2014/main" id="{AB5657E7-8D80-244E-25FB-F9F01101A88A}"/>
                        </a:ext>
                      </a:extLst>
                    </p:cNvPr>
                    <p:cNvSpPr/>
                    <p:nvPr/>
                  </p:nvSpPr>
                  <p:spPr>
                    <a:xfrm>
                      <a:off x="4144613" y="138112"/>
                      <a:ext cx="859155" cy="859155"/>
                    </a:xfrm>
                    <a:custGeom>
                      <a:avLst/>
                      <a:gdLst>
                        <a:gd name="connsiteX0" fmla="*/ 859155 w 859155"/>
                        <a:gd name="connsiteY0" fmla="*/ 429578 h 859155"/>
                        <a:gd name="connsiteX1" fmla="*/ 429577 w 859155"/>
                        <a:gd name="connsiteY1" fmla="*/ 859155 h 859155"/>
                        <a:gd name="connsiteX2" fmla="*/ 0 w 859155"/>
                        <a:gd name="connsiteY2" fmla="*/ 429578 h 859155"/>
                        <a:gd name="connsiteX3" fmla="*/ 429577 w 859155"/>
                        <a:gd name="connsiteY3" fmla="*/ 0 h 859155"/>
                        <a:gd name="connsiteX4" fmla="*/ 859155 w 859155"/>
                        <a:gd name="connsiteY4" fmla="*/ 429578 h 859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155" h="859155">
                          <a:moveTo>
                            <a:pt x="859155" y="429578"/>
                          </a:moveTo>
                          <a:cubicBezTo>
                            <a:pt x="859155" y="666827"/>
                            <a:pt x="666827" y="859155"/>
                            <a:pt x="429577" y="859155"/>
                          </a:cubicBezTo>
                          <a:cubicBezTo>
                            <a:pt x="192328" y="859155"/>
                            <a:pt x="0" y="666827"/>
                            <a:pt x="0" y="429578"/>
                          </a:cubicBezTo>
                          <a:cubicBezTo>
                            <a:pt x="0" y="192328"/>
                            <a:pt x="192328" y="0"/>
                            <a:pt x="429577" y="0"/>
                          </a:cubicBezTo>
                          <a:cubicBezTo>
                            <a:pt x="666827" y="0"/>
                            <a:pt x="859155" y="192328"/>
                            <a:pt x="859155" y="429578"/>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28" name="자유형: 도형 27">
                      <a:extLst>
                        <a:ext uri="{FF2B5EF4-FFF2-40B4-BE49-F238E27FC236}">
                          <a16:creationId xmlns:a16="http://schemas.microsoft.com/office/drawing/2014/main" id="{28E9E460-FC5E-E0AD-F538-CC5162B1FA63}"/>
                        </a:ext>
                      </a:extLst>
                    </p:cNvPr>
                    <p:cNvSpPr/>
                    <p:nvPr/>
                  </p:nvSpPr>
                  <p:spPr>
                    <a:xfrm>
                      <a:off x="4353210" y="346804"/>
                      <a:ext cx="441769" cy="441769"/>
                    </a:xfrm>
                    <a:custGeom>
                      <a:avLst/>
                      <a:gdLst>
                        <a:gd name="connsiteX0" fmla="*/ 220063 w 441769"/>
                        <a:gd name="connsiteY0" fmla="*/ 441199 h 441769"/>
                        <a:gd name="connsiteX1" fmla="*/ 440851 w 441769"/>
                        <a:gd name="connsiteY1" fmla="*/ 220219 h 441769"/>
                        <a:gd name="connsiteX2" fmla="*/ 219872 w 441769"/>
                        <a:gd name="connsiteY2" fmla="*/ -570 h 441769"/>
                        <a:gd name="connsiteX3" fmla="*/ -918 w 441769"/>
                        <a:gd name="connsiteY3" fmla="*/ 220410 h 441769"/>
                        <a:gd name="connsiteX4" fmla="*/ 220063 w 441769"/>
                        <a:gd name="connsiteY4" fmla="*/ 441199 h 44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769" h="441769">
                          <a:moveTo>
                            <a:pt x="220063" y="441199"/>
                          </a:moveTo>
                          <a:cubicBezTo>
                            <a:pt x="342077" y="441142"/>
                            <a:pt x="440947" y="342206"/>
                            <a:pt x="440851" y="220219"/>
                          </a:cubicBezTo>
                          <a:cubicBezTo>
                            <a:pt x="440756" y="98232"/>
                            <a:pt x="341887" y="-627"/>
                            <a:pt x="219872" y="-570"/>
                          </a:cubicBezTo>
                          <a:cubicBezTo>
                            <a:pt x="97856" y="-513"/>
                            <a:pt x="-1013" y="98423"/>
                            <a:pt x="-918" y="220410"/>
                          </a:cubicBezTo>
                          <a:cubicBezTo>
                            <a:pt x="-823" y="342377"/>
                            <a:pt x="98047" y="441199"/>
                            <a:pt x="220063" y="441199"/>
                          </a:cubicBezTo>
                          <a:close/>
                        </a:path>
                      </a:pathLst>
                    </a:custGeom>
                    <a:solidFill>
                      <a:srgbClr val="FFFFFF"/>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29" name="그래픽 12">
                    <a:extLst>
                      <a:ext uri="{FF2B5EF4-FFF2-40B4-BE49-F238E27FC236}">
                        <a16:creationId xmlns:a16="http://schemas.microsoft.com/office/drawing/2014/main" id="{C3571856-DD23-7BD5-1A30-BA8B904E2C45}"/>
                      </a:ext>
                    </a:extLst>
                  </p:cNvPr>
                  <p:cNvGrpSpPr/>
                  <p:nvPr/>
                </p:nvGrpSpPr>
                <p:grpSpPr>
                  <a:xfrm>
                    <a:off x="6700024" y="4628723"/>
                    <a:ext cx="1036536" cy="1036536"/>
                    <a:chOff x="6700024" y="4628723"/>
                    <a:chExt cx="1036536" cy="1036536"/>
                  </a:xfrm>
                </p:grpSpPr>
                <p:sp>
                  <p:nvSpPr>
                    <p:cNvPr id="30" name="자유형: 도형 29">
                      <a:extLst>
                        <a:ext uri="{FF2B5EF4-FFF2-40B4-BE49-F238E27FC236}">
                          <a16:creationId xmlns:a16="http://schemas.microsoft.com/office/drawing/2014/main" id="{9D24F4B1-D409-57F8-4A5E-56003396B2E3}"/>
                        </a:ext>
                      </a:extLst>
                    </p:cNvPr>
                    <p:cNvSpPr/>
                    <p:nvPr/>
                  </p:nvSpPr>
                  <p:spPr>
                    <a:xfrm rot="-4587000">
                      <a:off x="6788714" y="4717413"/>
                      <a:ext cx="859155" cy="859155"/>
                    </a:xfrm>
                    <a:custGeom>
                      <a:avLst/>
                      <a:gdLst>
                        <a:gd name="connsiteX0" fmla="*/ 858238 w 859155"/>
                        <a:gd name="connsiteY0" fmla="*/ 429008 h 859155"/>
                        <a:gd name="connsiteX1" fmla="*/ 428660 w 859155"/>
                        <a:gd name="connsiteY1" fmla="*/ 858585 h 859155"/>
                        <a:gd name="connsiteX2" fmla="*/ -917 w 859155"/>
                        <a:gd name="connsiteY2" fmla="*/ 429008 h 859155"/>
                        <a:gd name="connsiteX3" fmla="*/ 428660 w 859155"/>
                        <a:gd name="connsiteY3" fmla="*/ -570 h 859155"/>
                        <a:gd name="connsiteX4" fmla="*/ 858238 w 859155"/>
                        <a:gd name="connsiteY4" fmla="*/ 429008 h 859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155" h="859155">
                          <a:moveTo>
                            <a:pt x="858238" y="429008"/>
                          </a:moveTo>
                          <a:cubicBezTo>
                            <a:pt x="858238" y="666257"/>
                            <a:pt x="665909" y="858585"/>
                            <a:pt x="428660" y="858585"/>
                          </a:cubicBezTo>
                          <a:cubicBezTo>
                            <a:pt x="191411" y="858585"/>
                            <a:pt x="-917" y="666256"/>
                            <a:pt x="-917" y="429008"/>
                          </a:cubicBezTo>
                          <a:cubicBezTo>
                            <a:pt x="-917" y="191758"/>
                            <a:pt x="191412" y="-570"/>
                            <a:pt x="428660" y="-570"/>
                          </a:cubicBezTo>
                          <a:cubicBezTo>
                            <a:pt x="665910" y="-570"/>
                            <a:pt x="858238" y="191759"/>
                            <a:pt x="858238" y="429008"/>
                          </a:cubicBezTo>
                          <a:close/>
                        </a:path>
                      </a:pathLst>
                    </a:custGeom>
                    <a:solidFill>
                      <a:srgbClr val="276DB5"/>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1" name="자유형: 도형 30">
                      <a:extLst>
                        <a:ext uri="{FF2B5EF4-FFF2-40B4-BE49-F238E27FC236}">
                          <a16:creationId xmlns:a16="http://schemas.microsoft.com/office/drawing/2014/main" id="{A0B8695C-D58D-7495-6A36-2273C9E9E88A}"/>
                        </a:ext>
                      </a:extLst>
                    </p:cNvPr>
                    <p:cNvSpPr/>
                    <p:nvPr/>
                  </p:nvSpPr>
                  <p:spPr>
                    <a:xfrm>
                      <a:off x="6997351" y="4925757"/>
                      <a:ext cx="441769" cy="441769"/>
                    </a:xfrm>
                    <a:custGeom>
                      <a:avLst/>
                      <a:gdLst>
                        <a:gd name="connsiteX0" fmla="*/ 220061 w 441769"/>
                        <a:gd name="connsiteY0" fmla="*/ 441199 h 441769"/>
                        <a:gd name="connsiteX1" fmla="*/ 440851 w 441769"/>
                        <a:gd name="connsiteY1" fmla="*/ 220220 h 441769"/>
                        <a:gd name="connsiteX2" fmla="*/ 219871 w 441769"/>
                        <a:gd name="connsiteY2" fmla="*/ -570 h 441769"/>
                        <a:gd name="connsiteX3" fmla="*/ -918 w 441769"/>
                        <a:gd name="connsiteY3" fmla="*/ 220410 h 441769"/>
                        <a:gd name="connsiteX4" fmla="*/ 220061 w 441769"/>
                        <a:gd name="connsiteY4" fmla="*/ 441199 h 44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769" h="441769">
                          <a:moveTo>
                            <a:pt x="220061" y="441199"/>
                          </a:moveTo>
                          <a:cubicBezTo>
                            <a:pt x="342077" y="441104"/>
                            <a:pt x="440946" y="342234"/>
                            <a:pt x="440851" y="220220"/>
                          </a:cubicBezTo>
                          <a:cubicBezTo>
                            <a:pt x="440756" y="98204"/>
                            <a:pt x="341887" y="-666"/>
                            <a:pt x="219871" y="-570"/>
                          </a:cubicBezTo>
                          <a:cubicBezTo>
                            <a:pt x="97856" y="-475"/>
                            <a:pt x="-1013" y="98394"/>
                            <a:pt x="-918" y="220410"/>
                          </a:cubicBezTo>
                          <a:cubicBezTo>
                            <a:pt x="-823" y="342425"/>
                            <a:pt x="98046" y="441199"/>
                            <a:pt x="220061" y="441199"/>
                          </a:cubicBezTo>
                          <a:close/>
                        </a:path>
                      </a:pathLst>
                    </a:custGeom>
                    <a:solidFill>
                      <a:srgbClr val="FFFFFF"/>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32" name="그래픽 12">
                    <a:extLst>
                      <a:ext uri="{FF2B5EF4-FFF2-40B4-BE49-F238E27FC236}">
                        <a16:creationId xmlns:a16="http://schemas.microsoft.com/office/drawing/2014/main" id="{108CCD9A-5F14-D7AD-552A-D2CA35135BDD}"/>
                      </a:ext>
                    </a:extLst>
                  </p:cNvPr>
                  <p:cNvGrpSpPr/>
                  <p:nvPr/>
                </p:nvGrpSpPr>
                <p:grpSpPr>
                  <a:xfrm>
                    <a:off x="1501425" y="4717064"/>
                    <a:ext cx="859155" cy="859155"/>
                    <a:chOff x="1501425" y="4717064"/>
                    <a:chExt cx="859155" cy="859155"/>
                  </a:xfrm>
                </p:grpSpPr>
                <p:sp>
                  <p:nvSpPr>
                    <p:cNvPr id="33" name="자유형: 도형 32">
                      <a:extLst>
                        <a:ext uri="{FF2B5EF4-FFF2-40B4-BE49-F238E27FC236}">
                          <a16:creationId xmlns:a16="http://schemas.microsoft.com/office/drawing/2014/main" id="{23F08A6D-3995-DB65-9B75-B7E41D537DB8}"/>
                        </a:ext>
                      </a:extLst>
                    </p:cNvPr>
                    <p:cNvSpPr/>
                    <p:nvPr/>
                  </p:nvSpPr>
                  <p:spPr>
                    <a:xfrm>
                      <a:off x="1501425" y="4717064"/>
                      <a:ext cx="859155" cy="859155"/>
                    </a:xfrm>
                    <a:custGeom>
                      <a:avLst/>
                      <a:gdLst>
                        <a:gd name="connsiteX0" fmla="*/ 858237 w 859155"/>
                        <a:gd name="connsiteY0" fmla="*/ 429008 h 859155"/>
                        <a:gd name="connsiteX1" fmla="*/ 428660 w 859155"/>
                        <a:gd name="connsiteY1" fmla="*/ 858585 h 859155"/>
                        <a:gd name="connsiteX2" fmla="*/ -918 w 859155"/>
                        <a:gd name="connsiteY2" fmla="*/ 429008 h 859155"/>
                        <a:gd name="connsiteX3" fmla="*/ 428660 w 859155"/>
                        <a:gd name="connsiteY3" fmla="*/ -570 h 859155"/>
                        <a:gd name="connsiteX4" fmla="*/ 858237 w 859155"/>
                        <a:gd name="connsiteY4" fmla="*/ 429008 h 859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155" h="859155">
                          <a:moveTo>
                            <a:pt x="858237" y="429008"/>
                          </a:moveTo>
                          <a:cubicBezTo>
                            <a:pt x="858237" y="666275"/>
                            <a:pt x="665908" y="858585"/>
                            <a:pt x="428660" y="858585"/>
                          </a:cubicBezTo>
                          <a:cubicBezTo>
                            <a:pt x="191411" y="858585"/>
                            <a:pt x="-918" y="666275"/>
                            <a:pt x="-918" y="429008"/>
                          </a:cubicBezTo>
                          <a:cubicBezTo>
                            <a:pt x="-918" y="191740"/>
                            <a:pt x="191411" y="-570"/>
                            <a:pt x="428660" y="-570"/>
                          </a:cubicBezTo>
                          <a:cubicBezTo>
                            <a:pt x="665908" y="-570"/>
                            <a:pt x="858237" y="191740"/>
                            <a:pt x="858237" y="429008"/>
                          </a:cubicBezTo>
                          <a:close/>
                        </a:path>
                      </a:pathLst>
                    </a:custGeom>
                    <a:solidFill>
                      <a:srgbClr val="935A9E"/>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4" name="자유형: 도형 33">
                      <a:extLst>
                        <a:ext uri="{FF2B5EF4-FFF2-40B4-BE49-F238E27FC236}">
                          <a16:creationId xmlns:a16="http://schemas.microsoft.com/office/drawing/2014/main" id="{5EDEA8BE-8DE4-378B-74F5-A9D6D9178C7E}"/>
                        </a:ext>
                      </a:extLst>
                    </p:cNvPr>
                    <p:cNvSpPr/>
                    <p:nvPr/>
                  </p:nvSpPr>
                  <p:spPr>
                    <a:xfrm>
                      <a:off x="1709547" y="4925567"/>
                      <a:ext cx="441959" cy="441960"/>
                    </a:xfrm>
                    <a:custGeom>
                      <a:avLst/>
                      <a:gdLst>
                        <a:gd name="connsiteX0" fmla="*/ 220061 w 441959"/>
                        <a:gd name="connsiteY0" fmla="*/ 441390 h 441960"/>
                        <a:gd name="connsiteX1" fmla="*/ 441041 w 441959"/>
                        <a:gd name="connsiteY1" fmla="*/ 220410 h 441960"/>
                        <a:gd name="connsiteX2" fmla="*/ 220061 w 441959"/>
                        <a:gd name="connsiteY2" fmla="*/ -570 h 441960"/>
                        <a:gd name="connsiteX3" fmla="*/ -918 w 441959"/>
                        <a:gd name="connsiteY3" fmla="*/ 220410 h 441960"/>
                        <a:gd name="connsiteX4" fmla="*/ -918 w 441959"/>
                        <a:gd name="connsiteY4" fmla="*/ 220506 h 441960"/>
                        <a:gd name="connsiteX5" fmla="*/ 220061 w 441959"/>
                        <a:gd name="connsiteY5" fmla="*/ 44139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959" h="441960">
                          <a:moveTo>
                            <a:pt x="220061" y="441390"/>
                          </a:moveTo>
                          <a:cubicBezTo>
                            <a:pt x="342106" y="441390"/>
                            <a:pt x="441041" y="342425"/>
                            <a:pt x="441041" y="220410"/>
                          </a:cubicBezTo>
                          <a:cubicBezTo>
                            <a:pt x="441041" y="98394"/>
                            <a:pt x="342106" y="-570"/>
                            <a:pt x="220061" y="-570"/>
                          </a:cubicBezTo>
                          <a:cubicBezTo>
                            <a:pt x="98018" y="-570"/>
                            <a:pt x="-918" y="98394"/>
                            <a:pt x="-918" y="220410"/>
                          </a:cubicBezTo>
                          <a:cubicBezTo>
                            <a:pt x="-918" y="220410"/>
                            <a:pt x="-918" y="220506"/>
                            <a:pt x="-918" y="220506"/>
                          </a:cubicBezTo>
                          <a:cubicBezTo>
                            <a:pt x="-814" y="342520"/>
                            <a:pt x="98075" y="441294"/>
                            <a:pt x="220061" y="441390"/>
                          </a:cubicBezTo>
                          <a:close/>
                        </a:path>
                      </a:pathLst>
                    </a:custGeom>
                    <a:solidFill>
                      <a:srgbClr val="FFFFFF"/>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grpSp>
            <p:nvGrpSpPr>
              <p:cNvPr id="65" name="그룹 64">
                <a:extLst>
                  <a:ext uri="{FF2B5EF4-FFF2-40B4-BE49-F238E27FC236}">
                    <a16:creationId xmlns:a16="http://schemas.microsoft.com/office/drawing/2014/main" id="{FEFB478E-D9DB-70D1-549E-2CCE75C8DD40}"/>
                  </a:ext>
                </a:extLst>
              </p:cNvPr>
              <p:cNvGrpSpPr/>
              <p:nvPr/>
            </p:nvGrpSpPr>
            <p:grpSpPr>
              <a:xfrm>
                <a:off x="2979114" y="1797948"/>
                <a:ext cx="3185773" cy="331665"/>
                <a:chOff x="2819825" y="1786099"/>
                <a:chExt cx="3504350" cy="331665"/>
              </a:xfrm>
            </p:grpSpPr>
            <p:sp>
              <p:nvSpPr>
                <p:cNvPr id="61" name="자유형 27">
                  <a:extLst>
                    <a:ext uri="{FF2B5EF4-FFF2-40B4-BE49-F238E27FC236}">
                      <a16:creationId xmlns:a16="http://schemas.microsoft.com/office/drawing/2014/main" id="{2AC9B724-65F8-61D6-7DE7-6EE9B00823D9}"/>
                    </a:ext>
                  </a:extLst>
                </p:cNvPr>
                <p:cNvSpPr/>
                <p:nvPr/>
              </p:nvSpPr>
              <p:spPr>
                <a:xfrm rot="10800000" flipH="1" flipV="1">
                  <a:off x="2819825" y="1786099"/>
                  <a:ext cx="3504350" cy="331665"/>
                </a:xfrm>
                <a:prstGeom prst="roundRect">
                  <a:avLst>
                    <a:gd name="adj" fmla="val 50000"/>
                  </a:avLst>
                </a:prstGeom>
                <a:solidFill>
                  <a:srgbClr val="0F958E">
                    <a:alpha val="17000"/>
                  </a:srgbClr>
                </a:solidFill>
                <a:ln>
                  <a:solidFill>
                    <a:srgbClr val="B1DD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5" name="TextBox 44">
                  <a:extLst>
                    <a:ext uri="{FF2B5EF4-FFF2-40B4-BE49-F238E27FC236}">
                      <a16:creationId xmlns:a16="http://schemas.microsoft.com/office/drawing/2014/main" id="{4003036A-CB34-E10B-39FA-27DBB9E5F03C}"/>
                    </a:ext>
                  </a:extLst>
                </p:cNvPr>
                <p:cNvSpPr txBox="1"/>
                <p:nvPr/>
              </p:nvSpPr>
              <p:spPr>
                <a:xfrm>
                  <a:off x="3598657" y="1841985"/>
                  <a:ext cx="194668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현장 편의적 활동의 확산</a:t>
                  </a:r>
                </a:p>
              </p:txBody>
            </p:sp>
          </p:grpSp>
          <p:grpSp>
            <p:nvGrpSpPr>
              <p:cNvPr id="64" name="그룹 63">
                <a:extLst>
                  <a:ext uri="{FF2B5EF4-FFF2-40B4-BE49-F238E27FC236}">
                    <a16:creationId xmlns:a16="http://schemas.microsoft.com/office/drawing/2014/main" id="{097D508F-EB9F-3859-F070-687FA2B6334E}"/>
                  </a:ext>
                </a:extLst>
              </p:cNvPr>
              <p:cNvGrpSpPr/>
              <p:nvPr/>
            </p:nvGrpSpPr>
            <p:grpSpPr>
              <a:xfrm>
                <a:off x="2979114" y="2214407"/>
                <a:ext cx="3185773" cy="331665"/>
                <a:chOff x="2819825" y="2202558"/>
                <a:chExt cx="3504350" cy="331665"/>
              </a:xfrm>
            </p:grpSpPr>
            <p:sp>
              <p:nvSpPr>
                <p:cNvPr id="62" name="자유형 27">
                  <a:extLst>
                    <a:ext uri="{FF2B5EF4-FFF2-40B4-BE49-F238E27FC236}">
                      <a16:creationId xmlns:a16="http://schemas.microsoft.com/office/drawing/2014/main" id="{50A0AF0E-AB85-4C8F-7FD1-C5C4DD857D2E}"/>
                    </a:ext>
                  </a:extLst>
                </p:cNvPr>
                <p:cNvSpPr/>
                <p:nvPr/>
              </p:nvSpPr>
              <p:spPr>
                <a:xfrm rot="10800000" flipH="1" flipV="1">
                  <a:off x="2819825" y="2202558"/>
                  <a:ext cx="3504350" cy="331665"/>
                </a:xfrm>
                <a:prstGeom prst="roundRect">
                  <a:avLst>
                    <a:gd name="adj" fmla="val 50000"/>
                  </a:avLst>
                </a:prstGeom>
                <a:solidFill>
                  <a:srgbClr val="0F958E">
                    <a:alpha val="17000"/>
                  </a:srgbClr>
                </a:solidFill>
                <a:ln>
                  <a:solidFill>
                    <a:srgbClr val="B1DD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8" name="TextBox 47">
                  <a:extLst>
                    <a:ext uri="{FF2B5EF4-FFF2-40B4-BE49-F238E27FC236}">
                      <a16:creationId xmlns:a16="http://schemas.microsoft.com/office/drawing/2014/main" id="{5861D70D-EC23-7195-5A56-7F06328D1DDD}"/>
                    </a:ext>
                  </a:extLst>
                </p:cNvPr>
                <p:cNvSpPr txBox="1"/>
                <p:nvPr/>
              </p:nvSpPr>
              <p:spPr>
                <a:xfrm>
                  <a:off x="3508729" y="2249392"/>
                  <a:ext cx="212654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움직임의 체계적 교육 소홀</a:t>
                  </a:r>
                </a:p>
              </p:txBody>
            </p:sp>
          </p:grpSp>
          <p:grpSp>
            <p:nvGrpSpPr>
              <p:cNvPr id="72" name="그룹 71">
                <a:extLst>
                  <a:ext uri="{FF2B5EF4-FFF2-40B4-BE49-F238E27FC236}">
                    <a16:creationId xmlns:a16="http://schemas.microsoft.com/office/drawing/2014/main" id="{A016C3DE-3034-F602-8D66-E32B04DF1569}"/>
                  </a:ext>
                </a:extLst>
              </p:cNvPr>
              <p:cNvGrpSpPr/>
              <p:nvPr/>
            </p:nvGrpSpPr>
            <p:grpSpPr>
              <a:xfrm>
                <a:off x="5813531" y="4553807"/>
                <a:ext cx="2862157" cy="331665"/>
                <a:chOff x="2819825" y="2220665"/>
                <a:chExt cx="3504350" cy="331665"/>
              </a:xfrm>
            </p:grpSpPr>
            <p:sp>
              <p:nvSpPr>
                <p:cNvPr id="73" name="자유형 27">
                  <a:extLst>
                    <a:ext uri="{FF2B5EF4-FFF2-40B4-BE49-F238E27FC236}">
                      <a16:creationId xmlns:a16="http://schemas.microsoft.com/office/drawing/2014/main" id="{7C2075CF-11C6-E4CF-68AD-C0755DFCE787}"/>
                    </a:ext>
                  </a:extLst>
                </p:cNvPr>
                <p:cNvSpPr/>
                <p:nvPr/>
              </p:nvSpPr>
              <p:spPr>
                <a:xfrm rot="10800000" flipH="1" flipV="1">
                  <a:off x="2819825" y="2220665"/>
                  <a:ext cx="3504350" cy="331665"/>
                </a:xfrm>
                <a:prstGeom prst="roundRect">
                  <a:avLst>
                    <a:gd name="adj" fmla="val 50000"/>
                  </a:avLst>
                </a:prstGeom>
                <a:solidFill>
                  <a:srgbClr val="276DB5">
                    <a:alpha val="17000"/>
                  </a:srgbClr>
                </a:solidFill>
                <a:ln>
                  <a:solidFill>
                    <a:srgbClr val="BDD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4" name="TextBox 73">
                  <a:extLst>
                    <a:ext uri="{FF2B5EF4-FFF2-40B4-BE49-F238E27FC236}">
                      <a16:creationId xmlns:a16="http://schemas.microsoft.com/office/drawing/2014/main" id="{E95A9386-91AA-1739-4F03-B1FFD326411C}"/>
                    </a:ext>
                  </a:extLst>
                </p:cNvPr>
                <p:cNvSpPr txBox="1"/>
                <p:nvPr/>
              </p:nvSpPr>
              <p:spPr>
                <a:xfrm>
                  <a:off x="3188315" y="2276551"/>
                  <a:ext cx="2767371"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초등학교 체육수업 다양성 부족</a:t>
                  </a:r>
                </a:p>
              </p:txBody>
            </p:sp>
          </p:grpSp>
          <p:grpSp>
            <p:nvGrpSpPr>
              <p:cNvPr id="75" name="그룹 74">
                <a:extLst>
                  <a:ext uri="{FF2B5EF4-FFF2-40B4-BE49-F238E27FC236}">
                    <a16:creationId xmlns:a16="http://schemas.microsoft.com/office/drawing/2014/main" id="{9C60C2D0-A31D-0E61-9E2C-668EF7A4E37C}"/>
                  </a:ext>
                </a:extLst>
              </p:cNvPr>
              <p:cNvGrpSpPr/>
              <p:nvPr/>
            </p:nvGrpSpPr>
            <p:grpSpPr>
              <a:xfrm>
                <a:off x="5813531" y="4970266"/>
                <a:ext cx="2862157" cy="331665"/>
                <a:chOff x="2819825" y="2637124"/>
                <a:chExt cx="3504350" cy="331665"/>
              </a:xfrm>
            </p:grpSpPr>
            <p:sp>
              <p:nvSpPr>
                <p:cNvPr id="76" name="자유형 27">
                  <a:extLst>
                    <a:ext uri="{FF2B5EF4-FFF2-40B4-BE49-F238E27FC236}">
                      <a16:creationId xmlns:a16="http://schemas.microsoft.com/office/drawing/2014/main" id="{865FCA2E-C636-7F68-61C5-99981C95B490}"/>
                    </a:ext>
                  </a:extLst>
                </p:cNvPr>
                <p:cNvSpPr/>
                <p:nvPr/>
              </p:nvSpPr>
              <p:spPr>
                <a:xfrm rot="10800000" flipH="1" flipV="1">
                  <a:off x="2819825" y="2637124"/>
                  <a:ext cx="3504350" cy="331665"/>
                </a:xfrm>
                <a:prstGeom prst="roundRect">
                  <a:avLst>
                    <a:gd name="adj" fmla="val 50000"/>
                  </a:avLst>
                </a:prstGeom>
                <a:solidFill>
                  <a:srgbClr val="276DB5">
                    <a:alpha val="17000"/>
                  </a:srgbClr>
                </a:solidFill>
                <a:ln>
                  <a:solidFill>
                    <a:srgbClr val="BDD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7" name="TextBox 76">
                  <a:extLst>
                    <a:ext uri="{FF2B5EF4-FFF2-40B4-BE49-F238E27FC236}">
                      <a16:creationId xmlns:a16="http://schemas.microsoft.com/office/drawing/2014/main" id="{8FCE75ED-BE00-DAF6-F2E4-08CEFE5B46CB}"/>
                    </a:ext>
                  </a:extLst>
                </p:cNvPr>
                <p:cNvSpPr txBox="1"/>
                <p:nvPr/>
              </p:nvSpPr>
              <p:spPr>
                <a:xfrm>
                  <a:off x="3288411" y="2683958"/>
                  <a:ext cx="2567180"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고등학교 과목별 차별성 미흡</a:t>
                  </a:r>
                </a:p>
              </p:txBody>
            </p:sp>
          </p:grpSp>
          <p:grpSp>
            <p:nvGrpSpPr>
              <p:cNvPr id="78" name="그룹 77">
                <a:extLst>
                  <a:ext uri="{FF2B5EF4-FFF2-40B4-BE49-F238E27FC236}">
                    <a16:creationId xmlns:a16="http://schemas.microsoft.com/office/drawing/2014/main" id="{59C7708E-3EAD-65E0-FE3C-1A6F9759BDBD}"/>
                  </a:ext>
                </a:extLst>
              </p:cNvPr>
              <p:cNvGrpSpPr/>
              <p:nvPr/>
            </p:nvGrpSpPr>
            <p:grpSpPr>
              <a:xfrm>
                <a:off x="472381" y="4762037"/>
                <a:ext cx="2798461" cy="331665"/>
                <a:chOff x="2819825" y="2220665"/>
                <a:chExt cx="3504350" cy="331665"/>
              </a:xfrm>
            </p:grpSpPr>
            <p:sp>
              <p:nvSpPr>
                <p:cNvPr id="79" name="자유형 27">
                  <a:extLst>
                    <a:ext uri="{FF2B5EF4-FFF2-40B4-BE49-F238E27FC236}">
                      <a16:creationId xmlns:a16="http://schemas.microsoft.com/office/drawing/2014/main" id="{E12707FE-F363-B86F-F8A3-4F90B6826B80}"/>
                    </a:ext>
                  </a:extLst>
                </p:cNvPr>
                <p:cNvSpPr/>
                <p:nvPr/>
              </p:nvSpPr>
              <p:spPr>
                <a:xfrm rot="10800000" flipH="1" flipV="1">
                  <a:off x="2819825" y="2220665"/>
                  <a:ext cx="3504350" cy="331665"/>
                </a:xfrm>
                <a:prstGeom prst="roundRect">
                  <a:avLst>
                    <a:gd name="adj" fmla="val 50000"/>
                  </a:avLst>
                </a:prstGeom>
                <a:solidFill>
                  <a:srgbClr val="935A9E">
                    <a:alpha val="17000"/>
                  </a:srgbClr>
                </a:solidFill>
                <a:ln>
                  <a:solidFill>
                    <a:srgbClr val="DDC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78E12312-438C-FC03-C588-C05B2A72665A}"/>
                    </a:ext>
                  </a:extLst>
                </p:cNvPr>
                <p:cNvSpPr txBox="1"/>
                <p:nvPr/>
              </p:nvSpPr>
              <p:spPr>
                <a:xfrm>
                  <a:off x="2998239" y="2276551"/>
                  <a:ext cx="3147522"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체육과의 역량 교육 및 평가 어려움</a:t>
                  </a:r>
                </a:p>
              </p:txBody>
            </p:sp>
          </p:grpSp>
          <p:grpSp>
            <p:nvGrpSpPr>
              <p:cNvPr id="83" name="그룹 82">
                <a:extLst>
                  <a:ext uri="{FF2B5EF4-FFF2-40B4-BE49-F238E27FC236}">
                    <a16:creationId xmlns:a16="http://schemas.microsoft.com/office/drawing/2014/main" id="{B750B600-FC1E-9A61-C525-5CDCE38520C6}"/>
                  </a:ext>
                </a:extLst>
              </p:cNvPr>
              <p:cNvGrpSpPr/>
              <p:nvPr/>
            </p:nvGrpSpPr>
            <p:grpSpPr>
              <a:xfrm>
                <a:off x="3905138" y="3257971"/>
                <a:ext cx="1367631" cy="1367599"/>
                <a:chOff x="3866107" y="3335055"/>
                <a:chExt cx="1445693" cy="1445659"/>
              </a:xfrm>
            </p:grpSpPr>
            <p:sp>
              <p:nvSpPr>
                <p:cNvPr id="82" name="자유형: 도형 81">
                  <a:extLst>
                    <a:ext uri="{FF2B5EF4-FFF2-40B4-BE49-F238E27FC236}">
                      <a16:creationId xmlns:a16="http://schemas.microsoft.com/office/drawing/2014/main" id="{9878680C-3FB5-5758-0BB0-FC8FB1B92560}"/>
                    </a:ext>
                  </a:extLst>
                </p:cNvPr>
                <p:cNvSpPr/>
                <p:nvPr/>
              </p:nvSpPr>
              <p:spPr>
                <a:xfrm>
                  <a:off x="3866107" y="3335055"/>
                  <a:ext cx="1445693" cy="1445659"/>
                </a:xfrm>
                <a:custGeom>
                  <a:avLst/>
                  <a:gdLst>
                    <a:gd name="connsiteX0" fmla="*/ 2049624 w 4101274"/>
                    <a:gd name="connsiteY0" fmla="*/ 4100608 h 4101178"/>
                    <a:gd name="connsiteX1" fmla="*/ 4100356 w 4101274"/>
                    <a:gd name="connsiteY1" fmla="*/ 2049971 h 4101178"/>
                    <a:gd name="connsiteX2" fmla="*/ 2049624 w 4101274"/>
                    <a:gd name="connsiteY2" fmla="*/ -570 h 4101178"/>
                    <a:gd name="connsiteX3" fmla="*/ -918 w 4101274"/>
                    <a:gd name="connsiteY3" fmla="*/ 2049971 h 4101178"/>
                    <a:gd name="connsiteX4" fmla="*/ 2049624 w 4101274"/>
                    <a:gd name="connsiteY4" fmla="*/ 4100608 h 4101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1274" h="4101178">
                      <a:moveTo>
                        <a:pt x="2049624" y="4100608"/>
                      </a:moveTo>
                      <a:cubicBezTo>
                        <a:pt x="3182052" y="4100608"/>
                        <a:pt x="4100356" y="3182494"/>
                        <a:pt x="4100356" y="2049971"/>
                      </a:cubicBezTo>
                      <a:cubicBezTo>
                        <a:pt x="4100356" y="917449"/>
                        <a:pt x="3182052" y="-570"/>
                        <a:pt x="2049624" y="-570"/>
                      </a:cubicBezTo>
                      <a:cubicBezTo>
                        <a:pt x="917197" y="-570"/>
                        <a:pt x="-918" y="917639"/>
                        <a:pt x="-918" y="2049971"/>
                      </a:cubicBezTo>
                      <a:cubicBezTo>
                        <a:pt x="-918" y="3182303"/>
                        <a:pt x="917006" y="4100608"/>
                        <a:pt x="2049624" y="4100608"/>
                      </a:cubicBezTo>
                      <a:close/>
                    </a:path>
                  </a:pathLst>
                </a:custGeom>
                <a:solidFill>
                  <a:srgbClr val="FFFFFF"/>
                </a:solidFill>
                <a:ln w="9525" cap="flat">
                  <a:noFill/>
                  <a:prstDash val="solid"/>
                  <a:miter/>
                </a:ln>
                <a:effectLst>
                  <a:outerShdw blurRad="63500" dist="50800" dir="7200000" algn="tl" rotWithShape="0">
                    <a:prstClr val="black">
                      <a:alpha val="30000"/>
                    </a:prstClr>
                  </a:outerShdw>
                </a:effectLst>
              </p:spPr>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0" name="TextBox 59">
                  <a:extLst>
                    <a:ext uri="{FF2B5EF4-FFF2-40B4-BE49-F238E27FC236}">
                      <a16:creationId xmlns:a16="http://schemas.microsoft.com/office/drawing/2014/main" id="{0CA07B0B-0BEB-A71E-F76B-77F11E9719F8}"/>
                    </a:ext>
                  </a:extLst>
                </p:cNvPr>
                <p:cNvSpPr txBox="1"/>
                <p:nvPr/>
              </p:nvSpPr>
              <p:spPr>
                <a:xfrm>
                  <a:off x="4066407" y="3700978"/>
                  <a:ext cx="1055673" cy="58561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gradFill>
                        <a:gsLst>
                          <a:gs pos="100000">
                            <a:srgbClr val="935A9E"/>
                          </a:gs>
                          <a:gs pos="56000">
                            <a:srgbClr val="0F958E"/>
                          </a:gs>
                          <a:gs pos="0">
                            <a:srgbClr val="276DB5"/>
                          </a:gs>
                        </a:gsLst>
                        <a:lin ang="10800000" scaled="0"/>
                      </a:gradFill>
                      <a:latin typeface="서평원 꺾깎체 TTF" panose="020B0600000101010101" pitchFamily="50" charset="-127"/>
                      <a:ea typeface="서평원 꺾깎체 TTF" panose="020B0600000101010101" pitchFamily="50" charset="-127"/>
                    </a:rPr>
                    <a:t>적용과</a:t>
                  </a:r>
                </a:p>
                <a:p>
                  <a:pPr algn="ctr"/>
                  <a:r>
                    <a:rPr lang="ko-KR" altLang="en-US" dirty="0">
                      <a:ln>
                        <a:solidFill>
                          <a:schemeClr val="accent1">
                            <a:shade val="50000"/>
                            <a:alpha val="0"/>
                          </a:schemeClr>
                        </a:solidFill>
                      </a:ln>
                      <a:gradFill>
                        <a:gsLst>
                          <a:gs pos="100000">
                            <a:srgbClr val="935A9E"/>
                          </a:gs>
                          <a:gs pos="56000">
                            <a:srgbClr val="0F958E"/>
                          </a:gs>
                          <a:gs pos="0">
                            <a:srgbClr val="276DB5"/>
                          </a:gs>
                        </a:gsLst>
                        <a:lin ang="10800000" scaled="0"/>
                      </a:gradFill>
                      <a:latin typeface="서평원 꺾깎체 TTF" panose="020B0600000101010101" pitchFamily="50" charset="-127"/>
                      <a:ea typeface="서평원 꺾깎체 TTF" panose="020B0600000101010101" pitchFamily="50" charset="-127"/>
                    </a:rPr>
                    <a:t>실천의 한계</a:t>
                  </a:r>
                </a:p>
              </p:txBody>
            </p:sp>
          </p:grpSp>
        </p:grpSp>
      </p:grpSp>
      <p:grpSp>
        <p:nvGrpSpPr>
          <p:cNvPr id="105" name="그룹 104">
            <a:extLst>
              <a:ext uri="{FF2B5EF4-FFF2-40B4-BE49-F238E27FC236}">
                <a16:creationId xmlns:a16="http://schemas.microsoft.com/office/drawing/2014/main" id="{BC134D3B-64B6-A5EF-B11D-8F9EC798F008}"/>
              </a:ext>
            </a:extLst>
          </p:cNvPr>
          <p:cNvGrpSpPr/>
          <p:nvPr/>
        </p:nvGrpSpPr>
        <p:grpSpPr>
          <a:xfrm>
            <a:off x="468312" y="1266631"/>
            <a:ext cx="3219460" cy="279806"/>
            <a:chOff x="468312" y="1266631"/>
            <a:chExt cx="3219460" cy="279806"/>
          </a:xfrm>
        </p:grpSpPr>
        <p:sp>
          <p:nvSpPr>
            <p:cNvPr id="106" name="TextBox 105">
              <a:extLst>
                <a:ext uri="{FF2B5EF4-FFF2-40B4-BE49-F238E27FC236}">
                  <a16:creationId xmlns:a16="http://schemas.microsoft.com/office/drawing/2014/main" id="{BD1544AA-F584-D49E-B2E4-BB0B136F70D0}"/>
                </a:ext>
              </a:extLst>
            </p:cNvPr>
            <p:cNvSpPr txBox="1"/>
            <p:nvPr/>
          </p:nvSpPr>
          <p:spPr>
            <a:xfrm>
              <a:off x="762291" y="1266631"/>
              <a:ext cx="292548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 적용과 실천에 대한 개선 요구</a:t>
              </a:r>
            </a:p>
          </p:txBody>
        </p:sp>
        <p:grpSp>
          <p:nvGrpSpPr>
            <p:cNvPr id="107" name="그룹 106">
              <a:extLst>
                <a:ext uri="{FF2B5EF4-FFF2-40B4-BE49-F238E27FC236}">
                  <a16:creationId xmlns:a16="http://schemas.microsoft.com/office/drawing/2014/main" id="{A60F7FF5-D809-80B9-F40A-C07C187FB3A3}"/>
                </a:ext>
              </a:extLst>
            </p:cNvPr>
            <p:cNvGrpSpPr/>
            <p:nvPr/>
          </p:nvGrpSpPr>
          <p:grpSpPr>
            <a:xfrm>
              <a:off x="468312" y="1271588"/>
              <a:ext cx="238127" cy="274849"/>
              <a:chOff x="4333875" y="3152775"/>
              <a:chExt cx="478059" cy="551783"/>
            </a:xfrm>
          </p:grpSpPr>
          <p:sp>
            <p:nvSpPr>
              <p:cNvPr id="108" name="자유형: 도형 107">
                <a:extLst>
                  <a:ext uri="{FF2B5EF4-FFF2-40B4-BE49-F238E27FC236}">
                    <a16:creationId xmlns:a16="http://schemas.microsoft.com/office/drawing/2014/main" id="{BE20BB7D-B8B6-DBD1-CA78-31BDCC7470FF}"/>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9" name="자유형: 도형 108">
                <a:extLst>
                  <a:ext uri="{FF2B5EF4-FFF2-40B4-BE49-F238E27FC236}">
                    <a16:creationId xmlns:a16="http://schemas.microsoft.com/office/drawing/2014/main" id="{367E995B-0F58-8B53-B861-3A8F011BAC90}"/>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0" name="자유형: 도형 109">
                <a:extLst>
                  <a:ext uri="{FF2B5EF4-FFF2-40B4-BE49-F238E27FC236}">
                    <a16:creationId xmlns:a16="http://schemas.microsoft.com/office/drawing/2014/main" id="{4D6BA234-A9F1-7395-519B-F9AF819C9102}"/>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7" name="그룹 6">
            <a:extLst>
              <a:ext uri="{FF2B5EF4-FFF2-40B4-BE49-F238E27FC236}">
                <a16:creationId xmlns:a16="http://schemas.microsoft.com/office/drawing/2014/main" id="{99BEEBE1-2759-7377-D2FD-ECDD0419423D}"/>
              </a:ext>
            </a:extLst>
          </p:cNvPr>
          <p:cNvGrpSpPr/>
          <p:nvPr/>
        </p:nvGrpSpPr>
        <p:grpSpPr>
          <a:xfrm>
            <a:off x="204145" y="348573"/>
            <a:ext cx="5618418" cy="492443"/>
            <a:chOff x="204145" y="348573"/>
            <a:chExt cx="5618418" cy="492443"/>
          </a:xfrm>
        </p:grpSpPr>
        <p:sp>
          <p:nvSpPr>
            <p:cNvPr id="8" name="TextBox 7">
              <a:extLst>
                <a:ext uri="{FF2B5EF4-FFF2-40B4-BE49-F238E27FC236}">
                  <a16:creationId xmlns:a16="http://schemas.microsoft.com/office/drawing/2014/main" id="{FA34CE65-6202-D9ED-0571-97FF0910FB5A}"/>
                </a:ext>
              </a:extLst>
            </p:cNvPr>
            <p:cNvSpPr txBox="1"/>
            <p:nvPr/>
          </p:nvSpPr>
          <p:spPr>
            <a:xfrm>
              <a:off x="1002333" y="428981"/>
              <a:ext cx="4820230"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역할과 한계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9" name="TextBox 8">
              <a:extLst>
                <a:ext uri="{FF2B5EF4-FFF2-40B4-BE49-F238E27FC236}">
                  <a16:creationId xmlns:a16="http://schemas.microsoft.com/office/drawing/2014/main" id="{9567EA8B-EF29-8059-D710-4619D6D84418}"/>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0" name="직선 연결선 9">
              <a:extLst>
                <a:ext uri="{FF2B5EF4-FFF2-40B4-BE49-F238E27FC236}">
                  <a16:creationId xmlns:a16="http://schemas.microsoft.com/office/drawing/2014/main" id="{77F499BB-ECB5-BD05-21EC-F46D2A1899F0}"/>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BC52F1BD-F592-722F-2A8B-48847D99DE15}"/>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859450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그룹 51">
            <a:extLst>
              <a:ext uri="{FF2B5EF4-FFF2-40B4-BE49-F238E27FC236}">
                <a16:creationId xmlns:a16="http://schemas.microsoft.com/office/drawing/2014/main" id="{AA0683B0-4525-9D55-E2DC-E09EF6B6695B}"/>
              </a:ext>
            </a:extLst>
          </p:cNvPr>
          <p:cNvGrpSpPr/>
          <p:nvPr/>
        </p:nvGrpSpPr>
        <p:grpSpPr>
          <a:xfrm>
            <a:off x="468312" y="1266631"/>
            <a:ext cx="1013728" cy="279806"/>
            <a:chOff x="468312" y="1266631"/>
            <a:chExt cx="1013728" cy="279806"/>
          </a:xfrm>
        </p:grpSpPr>
        <p:sp>
          <p:nvSpPr>
            <p:cNvPr id="53" name="TextBox 52">
              <a:extLst>
                <a:ext uri="{FF2B5EF4-FFF2-40B4-BE49-F238E27FC236}">
                  <a16:creationId xmlns:a16="http://schemas.microsoft.com/office/drawing/2014/main" id="{1BA4623D-63D6-098F-7399-78A4096EFBCE}"/>
                </a:ext>
              </a:extLst>
            </p:cNvPr>
            <p:cNvSpPr txBox="1"/>
            <p:nvPr/>
          </p:nvSpPr>
          <p:spPr>
            <a:xfrm>
              <a:off x="762291" y="1266631"/>
              <a:ext cx="71974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중점</a:t>
              </a:r>
            </a:p>
          </p:txBody>
        </p:sp>
        <p:grpSp>
          <p:nvGrpSpPr>
            <p:cNvPr id="54" name="그룹 53">
              <a:extLst>
                <a:ext uri="{FF2B5EF4-FFF2-40B4-BE49-F238E27FC236}">
                  <a16:creationId xmlns:a16="http://schemas.microsoft.com/office/drawing/2014/main" id="{7422701D-133C-E9C2-0163-B08F9A9B0402}"/>
                </a:ext>
              </a:extLst>
            </p:cNvPr>
            <p:cNvGrpSpPr/>
            <p:nvPr/>
          </p:nvGrpSpPr>
          <p:grpSpPr>
            <a:xfrm>
              <a:off x="468312" y="1271588"/>
              <a:ext cx="238127" cy="274849"/>
              <a:chOff x="4333875" y="3152775"/>
              <a:chExt cx="478059" cy="551783"/>
            </a:xfrm>
          </p:grpSpPr>
          <p:sp>
            <p:nvSpPr>
              <p:cNvPr id="55" name="자유형: 도형 54">
                <a:extLst>
                  <a:ext uri="{FF2B5EF4-FFF2-40B4-BE49-F238E27FC236}">
                    <a16:creationId xmlns:a16="http://schemas.microsoft.com/office/drawing/2014/main" id="{3D1BD701-4C57-3C5F-2DA3-4EDA2B22E207}"/>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6" name="자유형: 도형 55">
                <a:extLst>
                  <a:ext uri="{FF2B5EF4-FFF2-40B4-BE49-F238E27FC236}">
                    <a16:creationId xmlns:a16="http://schemas.microsoft.com/office/drawing/2014/main" id="{0587616F-2A30-CA82-03C2-CCFE8D45E51C}"/>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7" name="자유형: 도형 56">
                <a:extLst>
                  <a:ext uri="{FF2B5EF4-FFF2-40B4-BE49-F238E27FC236}">
                    <a16:creationId xmlns:a16="http://schemas.microsoft.com/office/drawing/2014/main" id="{04CCC1DF-C7F0-6AF7-DE49-A2780F191DBD}"/>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 name="그룹 1">
            <a:extLst>
              <a:ext uri="{FF2B5EF4-FFF2-40B4-BE49-F238E27FC236}">
                <a16:creationId xmlns:a16="http://schemas.microsoft.com/office/drawing/2014/main" id="{F0879313-A643-A9AF-D83C-3960FFC530BD}"/>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246A3113-AFEC-542D-6E0E-D34929B396AD}"/>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0520329-4177-6BBF-3114-737B2E822BFC}"/>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930CE46C-F449-7376-7CF3-9752D16D934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그룹 22">
            <a:extLst>
              <a:ext uri="{FF2B5EF4-FFF2-40B4-BE49-F238E27FC236}">
                <a16:creationId xmlns:a16="http://schemas.microsoft.com/office/drawing/2014/main" id="{22071F6C-6DC1-4F2F-87C8-DEE733F496E1}"/>
              </a:ext>
            </a:extLst>
          </p:cNvPr>
          <p:cNvGrpSpPr/>
          <p:nvPr/>
        </p:nvGrpSpPr>
        <p:grpSpPr>
          <a:xfrm>
            <a:off x="532938" y="1725450"/>
            <a:ext cx="8142750" cy="4440698"/>
            <a:chOff x="532938" y="1858532"/>
            <a:chExt cx="8142750" cy="4310098"/>
          </a:xfrm>
        </p:grpSpPr>
        <p:grpSp>
          <p:nvGrpSpPr>
            <p:cNvPr id="50" name="그룹 49">
              <a:extLst>
                <a:ext uri="{FF2B5EF4-FFF2-40B4-BE49-F238E27FC236}">
                  <a16:creationId xmlns:a16="http://schemas.microsoft.com/office/drawing/2014/main" id="{12F28E44-C03D-B603-8408-5997D32F48A1}"/>
                </a:ext>
              </a:extLst>
            </p:cNvPr>
            <p:cNvGrpSpPr/>
            <p:nvPr/>
          </p:nvGrpSpPr>
          <p:grpSpPr>
            <a:xfrm>
              <a:off x="532938" y="1858532"/>
              <a:ext cx="8142750" cy="4260793"/>
              <a:chOff x="532938" y="1858532"/>
              <a:chExt cx="8142750" cy="4260793"/>
            </a:xfrm>
            <a:gradFill>
              <a:gsLst>
                <a:gs pos="100000">
                  <a:srgbClr val="935A9E"/>
                </a:gs>
                <a:gs pos="56000">
                  <a:srgbClr val="0F958E"/>
                </a:gs>
                <a:gs pos="0">
                  <a:srgbClr val="276DB5"/>
                </a:gs>
              </a:gsLst>
              <a:lin ang="5400000" scaled="0"/>
            </a:gradFill>
          </p:grpSpPr>
          <p:sp>
            <p:nvSpPr>
              <p:cNvPr id="13" name="자유형 27">
                <a:extLst>
                  <a:ext uri="{FF2B5EF4-FFF2-40B4-BE49-F238E27FC236}">
                    <a16:creationId xmlns:a16="http://schemas.microsoft.com/office/drawing/2014/main" id="{77795189-1D21-25AB-4A22-3D60770DAD1D}"/>
                  </a:ext>
                </a:extLst>
              </p:cNvPr>
              <p:cNvSpPr/>
              <p:nvPr/>
            </p:nvSpPr>
            <p:spPr>
              <a:xfrm rot="10800000" flipH="1" flipV="1">
                <a:off x="532938" y="1858532"/>
                <a:ext cx="8142750" cy="861810"/>
              </a:xfrm>
              <a:prstGeom prst="roundRect">
                <a:avLst>
                  <a:gd name="adj" fmla="val 109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6" name="자유형 27">
                <a:extLst>
                  <a:ext uri="{FF2B5EF4-FFF2-40B4-BE49-F238E27FC236}">
                    <a16:creationId xmlns:a16="http://schemas.microsoft.com/office/drawing/2014/main" id="{AA24763F-C586-D78C-349B-A00097469208}"/>
                  </a:ext>
                </a:extLst>
              </p:cNvPr>
              <p:cNvSpPr/>
              <p:nvPr/>
            </p:nvSpPr>
            <p:spPr>
              <a:xfrm rot="10800000" flipH="1" flipV="1">
                <a:off x="532938" y="2991526"/>
                <a:ext cx="8142750" cy="861810"/>
              </a:xfrm>
              <a:prstGeom prst="roundRect">
                <a:avLst>
                  <a:gd name="adj" fmla="val 109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5" name="자유형 27">
                <a:extLst>
                  <a:ext uri="{FF2B5EF4-FFF2-40B4-BE49-F238E27FC236}">
                    <a16:creationId xmlns:a16="http://schemas.microsoft.com/office/drawing/2014/main" id="{66247E99-745A-7B2D-BAD2-49D7D9178647}"/>
                  </a:ext>
                </a:extLst>
              </p:cNvPr>
              <p:cNvSpPr/>
              <p:nvPr/>
            </p:nvSpPr>
            <p:spPr>
              <a:xfrm rot="10800000" flipH="1" flipV="1">
                <a:off x="532938" y="4124520"/>
                <a:ext cx="8142750" cy="861810"/>
              </a:xfrm>
              <a:prstGeom prst="roundRect">
                <a:avLst>
                  <a:gd name="adj" fmla="val 109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8" name="자유형 27">
                <a:extLst>
                  <a:ext uri="{FF2B5EF4-FFF2-40B4-BE49-F238E27FC236}">
                    <a16:creationId xmlns:a16="http://schemas.microsoft.com/office/drawing/2014/main" id="{EA84DD20-5156-55EF-C20C-53D3351D46C3}"/>
                  </a:ext>
                </a:extLst>
              </p:cNvPr>
              <p:cNvSpPr/>
              <p:nvPr/>
            </p:nvSpPr>
            <p:spPr>
              <a:xfrm rot="10800000" flipH="1" flipV="1">
                <a:off x="532938" y="5257515"/>
                <a:ext cx="8142750" cy="861810"/>
              </a:xfrm>
              <a:prstGeom prst="roundRect">
                <a:avLst>
                  <a:gd name="adj" fmla="val 1097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252" name="자유형 27">
              <a:extLst>
                <a:ext uri="{FF2B5EF4-FFF2-40B4-BE49-F238E27FC236}">
                  <a16:creationId xmlns:a16="http://schemas.microsoft.com/office/drawing/2014/main" id="{43DBA716-6FF8-6114-1FDB-F73979AC3553}"/>
                </a:ext>
              </a:extLst>
            </p:cNvPr>
            <p:cNvSpPr/>
            <p:nvPr/>
          </p:nvSpPr>
          <p:spPr>
            <a:xfrm rot="10800000" flipH="1" flipV="1">
              <a:off x="1148916" y="1926746"/>
              <a:ext cx="7493433" cy="842901"/>
            </a:xfrm>
            <a:prstGeom prst="roundRect">
              <a:avLst>
                <a:gd name="adj" fmla="val 10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9" name="자유형 27">
              <a:extLst>
                <a:ext uri="{FF2B5EF4-FFF2-40B4-BE49-F238E27FC236}">
                  <a16:creationId xmlns:a16="http://schemas.microsoft.com/office/drawing/2014/main" id="{9886ACB5-63E3-F277-973E-BB385E15A748}"/>
                </a:ext>
              </a:extLst>
            </p:cNvPr>
            <p:cNvSpPr/>
            <p:nvPr/>
          </p:nvSpPr>
          <p:spPr>
            <a:xfrm rot="10800000" flipH="1" flipV="1">
              <a:off x="1200150" y="1926746"/>
              <a:ext cx="7475537" cy="842901"/>
            </a:xfrm>
            <a:prstGeom prst="roundRect">
              <a:avLst>
                <a:gd name="adj" fmla="val 1097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21" name="그룹 20">
              <a:extLst>
                <a:ext uri="{FF2B5EF4-FFF2-40B4-BE49-F238E27FC236}">
                  <a16:creationId xmlns:a16="http://schemas.microsoft.com/office/drawing/2014/main" id="{9CD4A5CA-6561-4CA2-855E-E45290288207}"/>
                </a:ext>
              </a:extLst>
            </p:cNvPr>
            <p:cNvGrpSpPr/>
            <p:nvPr/>
          </p:nvGrpSpPr>
          <p:grpSpPr>
            <a:xfrm>
              <a:off x="793406" y="2074557"/>
              <a:ext cx="4690164" cy="430887"/>
              <a:chOff x="793406" y="2074557"/>
              <a:chExt cx="4690164" cy="430887"/>
            </a:xfrm>
          </p:grpSpPr>
          <p:sp>
            <p:nvSpPr>
              <p:cNvPr id="12" name="TextBox 11">
                <a:extLst>
                  <a:ext uri="{FF2B5EF4-FFF2-40B4-BE49-F238E27FC236}">
                    <a16:creationId xmlns:a16="http://schemas.microsoft.com/office/drawing/2014/main" id="{B5D0AE70-CB66-A5C9-90CE-1AEF5D6A285F}"/>
                  </a:ext>
                </a:extLst>
              </p:cNvPr>
              <p:cNvSpPr txBox="1"/>
              <p:nvPr/>
            </p:nvSpPr>
            <p:spPr>
              <a:xfrm>
                <a:off x="793406" y="2074557"/>
                <a:ext cx="125034" cy="430887"/>
              </a:xfrm>
              <a:prstGeom prst="rect">
                <a:avLst/>
              </a:prstGeom>
              <a:noFill/>
            </p:spPr>
            <p:txBody>
              <a:bodyPr wrap="none" lIns="0" tIns="0" rIns="0" bIns="0" rtlCol="0" anchor="ctr">
                <a:spAutoFit/>
              </a:bodyPr>
              <a:lstStyle/>
              <a:p>
                <a:pPr algn="ctr"/>
                <a:r>
                  <a:rPr lang="en-US" altLang="ko-KR"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rPr>
                  <a:t>1</a:t>
                </a:r>
                <a:endParaRPr lang="ko-KR" altLang="en-US"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endParaRPr>
              </a:p>
            </p:txBody>
          </p:sp>
          <p:sp>
            <p:nvSpPr>
              <p:cNvPr id="80" name="TextBox 79">
                <a:extLst>
                  <a:ext uri="{FF2B5EF4-FFF2-40B4-BE49-F238E27FC236}">
                    <a16:creationId xmlns:a16="http://schemas.microsoft.com/office/drawing/2014/main" id="{91532F54-69EF-003E-DF5C-B128C2A79E58}"/>
                  </a:ext>
                </a:extLst>
              </p:cNvPr>
              <p:cNvSpPr txBox="1"/>
              <p:nvPr/>
            </p:nvSpPr>
            <p:spPr>
              <a:xfrm>
                <a:off x="1383089" y="2185212"/>
                <a:ext cx="4100481" cy="276999"/>
              </a:xfrm>
              <a:prstGeom prst="rect">
                <a:avLst/>
              </a:prstGeom>
              <a:noFill/>
            </p:spPr>
            <p:txBody>
              <a:bodyPr wrap="none" lIns="0" tIns="0" rIns="0" bIns="0" rtlCol="0" anchor="ctr">
                <a:spAutoFit/>
              </a:bodyPr>
              <a:lstStyle/>
              <a:p>
                <a:r>
                  <a:rPr lang="ko-KR" altLang="en-US"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국가 사회적 요구와 체육과 </a:t>
                </a:r>
                <a:r>
                  <a:rPr lang="ko-KR" altLang="en-US"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교육과정의 연계 강화</a:t>
                </a:r>
              </a:p>
            </p:txBody>
          </p:sp>
        </p:grpSp>
        <p:sp>
          <p:nvSpPr>
            <p:cNvPr id="249" name="자유형 27">
              <a:extLst>
                <a:ext uri="{FF2B5EF4-FFF2-40B4-BE49-F238E27FC236}">
                  <a16:creationId xmlns:a16="http://schemas.microsoft.com/office/drawing/2014/main" id="{B54792B8-2A66-8750-B978-1B02D9BF0DDA}"/>
                </a:ext>
              </a:extLst>
            </p:cNvPr>
            <p:cNvSpPr/>
            <p:nvPr/>
          </p:nvSpPr>
          <p:spPr>
            <a:xfrm rot="10800000" flipH="1" flipV="1">
              <a:off x="1148917" y="3059740"/>
              <a:ext cx="7493433" cy="842901"/>
            </a:xfrm>
            <a:prstGeom prst="roundRect">
              <a:avLst>
                <a:gd name="adj" fmla="val 10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8" name="자유형 27">
              <a:extLst>
                <a:ext uri="{FF2B5EF4-FFF2-40B4-BE49-F238E27FC236}">
                  <a16:creationId xmlns:a16="http://schemas.microsoft.com/office/drawing/2014/main" id="{6A76DF80-79AD-9D81-99C2-6297E274ECB4}"/>
                </a:ext>
              </a:extLst>
            </p:cNvPr>
            <p:cNvSpPr/>
            <p:nvPr/>
          </p:nvSpPr>
          <p:spPr>
            <a:xfrm rot="10800000" flipH="1" flipV="1">
              <a:off x="1200150" y="3059740"/>
              <a:ext cx="7475537" cy="842901"/>
            </a:xfrm>
            <a:prstGeom prst="roundRect">
              <a:avLst>
                <a:gd name="adj" fmla="val 1097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17" name="그룹 16">
              <a:extLst>
                <a:ext uri="{FF2B5EF4-FFF2-40B4-BE49-F238E27FC236}">
                  <a16:creationId xmlns:a16="http://schemas.microsoft.com/office/drawing/2014/main" id="{AC151F83-6BD8-BCD6-CFE0-39BA222350CF}"/>
                </a:ext>
              </a:extLst>
            </p:cNvPr>
            <p:cNvGrpSpPr/>
            <p:nvPr/>
          </p:nvGrpSpPr>
          <p:grpSpPr>
            <a:xfrm>
              <a:off x="766156" y="3207551"/>
              <a:ext cx="5526931" cy="430887"/>
              <a:chOff x="766156" y="3207551"/>
              <a:chExt cx="5526931" cy="430887"/>
            </a:xfrm>
          </p:grpSpPr>
          <p:sp>
            <p:nvSpPr>
              <p:cNvPr id="19" name="TextBox 18">
                <a:extLst>
                  <a:ext uri="{FF2B5EF4-FFF2-40B4-BE49-F238E27FC236}">
                    <a16:creationId xmlns:a16="http://schemas.microsoft.com/office/drawing/2014/main" id="{5CF21F42-A069-2D92-5C9D-0B1475D21D65}"/>
                  </a:ext>
                </a:extLst>
              </p:cNvPr>
              <p:cNvSpPr txBox="1"/>
              <p:nvPr/>
            </p:nvSpPr>
            <p:spPr>
              <a:xfrm>
                <a:off x="766156" y="3207551"/>
                <a:ext cx="179536" cy="430887"/>
              </a:xfrm>
              <a:prstGeom prst="rect">
                <a:avLst/>
              </a:prstGeom>
              <a:noFill/>
            </p:spPr>
            <p:txBody>
              <a:bodyPr wrap="none" lIns="0" tIns="0" rIns="0" bIns="0" rtlCol="0" anchor="ctr">
                <a:spAutoFit/>
              </a:bodyPr>
              <a:lstStyle/>
              <a:p>
                <a:pPr algn="ctr"/>
                <a:r>
                  <a:rPr lang="en-US" altLang="ko-KR"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rPr>
                  <a:t>2</a:t>
                </a:r>
                <a:endParaRPr lang="ko-KR" altLang="en-US"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endParaRPr>
              </a:p>
            </p:txBody>
          </p:sp>
          <p:sp>
            <p:nvSpPr>
              <p:cNvPr id="10" name="TextBox 9">
                <a:extLst>
                  <a:ext uri="{FF2B5EF4-FFF2-40B4-BE49-F238E27FC236}">
                    <a16:creationId xmlns:a16="http://schemas.microsoft.com/office/drawing/2014/main" id="{597DE7F9-593D-7957-8B8F-91881F53917D}"/>
                  </a:ext>
                </a:extLst>
              </p:cNvPr>
              <p:cNvSpPr txBox="1"/>
              <p:nvPr/>
            </p:nvSpPr>
            <p:spPr>
              <a:xfrm>
                <a:off x="1383089" y="3318206"/>
                <a:ext cx="4909998" cy="276999"/>
              </a:xfrm>
              <a:prstGeom prst="rect">
                <a:avLst/>
              </a:prstGeom>
              <a:noFill/>
            </p:spPr>
            <p:txBody>
              <a:bodyPr wrap="none" lIns="0" tIns="0" rIns="0" bIns="0" rtlCol="0" anchor="ctr">
                <a:spAutoFit/>
              </a:bodyPr>
              <a:lstStyle/>
              <a:p>
                <a:r>
                  <a:rPr lang="ko-KR" altLang="en-US"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신체활동의 본질을 바탕으로 한 </a:t>
                </a:r>
                <a:r>
                  <a:rPr lang="ko-KR" altLang="en-US" dirty="0">
                    <a:ln>
                      <a:solidFill>
                        <a:schemeClr val="accent1">
                          <a:shade val="50000"/>
                          <a:alpha val="0"/>
                        </a:schemeClr>
                      </a:solidFill>
                    </a:ln>
                    <a:solidFill>
                      <a:srgbClr val="1A839F"/>
                    </a:solidFill>
                    <a:latin typeface="서평원 꺾깎체 TTF" panose="020B0600000101010101" pitchFamily="50" charset="-127"/>
                    <a:ea typeface="서평원 꺾깎체 TTF" panose="020B0600000101010101" pitchFamily="50" charset="-127"/>
                  </a:rPr>
                  <a:t>체육과 성격과 역량 재설정</a:t>
                </a:r>
              </a:p>
            </p:txBody>
          </p:sp>
        </p:grpSp>
        <p:sp>
          <p:nvSpPr>
            <p:cNvPr id="250" name="자유형 27">
              <a:extLst>
                <a:ext uri="{FF2B5EF4-FFF2-40B4-BE49-F238E27FC236}">
                  <a16:creationId xmlns:a16="http://schemas.microsoft.com/office/drawing/2014/main" id="{01C4D7C3-8F38-DDB6-457A-27F9A76E172C}"/>
                </a:ext>
              </a:extLst>
            </p:cNvPr>
            <p:cNvSpPr/>
            <p:nvPr/>
          </p:nvSpPr>
          <p:spPr>
            <a:xfrm rot="10800000" flipH="1" flipV="1">
              <a:off x="1148917" y="4192734"/>
              <a:ext cx="7493433" cy="842901"/>
            </a:xfrm>
            <a:prstGeom prst="roundRect">
              <a:avLst>
                <a:gd name="adj" fmla="val 10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6" name="자유형 27">
              <a:extLst>
                <a:ext uri="{FF2B5EF4-FFF2-40B4-BE49-F238E27FC236}">
                  <a16:creationId xmlns:a16="http://schemas.microsoft.com/office/drawing/2014/main" id="{EC2EC06D-FAA6-0AD7-A2C0-475FF394C646}"/>
                </a:ext>
              </a:extLst>
            </p:cNvPr>
            <p:cNvSpPr/>
            <p:nvPr/>
          </p:nvSpPr>
          <p:spPr>
            <a:xfrm rot="10800000" flipH="1" flipV="1">
              <a:off x="1200150" y="4192734"/>
              <a:ext cx="7475537" cy="842901"/>
            </a:xfrm>
            <a:prstGeom prst="roundRect">
              <a:avLst>
                <a:gd name="adj" fmla="val 1097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53" name="자유형 27">
              <a:extLst>
                <a:ext uri="{FF2B5EF4-FFF2-40B4-BE49-F238E27FC236}">
                  <a16:creationId xmlns:a16="http://schemas.microsoft.com/office/drawing/2014/main" id="{F81AC84A-D4FA-3F4C-7EC7-49E1B36410A4}"/>
                </a:ext>
              </a:extLst>
            </p:cNvPr>
            <p:cNvSpPr/>
            <p:nvPr/>
          </p:nvSpPr>
          <p:spPr>
            <a:xfrm rot="10800000" flipH="1" flipV="1">
              <a:off x="1148916" y="5325729"/>
              <a:ext cx="7493433" cy="842901"/>
            </a:xfrm>
            <a:prstGeom prst="roundRect">
              <a:avLst>
                <a:gd name="adj" fmla="val 10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0" name="자유형 27">
              <a:extLst>
                <a:ext uri="{FF2B5EF4-FFF2-40B4-BE49-F238E27FC236}">
                  <a16:creationId xmlns:a16="http://schemas.microsoft.com/office/drawing/2014/main" id="{CBE4CED1-0AC2-9225-D9E7-3DF46B76AD3D}"/>
                </a:ext>
              </a:extLst>
            </p:cNvPr>
            <p:cNvSpPr/>
            <p:nvPr/>
          </p:nvSpPr>
          <p:spPr>
            <a:xfrm rot="10800000" flipH="1" flipV="1">
              <a:off x="1200150" y="5325729"/>
              <a:ext cx="7475537" cy="842901"/>
            </a:xfrm>
            <a:prstGeom prst="roundRect">
              <a:avLst>
                <a:gd name="adj" fmla="val 1097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14" name="그룹 13">
              <a:extLst>
                <a:ext uri="{FF2B5EF4-FFF2-40B4-BE49-F238E27FC236}">
                  <a16:creationId xmlns:a16="http://schemas.microsoft.com/office/drawing/2014/main" id="{4EE50B10-F2DB-37FC-D7B8-CA4FBA6D042D}"/>
                </a:ext>
              </a:extLst>
            </p:cNvPr>
            <p:cNvGrpSpPr/>
            <p:nvPr/>
          </p:nvGrpSpPr>
          <p:grpSpPr>
            <a:xfrm>
              <a:off x="773369" y="4340545"/>
              <a:ext cx="4089840" cy="430887"/>
              <a:chOff x="773369" y="4340545"/>
              <a:chExt cx="4089840" cy="430887"/>
            </a:xfrm>
          </p:grpSpPr>
          <p:sp>
            <p:nvSpPr>
              <p:cNvPr id="27" name="TextBox 26">
                <a:extLst>
                  <a:ext uri="{FF2B5EF4-FFF2-40B4-BE49-F238E27FC236}">
                    <a16:creationId xmlns:a16="http://schemas.microsoft.com/office/drawing/2014/main" id="{C7E83919-0227-F38C-7728-65E4E0B8E101}"/>
                  </a:ext>
                </a:extLst>
              </p:cNvPr>
              <p:cNvSpPr txBox="1"/>
              <p:nvPr/>
            </p:nvSpPr>
            <p:spPr>
              <a:xfrm>
                <a:off x="773369" y="4340545"/>
                <a:ext cx="165109" cy="430887"/>
              </a:xfrm>
              <a:prstGeom prst="rect">
                <a:avLst/>
              </a:prstGeom>
              <a:noFill/>
            </p:spPr>
            <p:txBody>
              <a:bodyPr wrap="none" lIns="0" tIns="0" rIns="0" bIns="0" rtlCol="0" anchor="ctr">
                <a:spAutoFit/>
              </a:bodyPr>
              <a:lstStyle/>
              <a:p>
                <a:pPr algn="ctr"/>
                <a:r>
                  <a:rPr lang="en-US" altLang="ko-KR"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rPr>
                  <a:t>3</a:t>
                </a:r>
                <a:endParaRPr lang="ko-KR" altLang="en-US"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endParaRPr>
              </a:p>
            </p:txBody>
          </p:sp>
          <p:sp>
            <p:nvSpPr>
              <p:cNvPr id="22" name="TextBox 21">
                <a:extLst>
                  <a:ext uri="{FF2B5EF4-FFF2-40B4-BE49-F238E27FC236}">
                    <a16:creationId xmlns:a16="http://schemas.microsoft.com/office/drawing/2014/main" id="{113823EA-FC70-75C6-A54B-CA01257A395E}"/>
                  </a:ext>
                </a:extLst>
              </p:cNvPr>
              <p:cNvSpPr txBox="1"/>
              <p:nvPr/>
            </p:nvSpPr>
            <p:spPr>
              <a:xfrm>
                <a:off x="1383089" y="4451200"/>
                <a:ext cx="3480120" cy="276999"/>
              </a:xfrm>
              <a:prstGeom prst="rect">
                <a:avLst/>
              </a:prstGeom>
              <a:noFill/>
            </p:spPr>
            <p:txBody>
              <a:bodyPr wrap="none" lIns="0" tIns="0" rIns="0" bIns="0" rtlCol="0" anchor="ctr">
                <a:spAutoFit/>
              </a:bodyPr>
              <a:lstStyle/>
              <a:p>
                <a:r>
                  <a:rPr lang="ko-KR" altLang="en-US"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신체활동 </a:t>
                </a:r>
                <a:r>
                  <a:rPr lang="ko-KR" altLang="en-US"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형식 중심의 내용 체계로의 전환</a:t>
                </a:r>
              </a:p>
            </p:txBody>
          </p:sp>
        </p:grpSp>
        <p:grpSp>
          <p:nvGrpSpPr>
            <p:cNvPr id="11" name="그룹 10">
              <a:extLst>
                <a:ext uri="{FF2B5EF4-FFF2-40B4-BE49-F238E27FC236}">
                  <a16:creationId xmlns:a16="http://schemas.microsoft.com/office/drawing/2014/main" id="{6431E3D2-28FE-3A89-51A3-A25F8549B92E}"/>
                </a:ext>
              </a:extLst>
            </p:cNvPr>
            <p:cNvGrpSpPr/>
            <p:nvPr/>
          </p:nvGrpSpPr>
          <p:grpSpPr>
            <a:xfrm>
              <a:off x="758942" y="5472977"/>
              <a:ext cx="4535474" cy="430887"/>
              <a:chOff x="758942" y="5472977"/>
              <a:chExt cx="4535474" cy="430887"/>
            </a:xfrm>
          </p:grpSpPr>
          <p:sp>
            <p:nvSpPr>
              <p:cNvPr id="42" name="TextBox 41">
                <a:extLst>
                  <a:ext uri="{FF2B5EF4-FFF2-40B4-BE49-F238E27FC236}">
                    <a16:creationId xmlns:a16="http://schemas.microsoft.com/office/drawing/2014/main" id="{7286D69F-ED04-13DE-8323-8B09DCE17B13}"/>
                  </a:ext>
                </a:extLst>
              </p:cNvPr>
              <p:cNvSpPr txBox="1"/>
              <p:nvPr/>
            </p:nvSpPr>
            <p:spPr>
              <a:xfrm>
                <a:off x="758942" y="5472977"/>
                <a:ext cx="193963" cy="430887"/>
              </a:xfrm>
              <a:prstGeom prst="rect">
                <a:avLst/>
              </a:prstGeom>
              <a:noFill/>
            </p:spPr>
            <p:txBody>
              <a:bodyPr wrap="none" lIns="0" tIns="0" rIns="0" bIns="0" rtlCol="0" anchor="ctr">
                <a:spAutoFit/>
              </a:bodyPr>
              <a:lstStyle/>
              <a:p>
                <a:pPr algn="ctr"/>
                <a:r>
                  <a:rPr lang="en-US" altLang="ko-KR"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rPr>
                  <a:t>4</a:t>
                </a:r>
                <a:endParaRPr lang="ko-KR" altLang="en-US" sz="2800" dirty="0">
                  <a:ln>
                    <a:solidFill>
                      <a:schemeClr val="accent1">
                        <a:shade val="50000"/>
                        <a:alpha val="0"/>
                      </a:schemeClr>
                    </a:solidFill>
                  </a:ln>
                  <a:solidFill>
                    <a:srgbClr val="FFC611"/>
                  </a:solidFill>
                  <a:latin typeface="학교안심 붓펜 B" panose="02020803000000000000" pitchFamily="18" charset="-127"/>
                  <a:ea typeface="학교안심 붓펜 B" panose="02020803000000000000" pitchFamily="18" charset="-127"/>
                </a:endParaRPr>
              </a:p>
            </p:txBody>
          </p:sp>
          <p:sp>
            <p:nvSpPr>
              <p:cNvPr id="34" name="TextBox 33">
                <a:extLst>
                  <a:ext uri="{FF2B5EF4-FFF2-40B4-BE49-F238E27FC236}">
                    <a16:creationId xmlns:a16="http://schemas.microsoft.com/office/drawing/2014/main" id="{65C02397-E436-2BDD-92C3-2A5C9D0F8ACB}"/>
                  </a:ext>
                </a:extLst>
              </p:cNvPr>
              <p:cNvSpPr txBox="1"/>
              <p:nvPr/>
            </p:nvSpPr>
            <p:spPr>
              <a:xfrm>
                <a:off x="1383089" y="5584195"/>
                <a:ext cx="3911327" cy="276999"/>
              </a:xfrm>
              <a:prstGeom prst="rect">
                <a:avLst/>
              </a:prstGeom>
              <a:noFill/>
            </p:spPr>
            <p:txBody>
              <a:bodyPr wrap="none" lIns="0" tIns="0" rIns="0" bIns="0" rtlCol="0" anchor="ctr">
                <a:spAutoFit/>
              </a:bodyPr>
              <a:lstStyle/>
              <a:p>
                <a:r>
                  <a:rPr lang="ko-KR" altLang="en-US"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움직임 교육의 강화와 </a:t>
                </a:r>
                <a:r>
                  <a:rPr lang="ko-KR" altLang="en-US"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학습 내용의 계열성 제고</a:t>
                </a:r>
              </a:p>
            </p:txBody>
          </p:sp>
        </p:grpSp>
      </p:grpSp>
      <p:sp>
        <p:nvSpPr>
          <p:cNvPr id="6" name="TextBox 5">
            <a:extLst>
              <a:ext uri="{FF2B5EF4-FFF2-40B4-BE49-F238E27FC236}">
                <a16:creationId xmlns:a16="http://schemas.microsoft.com/office/drawing/2014/main" id="{7F4E7BA3-3C31-7EF0-878A-B067ABD22E44}"/>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215366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그룹 42">
            <a:extLst>
              <a:ext uri="{FF2B5EF4-FFF2-40B4-BE49-F238E27FC236}">
                <a16:creationId xmlns:a16="http://schemas.microsoft.com/office/drawing/2014/main" id="{81B071C1-8FD1-CC5E-8A64-3A5ED1939AD1}"/>
              </a:ext>
            </a:extLst>
          </p:cNvPr>
          <p:cNvGrpSpPr/>
          <p:nvPr/>
        </p:nvGrpSpPr>
        <p:grpSpPr>
          <a:xfrm>
            <a:off x="204145" y="348573"/>
            <a:ext cx="5408424" cy="492443"/>
            <a:chOff x="204145" y="348573"/>
            <a:chExt cx="5408424" cy="492443"/>
          </a:xfrm>
        </p:grpSpPr>
        <p:sp>
          <p:nvSpPr>
            <p:cNvPr id="44" name="TextBox 43">
              <a:extLst>
                <a:ext uri="{FF2B5EF4-FFF2-40B4-BE49-F238E27FC236}">
                  <a16:creationId xmlns:a16="http://schemas.microsoft.com/office/drawing/2014/main" id="{ED1B6045-2637-BC2F-CC80-76EAB2833F84}"/>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5" name="TextBox 44">
              <a:extLst>
                <a:ext uri="{FF2B5EF4-FFF2-40B4-BE49-F238E27FC236}">
                  <a16:creationId xmlns:a16="http://schemas.microsoft.com/office/drawing/2014/main" id="{965DBABE-2CB7-777B-D911-A4E1D94AFE8F}"/>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46" name="직선 연결선 45">
              <a:extLst>
                <a:ext uri="{FF2B5EF4-FFF2-40B4-BE49-F238E27FC236}">
                  <a16:creationId xmlns:a16="http://schemas.microsoft.com/office/drawing/2014/main" id="{1490D139-F1C7-C910-F905-AF852D3C3D57}"/>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6" name="그룹 55">
            <a:extLst>
              <a:ext uri="{FF2B5EF4-FFF2-40B4-BE49-F238E27FC236}">
                <a16:creationId xmlns:a16="http://schemas.microsoft.com/office/drawing/2014/main" id="{8FF4F212-F1FD-4FA9-2936-0B228D6B8497}"/>
              </a:ext>
            </a:extLst>
          </p:cNvPr>
          <p:cNvGrpSpPr/>
          <p:nvPr/>
        </p:nvGrpSpPr>
        <p:grpSpPr>
          <a:xfrm>
            <a:off x="561421" y="4545732"/>
            <a:ext cx="7571488" cy="246221"/>
            <a:chOff x="652641" y="5206080"/>
            <a:chExt cx="7571488" cy="246221"/>
          </a:xfrm>
        </p:grpSpPr>
        <p:sp>
          <p:nvSpPr>
            <p:cNvPr id="54" name="TextBox 53">
              <a:extLst>
                <a:ext uri="{FF2B5EF4-FFF2-40B4-BE49-F238E27FC236}">
                  <a16:creationId xmlns:a16="http://schemas.microsoft.com/office/drawing/2014/main" id="{3D5F9BF9-7051-38FF-DBBE-3AC685D834F8}"/>
                </a:ext>
              </a:extLst>
            </p:cNvPr>
            <p:cNvSpPr txBox="1"/>
            <p:nvPr/>
          </p:nvSpPr>
          <p:spPr>
            <a:xfrm>
              <a:off x="895200" y="5206080"/>
              <a:ext cx="7328929" cy="246221"/>
            </a:xfrm>
            <a:prstGeom prst="rect">
              <a:avLst/>
            </a:prstGeom>
            <a:noFill/>
          </p:spPr>
          <p:txBody>
            <a:bodyPr wrap="none" lIns="0" tIns="0" rIns="0" bIns="0" rtlCol="0" anchor="ctr">
              <a:spAutoFit/>
            </a:bodyPr>
            <a:lstStyle/>
            <a:p>
              <a:pPr>
                <a:spcAft>
                  <a:spcPts val="300"/>
                </a:spcAft>
              </a:pP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성격 및 목표</a:t>
              </a:r>
              <a:r>
                <a:rPr lang="en-US" altLang="ko-KR"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 창의적인 삶</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 주도적인 삶</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바람직하고 더불어 사는 삶</a:t>
              </a:r>
            </a:p>
          </p:txBody>
        </p:sp>
        <p:sp>
          <p:nvSpPr>
            <p:cNvPr id="55" name="자유형 44">
              <a:extLst>
                <a:ext uri="{FF2B5EF4-FFF2-40B4-BE49-F238E27FC236}">
                  <a16:creationId xmlns:a16="http://schemas.microsoft.com/office/drawing/2014/main" id="{94BDD77E-3BB1-9F09-E64B-4B9EB65D5EE8}"/>
                </a:ext>
              </a:extLst>
            </p:cNvPr>
            <p:cNvSpPr/>
            <p:nvPr/>
          </p:nvSpPr>
          <p:spPr>
            <a:xfrm>
              <a:off x="652641" y="5226322"/>
              <a:ext cx="197183" cy="205734"/>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63" name="그룹 62">
            <a:extLst>
              <a:ext uri="{FF2B5EF4-FFF2-40B4-BE49-F238E27FC236}">
                <a16:creationId xmlns:a16="http://schemas.microsoft.com/office/drawing/2014/main" id="{6C924A8A-79A5-E636-403D-741E0E8D98C8}"/>
              </a:ext>
            </a:extLst>
          </p:cNvPr>
          <p:cNvGrpSpPr/>
          <p:nvPr/>
        </p:nvGrpSpPr>
        <p:grpSpPr>
          <a:xfrm>
            <a:off x="561421" y="4948512"/>
            <a:ext cx="8456346" cy="530915"/>
            <a:chOff x="652641" y="5221468"/>
            <a:chExt cx="8456346" cy="530915"/>
          </a:xfrm>
        </p:grpSpPr>
        <p:sp>
          <p:nvSpPr>
            <p:cNvPr id="64" name="TextBox 63">
              <a:extLst>
                <a:ext uri="{FF2B5EF4-FFF2-40B4-BE49-F238E27FC236}">
                  <a16:creationId xmlns:a16="http://schemas.microsoft.com/office/drawing/2014/main" id="{7AE7925C-3A5C-B13A-E7E1-CAA5E844D6A9}"/>
                </a:ext>
              </a:extLst>
            </p:cNvPr>
            <p:cNvSpPr txBox="1"/>
            <p:nvPr/>
          </p:nvSpPr>
          <p:spPr>
            <a:xfrm>
              <a:off x="895200" y="5221468"/>
              <a:ext cx="8213787" cy="530915"/>
            </a:xfrm>
            <a:prstGeom prst="rect">
              <a:avLst/>
            </a:prstGeom>
            <a:noFill/>
          </p:spPr>
          <p:txBody>
            <a:bodyPr wrap="none" lIns="0" tIns="0" rIns="0" bIns="0" rtlCol="0" anchor="t">
              <a:spAutoFit/>
            </a:bodyPr>
            <a:lstStyle/>
            <a:p>
              <a:pPr>
                <a:spcAft>
                  <a:spcPts val="300"/>
                </a:spcAft>
              </a:pP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내용 체계 및 성취기준</a:t>
              </a:r>
              <a:r>
                <a:rPr lang="en-US" altLang="ko-KR"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수행 원리 이해와 적용</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창의적 전략의 활용</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심미적 표현과 공감</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a:spcAft>
                  <a:spcPts val="300"/>
                </a:spcAft>
              </a:pP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팀원 간 신뢰와 공동체 의식</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생태적 감수성의 실천 등</a:t>
              </a:r>
            </a:p>
          </p:txBody>
        </p:sp>
        <p:sp>
          <p:nvSpPr>
            <p:cNvPr id="65" name="자유형 44">
              <a:extLst>
                <a:ext uri="{FF2B5EF4-FFF2-40B4-BE49-F238E27FC236}">
                  <a16:creationId xmlns:a16="http://schemas.microsoft.com/office/drawing/2014/main" id="{DB4D0E8A-DED7-9087-98F8-E975B0DA34F2}"/>
                </a:ext>
              </a:extLst>
            </p:cNvPr>
            <p:cNvSpPr/>
            <p:nvPr/>
          </p:nvSpPr>
          <p:spPr>
            <a:xfrm>
              <a:off x="652641" y="5226322"/>
              <a:ext cx="197183" cy="205734"/>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66" name="그룹 65">
            <a:extLst>
              <a:ext uri="{FF2B5EF4-FFF2-40B4-BE49-F238E27FC236}">
                <a16:creationId xmlns:a16="http://schemas.microsoft.com/office/drawing/2014/main" id="{15BF6877-4380-EDFD-FB85-944BD125495B}"/>
              </a:ext>
            </a:extLst>
          </p:cNvPr>
          <p:cNvGrpSpPr/>
          <p:nvPr/>
        </p:nvGrpSpPr>
        <p:grpSpPr>
          <a:xfrm>
            <a:off x="561421" y="5574432"/>
            <a:ext cx="8183836" cy="246221"/>
            <a:chOff x="652641" y="5206080"/>
            <a:chExt cx="8183836" cy="246221"/>
          </a:xfrm>
        </p:grpSpPr>
        <p:sp>
          <p:nvSpPr>
            <p:cNvPr id="67" name="TextBox 66">
              <a:extLst>
                <a:ext uri="{FF2B5EF4-FFF2-40B4-BE49-F238E27FC236}">
                  <a16:creationId xmlns:a16="http://schemas.microsoft.com/office/drawing/2014/main" id="{61B43DEB-A2C2-AD39-0DDD-ABCD2312846B}"/>
                </a:ext>
              </a:extLst>
            </p:cNvPr>
            <p:cNvSpPr txBox="1"/>
            <p:nvPr/>
          </p:nvSpPr>
          <p:spPr>
            <a:xfrm>
              <a:off x="895200" y="5206080"/>
              <a:ext cx="7941277" cy="246221"/>
            </a:xfrm>
            <a:prstGeom prst="rect">
              <a:avLst/>
            </a:prstGeom>
            <a:noFill/>
          </p:spPr>
          <p:txBody>
            <a:bodyPr wrap="none" lIns="0" tIns="0" rIns="0" bIns="0" rtlCol="0" anchor="ctr">
              <a:spAutoFit/>
            </a:bodyPr>
            <a:lstStyle/>
            <a:p>
              <a:pPr>
                <a:spcAft>
                  <a:spcPts val="300"/>
                </a:spcAft>
              </a:pP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16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및 평가</a:t>
              </a:r>
              <a:r>
                <a:rPr lang="en-US" altLang="ko-KR"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역량</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창의성 및 인성 함양을 위한 </a:t>
              </a:r>
              <a:r>
                <a:rPr lang="ko-KR" altLang="en-US" sz="16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범교과</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통합</a:t>
              </a:r>
              <a:r>
                <a:rPr lang="en-US" altLang="ko-KR"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디지털 기술 활용 등</a:t>
              </a:r>
            </a:p>
          </p:txBody>
        </p:sp>
        <p:sp>
          <p:nvSpPr>
            <p:cNvPr id="68" name="자유형 44">
              <a:extLst>
                <a:ext uri="{FF2B5EF4-FFF2-40B4-BE49-F238E27FC236}">
                  <a16:creationId xmlns:a16="http://schemas.microsoft.com/office/drawing/2014/main" id="{9352018D-4B25-1574-2F60-190BD9E6F5CD}"/>
                </a:ext>
              </a:extLst>
            </p:cNvPr>
            <p:cNvSpPr/>
            <p:nvPr/>
          </p:nvSpPr>
          <p:spPr>
            <a:xfrm>
              <a:off x="652641" y="5226322"/>
              <a:ext cx="197183" cy="205734"/>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8" name="그룹 7">
            <a:extLst>
              <a:ext uri="{FF2B5EF4-FFF2-40B4-BE49-F238E27FC236}">
                <a16:creationId xmlns:a16="http://schemas.microsoft.com/office/drawing/2014/main" id="{6FD4AA0E-8070-8AB9-136A-3FA7A168ACAD}"/>
              </a:ext>
            </a:extLst>
          </p:cNvPr>
          <p:cNvGrpSpPr/>
          <p:nvPr/>
        </p:nvGrpSpPr>
        <p:grpSpPr>
          <a:xfrm>
            <a:off x="468312" y="1266631"/>
            <a:ext cx="3602577" cy="279806"/>
            <a:chOff x="468312" y="1266631"/>
            <a:chExt cx="3602577" cy="279806"/>
          </a:xfrm>
        </p:grpSpPr>
        <p:sp>
          <p:nvSpPr>
            <p:cNvPr id="9" name="TextBox 8">
              <a:extLst>
                <a:ext uri="{FF2B5EF4-FFF2-40B4-BE49-F238E27FC236}">
                  <a16:creationId xmlns:a16="http://schemas.microsoft.com/office/drawing/2014/main" id="{0B140CB4-3A8F-29BD-559A-59A2BB7D0E79}"/>
                </a:ext>
              </a:extLst>
            </p:cNvPr>
            <p:cNvSpPr txBox="1"/>
            <p:nvPr/>
          </p:nvSpPr>
          <p:spPr>
            <a:xfrm>
              <a:off x="762291" y="1266631"/>
              <a:ext cx="3308598"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국가 사회적 요구와 체육과 교육의 연계 강화</a:t>
              </a:r>
            </a:p>
          </p:txBody>
        </p:sp>
        <p:grpSp>
          <p:nvGrpSpPr>
            <p:cNvPr id="10" name="그룹 9">
              <a:extLst>
                <a:ext uri="{FF2B5EF4-FFF2-40B4-BE49-F238E27FC236}">
                  <a16:creationId xmlns:a16="http://schemas.microsoft.com/office/drawing/2014/main" id="{B34DC189-BE4E-2BF8-070D-FD029040BE60}"/>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118D8482-E535-2525-27FB-2DDF83D27A8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94B08F36-4EE0-24BE-DC4D-1FB451B404BB}"/>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D1781DC9-620D-B32F-59C1-5614AA717EF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2" name="TextBox 1">
            <a:extLst>
              <a:ext uri="{FF2B5EF4-FFF2-40B4-BE49-F238E27FC236}">
                <a16:creationId xmlns:a16="http://schemas.microsoft.com/office/drawing/2014/main" id="{3B38E3AA-AE48-3B98-78DF-C02987A7EAAF}"/>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29" name="그룹 28">
            <a:extLst>
              <a:ext uri="{FF2B5EF4-FFF2-40B4-BE49-F238E27FC236}">
                <a16:creationId xmlns:a16="http://schemas.microsoft.com/office/drawing/2014/main" id="{E5A12037-AAD9-CF8B-9396-CE4BB461A77E}"/>
              </a:ext>
            </a:extLst>
          </p:cNvPr>
          <p:cNvGrpSpPr/>
          <p:nvPr/>
        </p:nvGrpSpPr>
        <p:grpSpPr>
          <a:xfrm>
            <a:off x="468314" y="1774042"/>
            <a:ext cx="8208961" cy="2455058"/>
            <a:chOff x="468314" y="1774042"/>
            <a:chExt cx="8208961" cy="2455058"/>
          </a:xfrm>
        </p:grpSpPr>
        <p:sp>
          <p:nvSpPr>
            <p:cNvPr id="57" name="사각형: 둥근 모서리 56">
              <a:extLst>
                <a:ext uri="{FF2B5EF4-FFF2-40B4-BE49-F238E27FC236}">
                  <a16:creationId xmlns:a16="http://schemas.microsoft.com/office/drawing/2014/main" id="{48CB21E6-E6AD-C17D-90E5-9A9BC1A93E81}"/>
                </a:ext>
              </a:extLst>
            </p:cNvPr>
            <p:cNvSpPr/>
            <p:nvPr/>
          </p:nvSpPr>
          <p:spPr>
            <a:xfrm>
              <a:off x="468314" y="1774042"/>
              <a:ext cx="4858066" cy="2455058"/>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93" name="그룹 92">
              <a:extLst>
                <a:ext uri="{FF2B5EF4-FFF2-40B4-BE49-F238E27FC236}">
                  <a16:creationId xmlns:a16="http://schemas.microsoft.com/office/drawing/2014/main" id="{E607C8C6-0036-B9B3-B4AE-518361D3F1DE}"/>
                </a:ext>
              </a:extLst>
            </p:cNvPr>
            <p:cNvGrpSpPr/>
            <p:nvPr/>
          </p:nvGrpSpPr>
          <p:grpSpPr>
            <a:xfrm>
              <a:off x="5367974" y="1856847"/>
              <a:ext cx="3309301" cy="2289449"/>
              <a:chOff x="5367974" y="1835973"/>
              <a:chExt cx="3175951" cy="2197194"/>
            </a:xfrm>
            <a:gradFill>
              <a:gsLst>
                <a:gs pos="14000">
                  <a:srgbClr val="0F958E"/>
                </a:gs>
                <a:gs pos="99000">
                  <a:srgbClr val="276DB5"/>
                </a:gs>
              </a:gsLst>
              <a:lin ang="0" scaled="0"/>
            </a:gradFill>
          </p:grpSpPr>
          <p:sp>
            <p:nvSpPr>
              <p:cNvPr id="62" name="사각형: 둥근 모서리 61">
                <a:extLst>
                  <a:ext uri="{FF2B5EF4-FFF2-40B4-BE49-F238E27FC236}">
                    <a16:creationId xmlns:a16="http://schemas.microsoft.com/office/drawing/2014/main" id="{3DB40309-63C3-375A-7E42-BBC547B04582}"/>
                  </a:ext>
                </a:extLst>
              </p:cNvPr>
              <p:cNvSpPr/>
              <p:nvPr/>
            </p:nvSpPr>
            <p:spPr>
              <a:xfrm>
                <a:off x="5440680" y="1974542"/>
                <a:ext cx="3103245" cy="1914050"/>
              </a:xfrm>
              <a:prstGeom prst="roundRect">
                <a:avLst>
                  <a:gd name="adj" fmla="val 3878"/>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9" name="자유형: 도형 88">
                <a:extLst>
                  <a:ext uri="{FF2B5EF4-FFF2-40B4-BE49-F238E27FC236}">
                    <a16:creationId xmlns:a16="http://schemas.microsoft.com/office/drawing/2014/main" id="{400D96C0-ADCD-5401-F5ED-A0BCD91F9449}"/>
                  </a:ext>
                </a:extLst>
              </p:cNvPr>
              <p:cNvSpPr/>
              <p:nvPr/>
            </p:nvSpPr>
            <p:spPr>
              <a:xfrm>
                <a:off x="5367974" y="1835973"/>
                <a:ext cx="3092458" cy="2197194"/>
              </a:xfrm>
              <a:custGeom>
                <a:avLst/>
                <a:gdLst>
                  <a:gd name="connsiteX0" fmla="*/ 5742 w 3092458"/>
                  <a:gd name="connsiteY0" fmla="*/ 0 h 2197194"/>
                  <a:gd name="connsiteX1" fmla="*/ 14287 w 3092458"/>
                  <a:gd name="connsiteY1" fmla="*/ 27528 h 2197194"/>
                  <a:gd name="connsiteX2" fmla="*/ 181808 w 3092458"/>
                  <a:gd name="connsiteY2" fmla="*/ 138569 h 2197194"/>
                  <a:gd name="connsiteX3" fmla="*/ 3092458 w 3092458"/>
                  <a:gd name="connsiteY3" fmla="*/ 138569 h 2197194"/>
                  <a:gd name="connsiteX4" fmla="*/ 3092458 w 3092458"/>
                  <a:gd name="connsiteY4" fmla="*/ 2052619 h 2197194"/>
                  <a:gd name="connsiteX5" fmla="*/ 181808 w 3092458"/>
                  <a:gd name="connsiteY5" fmla="*/ 2052619 h 2197194"/>
                  <a:gd name="connsiteX6" fmla="*/ 14287 w 3092458"/>
                  <a:gd name="connsiteY6" fmla="*/ 2163660 h 2197194"/>
                  <a:gd name="connsiteX7" fmla="*/ 3877 w 3092458"/>
                  <a:gd name="connsiteY7" fmla="*/ 2197194 h 2197194"/>
                  <a:gd name="connsiteX8" fmla="*/ 0 w 3092458"/>
                  <a:gd name="connsiteY8" fmla="*/ 2177990 h 2197194"/>
                  <a:gd name="connsiteX9" fmla="*/ 0 w 3092458"/>
                  <a:gd name="connsiteY9" fmla="*/ 28438 h 2197194"/>
                  <a:gd name="connsiteX10" fmla="*/ 5742 w 3092458"/>
                  <a:gd name="connsiteY10" fmla="*/ 0 h 219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2458" h="2197194">
                    <a:moveTo>
                      <a:pt x="5742" y="0"/>
                    </a:moveTo>
                    <a:lnTo>
                      <a:pt x="14287" y="27528"/>
                    </a:lnTo>
                    <a:cubicBezTo>
                      <a:pt x="41887" y="92782"/>
                      <a:pt x="106501" y="138569"/>
                      <a:pt x="181808" y="138569"/>
                    </a:cubicBezTo>
                    <a:lnTo>
                      <a:pt x="3092458" y="138569"/>
                    </a:lnTo>
                    <a:lnTo>
                      <a:pt x="3092458" y="2052619"/>
                    </a:lnTo>
                    <a:lnTo>
                      <a:pt x="181808" y="2052619"/>
                    </a:lnTo>
                    <a:cubicBezTo>
                      <a:pt x="106501" y="2052619"/>
                      <a:pt x="41887" y="2098406"/>
                      <a:pt x="14287" y="2163660"/>
                    </a:cubicBezTo>
                    <a:lnTo>
                      <a:pt x="3877" y="2197194"/>
                    </a:lnTo>
                    <a:lnTo>
                      <a:pt x="0" y="2177990"/>
                    </a:lnTo>
                    <a:lnTo>
                      <a:pt x="0" y="28438"/>
                    </a:lnTo>
                    <a:lnTo>
                      <a:pt x="57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nvGrpSpPr>
            <p:cNvPr id="71" name="그룹 70">
              <a:extLst>
                <a:ext uri="{FF2B5EF4-FFF2-40B4-BE49-F238E27FC236}">
                  <a16:creationId xmlns:a16="http://schemas.microsoft.com/office/drawing/2014/main" id="{0349781E-7197-060C-F865-677C07683E18}"/>
                </a:ext>
              </a:extLst>
            </p:cNvPr>
            <p:cNvGrpSpPr/>
            <p:nvPr/>
          </p:nvGrpSpPr>
          <p:grpSpPr>
            <a:xfrm>
              <a:off x="551752" y="1862652"/>
              <a:ext cx="4667948" cy="565485"/>
              <a:chOff x="1378993" y="1901210"/>
              <a:chExt cx="3352349" cy="565485"/>
            </a:xfrm>
          </p:grpSpPr>
          <p:sp>
            <p:nvSpPr>
              <p:cNvPr id="72" name="TextBox 71">
                <a:extLst>
                  <a:ext uri="{FF2B5EF4-FFF2-40B4-BE49-F238E27FC236}">
                    <a16:creationId xmlns:a16="http://schemas.microsoft.com/office/drawing/2014/main" id="{FEBCDE46-87E6-532D-1717-D695F4FF4EF3}"/>
                  </a:ext>
                </a:extLst>
              </p:cNvPr>
              <p:cNvSpPr txBox="1"/>
              <p:nvPr/>
            </p:nvSpPr>
            <p:spPr>
              <a:xfrm>
                <a:off x="1742487" y="2282029"/>
                <a:ext cx="1992759"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자기 </a:t>
                </a:r>
                <a:r>
                  <a:rPr lang="ko-KR" altLang="en-US" sz="12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주도성</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창의와 혁신</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포용성과 시민성</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p:txBody>
          </p:sp>
          <p:grpSp>
            <p:nvGrpSpPr>
              <p:cNvPr id="73" name="그룹 72">
                <a:extLst>
                  <a:ext uri="{FF2B5EF4-FFF2-40B4-BE49-F238E27FC236}">
                    <a16:creationId xmlns:a16="http://schemas.microsoft.com/office/drawing/2014/main" id="{C07633EF-4B8A-E0E0-07EC-25C45A1F4F42}"/>
                  </a:ext>
                </a:extLst>
              </p:cNvPr>
              <p:cNvGrpSpPr/>
              <p:nvPr/>
            </p:nvGrpSpPr>
            <p:grpSpPr>
              <a:xfrm>
                <a:off x="1378993" y="1901210"/>
                <a:ext cx="3352349" cy="317063"/>
                <a:chOff x="-114985" y="4093861"/>
                <a:chExt cx="3352349" cy="317063"/>
              </a:xfrm>
            </p:grpSpPr>
            <p:sp>
              <p:nvSpPr>
                <p:cNvPr id="74" name="자유형 27">
                  <a:extLst>
                    <a:ext uri="{FF2B5EF4-FFF2-40B4-BE49-F238E27FC236}">
                      <a16:creationId xmlns:a16="http://schemas.microsoft.com/office/drawing/2014/main" id="{412C7CA0-1CBC-C4F1-B5D5-12836F8E1D73}"/>
                    </a:ext>
                  </a:extLst>
                </p:cNvPr>
                <p:cNvSpPr/>
                <p:nvPr/>
              </p:nvSpPr>
              <p:spPr>
                <a:xfrm rot="10800000" flipH="1" flipV="1">
                  <a:off x="-114985" y="4093861"/>
                  <a:ext cx="3352349" cy="317063"/>
                </a:xfrm>
                <a:prstGeom prst="roundRect">
                  <a:avLst>
                    <a:gd name="adj" fmla="val 50000"/>
                  </a:avLst>
                </a:pr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FA967020-0109-1B05-0D2B-74BF57B5AA0D}"/>
                    </a:ext>
                  </a:extLst>
                </p:cNvPr>
                <p:cNvSpPr txBox="1"/>
                <p:nvPr/>
              </p:nvSpPr>
              <p:spPr>
                <a:xfrm>
                  <a:off x="239621" y="4144670"/>
                  <a:ext cx="736780"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총론의 인간상</a:t>
                  </a:r>
                </a:p>
              </p:txBody>
            </p:sp>
          </p:grpSp>
        </p:grpSp>
        <p:grpSp>
          <p:nvGrpSpPr>
            <p:cNvPr id="100" name="그룹 99">
              <a:extLst>
                <a:ext uri="{FF2B5EF4-FFF2-40B4-BE49-F238E27FC236}">
                  <a16:creationId xmlns:a16="http://schemas.microsoft.com/office/drawing/2014/main" id="{B857BFAE-BC59-16B4-3494-85F315CCF38A}"/>
                </a:ext>
              </a:extLst>
            </p:cNvPr>
            <p:cNvGrpSpPr/>
            <p:nvPr/>
          </p:nvGrpSpPr>
          <p:grpSpPr>
            <a:xfrm>
              <a:off x="566712" y="1876425"/>
              <a:ext cx="426269" cy="284788"/>
              <a:chOff x="566712" y="1876425"/>
              <a:chExt cx="426269" cy="284788"/>
            </a:xfrm>
          </p:grpSpPr>
          <p:sp>
            <p:nvSpPr>
              <p:cNvPr id="98" name="사각형: 둥근 모서리 97">
                <a:extLst>
                  <a:ext uri="{FF2B5EF4-FFF2-40B4-BE49-F238E27FC236}">
                    <a16:creationId xmlns:a16="http://schemas.microsoft.com/office/drawing/2014/main" id="{0F084CFD-EFAB-F66D-4BF1-AA41C2761B08}"/>
                  </a:ext>
                </a:extLst>
              </p:cNvPr>
              <p:cNvSpPr/>
              <p:nvPr/>
            </p:nvSpPr>
            <p:spPr>
              <a:xfrm>
                <a:off x="566712" y="1876425"/>
                <a:ext cx="426269" cy="284788"/>
              </a:xfrm>
              <a:prstGeom prst="roundRect">
                <a:avLst>
                  <a:gd name="adj" fmla="val 50000"/>
                </a:avLst>
              </a:prstGeom>
              <a:solidFill>
                <a:srgbClr val="0F958E"/>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99" name="TextBox 98">
                <a:extLst>
                  <a:ext uri="{FF2B5EF4-FFF2-40B4-BE49-F238E27FC236}">
                    <a16:creationId xmlns:a16="http://schemas.microsoft.com/office/drawing/2014/main" id="{847C7072-05AA-E954-6387-E4D0CC1BD04F}"/>
                  </a:ext>
                </a:extLst>
              </p:cNvPr>
              <p:cNvSpPr txBox="1"/>
              <p:nvPr/>
            </p:nvSpPr>
            <p:spPr>
              <a:xfrm>
                <a:off x="669283" y="1911097"/>
                <a:ext cx="221214"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01</a:t>
                </a:r>
                <a:endPar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nvGrpSpPr>
            <p:cNvPr id="107" name="그룹 106">
              <a:extLst>
                <a:ext uri="{FF2B5EF4-FFF2-40B4-BE49-F238E27FC236}">
                  <a16:creationId xmlns:a16="http://schemas.microsoft.com/office/drawing/2014/main" id="{1B4FFC08-A578-AB68-E0C4-9F3828E1C0A1}"/>
                </a:ext>
              </a:extLst>
            </p:cNvPr>
            <p:cNvGrpSpPr/>
            <p:nvPr/>
          </p:nvGrpSpPr>
          <p:grpSpPr>
            <a:xfrm>
              <a:off x="551752" y="2551369"/>
              <a:ext cx="4667948" cy="750151"/>
              <a:chOff x="551752" y="2551369"/>
              <a:chExt cx="4667948" cy="750151"/>
            </a:xfrm>
          </p:grpSpPr>
          <p:grpSp>
            <p:nvGrpSpPr>
              <p:cNvPr id="76" name="그룹 75">
                <a:extLst>
                  <a:ext uri="{FF2B5EF4-FFF2-40B4-BE49-F238E27FC236}">
                    <a16:creationId xmlns:a16="http://schemas.microsoft.com/office/drawing/2014/main" id="{72A1BF17-F105-31AC-E523-C3CC0FE0DF5C}"/>
                  </a:ext>
                </a:extLst>
              </p:cNvPr>
              <p:cNvGrpSpPr/>
              <p:nvPr/>
            </p:nvGrpSpPr>
            <p:grpSpPr>
              <a:xfrm>
                <a:off x="551752" y="2551369"/>
                <a:ext cx="4667948" cy="750151"/>
                <a:chOff x="1378993" y="1901210"/>
                <a:chExt cx="3352349" cy="750151"/>
              </a:xfrm>
            </p:grpSpPr>
            <p:sp>
              <p:nvSpPr>
                <p:cNvPr id="77" name="TextBox 76">
                  <a:extLst>
                    <a:ext uri="{FF2B5EF4-FFF2-40B4-BE49-F238E27FC236}">
                      <a16:creationId xmlns:a16="http://schemas.microsoft.com/office/drawing/2014/main" id="{04C24934-029F-BF3B-8CDD-EA054577BC96}"/>
                    </a:ext>
                  </a:extLst>
                </p:cNvPr>
                <p:cNvSpPr txBox="1"/>
                <p:nvPr/>
              </p:nvSpPr>
              <p:spPr>
                <a:xfrm>
                  <a:off x="1742487" y="2282029"/>
                  <a:ext cx="2835451"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자기관리</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지식정보처리</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창의적 사고</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심미적 감성</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협력적 소통</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a:p>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공동체 역량</a:t>
                  </a:r>
                  <a:endPar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nvGrpSpPr>
                <p:cNvPr id="78" name="그룹 77">
                  <a:extLst>
                    <a:ext uri="{FF2B5EF4-FFF2-40B4-BE49-F238E27FC236}">
                      <a16:creationId xmlns:a16="http://schemas.microsoft.com/office/drawing/2014/main" id="{D4307A11-4526-15B5-4FFB-EE41337460AF}"/>
                    </a:ext>
                  </a:extLst>
                </p:cNvPr>
                <p:cNvGrpSpPr/>
                <p:nvPr/>
              </p:nvGrpSpPr>
              <p:grpSpPr>
                <a:xfrm>
                  <a:off x="1378993" y="1901210"/>
                  <a:ext cx="3352349" cy="317063"/>
                  <a:chOff x="-114985" y="4093861"/>
                  <a:chExt cx="3352349" cy="317063"/>
                </a:xfrm>
              </p:grpSpPr>
              <p:sp>
                <p:nvSpPr>
                  <p:cNvPr id="79" name="자유형 27">
                    <a:extLst>
                      <a:ext uri="{FF2B5EF4-FFF2-40B4-BE49-F238E27FC236}">
                        <a16:creationId xmlns:a16="http://schemas.microsoft.com/office/drawing/2014/main" id="{5F2A6274-A9F8-400E-8530-953845F98769}"/>
                      </a:ext>
                    </a:extLst>
                  </p:cNvPr>
                  <p:cNvSpPr/>
                  <p:nvPr/>
                </p:nvSpPr>
                <p:spPr>
                  <a:xfrm rot="10800000" flipH="1" flipV="1">
                    <a:off x="-114985" y="4093861"/>
                    <a:ext cx="3352349" cy="317063"/>
                  </a:xfrm>
                  <a:prstGeom prst="roundRect">
                    <a:avLst>
                      <a:gd name="adj" fmla="val 50000"/>
                    </a:avLst>
                  </a:pr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469621BD-AD57-2073-8FE5-C20752F3ED44}"/>
                      </a:ext>
                    </a:extLst>
                  </p:cNvPr>
                  <p:cNvSpPr txBox="1"/>
                  <p:nvPr/>
                </p:nvSpPr>
                <p:spPr>
                  <a:xfrm>
                    <a:off x="239621" y="4144671"/>
                    <a:ext cx="501931"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핵심 역량</a:t>
                    </a:r>
                  </a:p>
                </p:txBody>
              </p:sp>
            </p:grpSp>
          </p:grpSp>
          <p:grpSp>
            <p:nvGrpSpPr>
              <p:cNvPr id="101" name="그룹 100">
                <a:extLst>
                  <a:ext uri="{FF2B5EF4-FFF2-40B4-BE49-F238E27FC236}">
                    <a16:creationId xmlns:a16="http://schemas.microsoft.com/office/drawing/2014/main" id="{413292A3-96DF-426F-09DB-042F081A95C5}"/>
                  </a:ext>
                </a:extLst>
              </p:cNvPr>
              <p:cNvGrpSpPr/>
              <p:nvPr/>
            </p:nvGrpSpPr>
            <p:grpSpPr>
              <a:xfrm>
                <a:off x="566712" y="2567507"/>
                <a:ext cx="426269" cy="284788"/>
                <a:chOff x="566712" y="1862657"/>
                <a:chExt cx="426269" cy="284788"/>
              </a:xfrm>
            </p:grpSpPr>
            <p:sp>
              <p:nvSpPr>
                <p:cNvPr id="102" name="사각형: 둥근 모서리 101">
                  <a:extLst>
                    <a:ext uri="{FF2B5EF4-FFF2-40B4-BE49-F238E27FC236}">
                      <a16:creationId xmlns:a16="http://schemas.microsoft.com/office/drawing/2014/main" id="{23A771A0-1147-45E5-9940-0F3E7E24EC2D}"/>
                    </a:ext>
                  </a:extLst>
                </p:cNvPr>
                <p:cNvSpPr/>
                <p:nvPr/>
              </p:nvSpPr>
              <p:spPr>
                <a:xfrm>
                  <a:off x="566712" y="1862657"/>
                  <a:ext cx="426269" cy="284788"/>
                </a:xfrm>
                <a:prstGeom prst="roundRect">
                  <a:avLst>
                    <a:gd name="adj" fmla="val 50000"/>
                  </a:avLst>
                </a:prstGeom>
                <a:solidFill>
                  <a:srgbClr val="0F958E"/>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3" name="TextBox 102">
                  <a:extLst>
                    <a:ext uri="{FF2B5EF4-FFF2-40B4-BE49-F238E27FC236}">
                      <a16:creationId xmlns:a16="http://schemas.microsoft.com/office/drawing/2014/main" id="{1E1F0A7C-77CE-57F4-76B3-ADD2B033C596}"/>
                    </a:ext>
                  </a:extLst>
                </p:cNvPr>
                <p:cNvSpPr txBox="1"/>
                <p:nvPr/>
              </p:nvSpPr>
              <p:spPr>
                <a:xfrm>
                  <a:off x="669283" y="1897329"/>
                  <a:ext cx="221214"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02</a:t>
                  </a:r>
                  <a:endPar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grpSp>
          <p:nvGrpSpPr>
            <p:cNvPr id="108" name="그룹 107">
              <a:extLst>
                <a:ext uri="{FF2B5EF4-FFF2-40B4-BE49-F238E27FC236}">
                  <a16:creationId xmlns:a16="http://schemas.microsoft.com/office/drawing/2014/main" id="{5D4FE3BE-3A39-257A-C677-1F12D6242519}"/>
                </a:ext>
              </a:extLst>
            </p:cNvPr>
            <p:cNvGrpSpPr/>
            <p:nvPr/>
          </p:nvGrpSpPr>
          <p:grpSpPr>
            <a:xfrm>
              <a:off x="551752" y="3424752"/>
              <a:ext cx="4667948" cy="565485"/>
              <a:chOff x="551752" y="3424752"/>
              <a:chExt cx="4667948" cy="565485"/>
            </a:xfrm>
          </p:grpSpPr>
          <p:grpSp>
            <p:nvGrpSpPr>
              <p:cNvPr id="81" name="그룹 80">
                <a:extLst>
                  <a:ext uri="{FF2B5EF4-FFF2-40B4-BE49-F238E27FC236}">
                    <a16:creationId xmlns:a16="http://schemas.microsoft.com/office/drawing/2014/main" id="{9535AE0D-EA96-EF2B-0844-EE89A79724B0}"/>
                  </a:ext>
                </a:extLst>
              </p:cNvPr>
              <p:cNvGrpSpPr/>
              <p:nvPr/>
            </p:nvGrpSpPr>
            <p:grpSpPr>
              <a:xfrm>
                <a:off x="551752" y="3424752"/>
                <a:ext cx="4667948" cy="565485"/>
                <a:chOff x="1378993" y="1901210"/>
                <a:chExt cx="3352349" cy="565485"/>
              </a:xfrm>
            </p:grpSpPr>
            <p:sp>
              <p:nvSpPr>
                <p:cNvPr id="82" name="TextBox 81">
                  <a:extLst>
                    <a:ext uri="{FF2B5EF4-FFF2-40B4-BE49-F238E27FC236}">
                      <a16:creationId xmlns:a16="http://schemas.microsoft.com/office/drawing/2014/main" id="{D02AA527-29F1-DA60-1A77-9E427C86E7CF}"/>
                    </a:ext>
                  </a:extLst>
                </p:cNvPr>
                <p:cNvSpPr txBox="1"/>
                <p:nvPr/>
              </p:nvSpPr>
              <p:spPr>
                <a:xfrm>
                  <a:off x="1742487" y="2282029"/>
                  <a:ext cx="2041110"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민주시민교육</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생태전환교육</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디지털 소양교육</a:t>
                  </a:r>
                  <a:endPar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nvGrpSpPr>
                <p:cNvPr id="83" name="그룹 82">
                  <a:extLst>
                    <a:ext uri="{FF2B5EF4-FFF2-40B4-BE49-F238E27FC236}">
                      <a16:creationId xmlns:a16="http://schemas.microsoft.com/office/drawing/2014/main" id="{90802CC7-424D-4ED0-1453-94BA34F90EF4}"/>
                    </a:ext>
                  </a:extLst>
                </p:cNvPr>
                <p:cNvGrpSpPr/>
                <p:nvPr/>
              </p:nvGrpSpPr>
              <p:grpSpPr>
                <a:xfrm>
                  <a:off x="1378993" y="1901210"/>
                  <a:ext cx="3352349" cy="317063"/>
                  <a:chOff x="-114985" y="4093861"/>
                  <a:chExt cx="3352349" cy="317063"/>
                </a:xfrm>
              </p:grpSpPr>
              <p:sp>
                <p:nvSpPr>
                  <p:cNvPr id="84" name="자유형 27">
                    <a:extLst>
                      <a:ext uri="{FF2B5EF4-FFF2-40B4-BE49-F238E27FC236}">
                        <a16:creationId xmlns:a16="http://schemas.microsoft.com/office/drawing/2014/main" id="{6B1B08EB-D692-9BB0-F3A8-949403CAFCE5}"/>
                      </a:ext>
                    </a:extLst>
                  </p:cNvPr>
                  <p:cNvSpPr/>
                  <p:nvPr/>
                </p:nvSpPr>
                <p:spPr>
                  <a:xfrm rot="10800000" flipH="1" flipV="1">
                    <a:off x="-114985" y="4093861"/>
                    <a:ext cx="3352349" cy="317063"/>
                  </a:xfrm>
                  <a:prstGeom prst="roundRect">
                    <a:avLst>
                      <a:gd name="adj" fmla="val 50000"/>
                    </a:avLst>
                  </a:pr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85" name="TextBox 84">
                    <a:extLst>
                      <a:ext uri="{FF2B5EF4-FFF2-40B4-BE49-F238E27FC236}">
                        <a16:creationId xmlns:a16="http://schemas.microsoft.com/office/drawing/2014/main" id="{3733E96A-FD0E-ACE9-4A1D-D64C60A98C93}"/>
                      </a:ext>
                    </a:extLst>
                  </p:cNvPr>
                  <p:cNvSpPr txBox="1"/>
                  <p:nvPr/>
                </p:nvSpPr>
                <p:spPr>
                  <a:xfrm>
                    <a:off x="239621" y="4144671"/>
                    <a:ext cx="2221851" cy="215444"/>
                  </a:xfrm>
                  <a:prstGeom prst="rect">
                    <a:avLst/>
                  </a:prstGeom>
                  <a:noFill/>
                </p:spPr>
                <p:txBody>
                  <a:bodyPr wrap="none" lIns="0" tIns="0" rIns="0" bIns="0" rtlCol="0" anchor="ctr">
                    <a:spAutoFit/>
                  </a:bodyPr>
                  <a:lstStyle/>
                  <a:p>
                    <a:r>
                      <a:rPr lang="ko-KR" altLang="en-US" sz="14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범교과</a:t>
                    </a: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학습 주제 및 국가 사회적 요구사항 </a:t>
                    </a:r>
                  </a:p>
                </p:txBody>
              </p:sp>
            </p:grpSp>
          </p:grpSp>
          <p:grpSp>
            <p:nvGrpSpPr>
              <p:cNvPr id="104" name="그룹 103">
                <a:extLst>
                  <a:ext uri="{FF2B5EF4-FFF2-40B4-BE49-F238E27FC236}">
                    <a16:creationId xmlns:a16="http://schemas.microsoft.com/office/drawing/2014/main" id="{83A528B9-43D8-EE30-E45D-898A6D4A4B01}"/>
                  </a:ext>
                </a:extLst>
              </p:cNvPr>
              <p:cNvGrpSpPr/>
              <p:nvPr/>
            </p:nvGrpSpPr>
            <p:grpSpPr>
              <a:xfrm>
                <a:off x="566712" y="3440890"/>
                <a:ext cx="426269" cy="284788"/>
                <a:chOff x="566712" y="1878790"/>
                <a:chExt cx="426269" cy="284788"/>
              </a:xfrm>
            </p:grpSpPr>
            <p:sp>
              <p:nvSpPr>
                <p:cNvPr id="105" name="사각형: 둥근 모서리 104">
                  <a:extLst>
                    <a:ext uri="{FF2B5EF4-FFF2-40B4-BE49-F238E27FC236}">
                      <a16:creationId xmlns:a16="http://schemas.microsoft.com/office/drawing/2014/main" id="{65867C41-CC36-3A04-8253-173D5260A6C6}"/>
                    </a:ext>
                  </a:extLst>
                </p:cNvPr>
                <p:cNvSpPr/>
                <p:nvPr/>
              </p:nvSpPr>
              <p:spPr>
                <a:xfrm>
                  <a:off x="566712" y="1878790"/>
                  <a:ext cx="426269" cy="284788"/>
                </a:xfrm>
                <a:prstGeom prst="roundRect">
                  <a:avLst>
                    <a:gd name="adj" fmla="val 50000"/>
                  </a:avLst>
                </a:prstGeom>
                <a:solidFill>
                  <a:srgbClr val="0F958E"/>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6" name="TextBox 105">
                  <a:extLst>
                    <a:ext uri="{FF2B5EF4-FFF2-40B4-BE49-F238E27FC236}">
                      <a16:creationId xmlns:a16="http://schemas.microsoft.com/office/drawing/2014/main" id="{B8442D02-CF8E-4E49-DE8A-43B68AE0AE6C}"/>
                    </a:ext>
                  </a:extLst>
                </p:cNvPr>
                <p:cNvSpPr txBox="1"/>
                <p:nvPr/>
              </p:nvSpPr>
              <p:spPr>
                <a:xfrm>
                  <a:off x="669283" y="1913462"/>
                  <a:ext cx="221214"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03</a:t>
                  </a:r>
                  <a:endPar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grpSp>
          <p:nvGrpSpPr>
            <p:cNvPr id="28" name="그룹 27">
              <a:extLst>
                <a:ext uri="{FF2B5EF4-FFF2-40B4-BE49-F238E27FC236}">
                  <a16:creationId xmlns:a16="http://schemas.microsoft.com/office/drawing/2014/main" id="{E3445B34-C046-B01E-89A8-FD869702CAFB}"/>
                </a:ext>
              </a:extLst>
            </p:cNvPr>
            <p:cNvGrpSpPr/>
            <p:nvPr/>
          </p:nvGrpSpPr>
          <p:grpSpPr>
            <a:xfrm>
              <a:off x="5580308" y="2241794"/>
              <a:ext cx="2936701" cy="1552811"/>
              <a:chOff x="5580308" y="2241794"/>
              <a:chExt cx="2936701" cy="1552811"/>
            </a:xfrm>
          </p:grpSpPr>
          <p:sp>
            <p:nvSpPr>
              <p:cNvPr id="70" name="TextBox 69">
                <a:extLst>
                  <a:ext uri="{FF2B5EF4-FFF2-40B4-BE49-F238E27FC236}">
                    <a16:creationId xmlns:a16="http://schemas.microsoft.com/office/drawing/2014/main" id="{BC09A412-B70A-2AAB-E31F-4770E3D4B870}"/>
                  </a:ext>
                </a:extLst>
              </p:cNvPr>
              <p:cNvSpPr txBox="1"/>
              <p:nvPr/>
            </p:nvSpPr>
            <p:spPr>
              <a:xfrm>
                <a:off x="5580308" y="3230348"/>
                <a:ext cx="2936701" cy="564257"/>
              </a:xfrm>
              <a:prstGeom prst="rect">
                <a:avLst/>
              </a:prstGeom>
              <a:noFill/>
            </p:spPr>
            <p:txBody>
              <a:bodyPr wrap="none" lIns="0" tIns="0" rIns="0" bIns="0" rtlCol="0" anchor="ctr">
                <a:spAutoFit/>
              </a:bodyPr>
              <a:lstStyle/>
              <a:p>
                <a:pPr algn="ctr">
                  <a:spcAft>
                    <a:spcPts val="200"/>
                  </a:spcAft>
                </a:pP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체육과의 성격</a:t>
                </a:r>
                <a:r>
                  <a:rPr lang="en-US" altLang="ko-KR"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목표</a:t>
                </a:r>
                <a:r>
                  <a:rPr lang="en-US" altLang="ko-KR"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내용</a:t>
                </a:r>
                <a:r>
                  <a:rPr lang="en-US" altLang="ko-KR"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a:t>
                </a:r>
                <a:r>
                  <a:rPr lang="en-US" altLang="ko-KR"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p>
              <a:p>
                <a:pPr algn="ctr">
                  <a:spcAft>
                    <a:spcPts val="200"/>
                  </a:spcAft>
                </a:pP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교수</a:t>
                </a:r>
                <a:r>
                  <a:rPr lang="en-US" altLang="ko-KR" sz="1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및</a:t>
                </a:r>
                <a:r>
                  <a:rPr lang="en-US" altLang="ko-KR"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7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평가와 연계</a:t>
                </a:r>
              </a:p>
            </p:txBody>
          </p:sp>
          <p:grpSp>
            <p:nvGrpSpPr>
              <p:cNvPr id="26" name="그룹 25">
                <a:extLst>
                  <a:ext uri="{FF2B5EF4-FFF2-40B4-BE49-F238E27FC236}">
                    <a16:creationId xmlns:a16="http://schemas.microsoft.com/office/drawing/2014/main" id="{CCD30794-7DA8-4BD0-A1A4-350B748E0DAE}"/>
                  </a:ext>
                </a:extLst>
              </p:cNvPr>
              <p:cNvGrpSpPr/>
              <p:nvPr/>
            </p:nvGrpSpPr>
            <p:grpSpPr>
              <a:xfrm>
                <a:off x="6676550" y="2241794"/>
                <a:ext cx="744217" cy="858313"/>
                <a:chOff x="6676550" y="2241794"/>
                <a:chExt cx="744217" cy="858313"/>
              </a:xfrm>
            </p:grpSpPr>
            <p:grpSp>
              <p:nvGrpSpPr>
                <p:cNvPr id="6" name="그래픽 3">
                  <a:extLst>
                    <a:ext uri="{FF2B5EF4-FFF2-40B4-BE49-F238E27FC236}">
                      <a16:creationId xmlns:a16="http://schemas.microsoft.com/office/drawing/2014/main" id="{72303A5C-16FA-C0EA-8553-2495A206B5A8}"/>
                    </a:ext>
                  </a:extLst>
                </p:cNvPr>
                <p:cNvGrpSpPr/>
                <p:nvPr/>
              </p:nvGrpSpPr>
              <p:grpSpPr>
                <a:xfrm>
                  <a:off x="6676550" y="2907268"/>
                  <a:ext cx="744217" cy="192839"/>
                  <a:chOff x="4243420" y="3650825"/>
                  <a:chExt cx="661349" cy="171366"/>
                </a:xfrm>
                <a:solidFill>
                  <a:schemeClr val="bg1"/>
                </a:solidFill>
              </p:grpSpPr>
              <p:sp>
                <p:nvSpPr>
                  <p:cNvPr id="7" name="자유형: 도형 6">
                    <a:extLst>
                      <a:ext uri="{FF2B5EF4-FFF2-40B4-BE49-F238E27FC236}">
                        <a16:creationId xmlns:a16="http://schemas.microsoft.com/office/drawing/2014/main" id="{049A4912-B42D-670B-25B9-BCE68B9FCAB7}"/>
                      </a:ext>
                    </a:extLst>
                  </p:cNvPr>
                  <p:cNvSpPr/>
                  <p:nvPr/>
                </p:nvSpPr>
                <p:spPr>
                  <a:xfrm>
                    <a:off x="4247958" y="3771137"/>
                    <a:ext cx="652176" cy="51054"/>
                  </a:xfrm>
                  <a:custGeom>
                    <a:avLst/>
                    <a:gdLst>
                      <a:gd name="connsiteX0" fmla="*/ 652177 w 652176"/>
                      <a:gd name="connsiteY0" fmla="*/ 42005 h 51054"/>
                      <a:gd name="connsiteX1" fmla="*/ 646843 w 652176"/>
                      <a:gd name="connsiteY1" fmla="*/ 51054 h 51054"/>
                      <a:gd name="connsiteX2" fmla="*/ 5334 w 652176"/>
                      <a:gd name="connsiteY2" fmla="*/ 51054 h 51054"/>
                      <a:gd name="connsiteX3" fmla="*/ 0 w 652176"/>
                      <a:gd name="connsiteY3" fmla="*/ 42005 h 51054"/>
                      <a:gd name="connsiteX4" fmla="*/ 0 w 652176"/>
                      <a:gd name="connsiteY4" fmla="*/ 9049 h 51054"/>
                      <a:gd name="connsiteX5" fmla="*/ 5334 w 652176"/>
                      <a:gd name="connsiteY5" fmla="*/ 0 h 51054"/>
                      <a:gd name="connsiteX6" fmla="*/ 646843 w 652176"/>
                      <a:gd name="connsiteY6" fmla="*/ 0 h 51054"/>
                      <a:gd name="connsiteX7" fmla="*/ 652177 w 652176"/>
                      <a:gd name="connsiteY7" fmla="*/ 9049 h 51054"/>
                      <a:gd name="connsiteX8" fmla="*/ 652177 w 652176"/>
                      <a:gd name="connsiteY8" fmla="*/ 42005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176" h="51054">
                        <a:moveTo>
                          <a:pt x="652177" y="42005"/>
                        </a:moveTo>
                        <a:cubicBezTo>
                          <a:pt x="652177" y="47054"/>
                          <a:pt x="649796" y="51054"/>
                          <a:pt x="646843" y="51054"/>
                        </a:cubicBezTo>
                        <a:lnTo>
                          <a:pt x="5334" y="51054"/>
                        </a:lnTo>
                        <a:cubicBezTo>
                          <a:pt x="2381" y="51054"/>
                          <a:pt x="0" y="46958"/>
                          <a:pt x="0" y="42005"/>
                        </a:cubicBezTo>
                        <a:lnTo>
                          <a:pt x="0" y="9049"/>
                        </a:lnTo>
                        <a:cubicBezTo>
                          <a:pt x="0" y="4000"/>
                          <a:pt x="2381" y="0"/>
                          <a:pt x="5334" y="0"/>
                        </a:cubicBezTo>
                        <a:lnTo>
                          <a:pt x="646843" y="0"/>
                        </a:lnTo>
                        <a:cubicBezTo>
                          <a:pt x="649796" y="0"/>
                          <a:pt x="652177" y="4096"/>
                          <a:pt x="652177" y="9049"/>
                        </a:cubicBezTo>
                        <a:lnTo>
                          <a:pt x="652177" y="42005"/>
                        </a:ln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 name="자유형: 도형 13">
                    <a:extLst>
                      <a:ext uri="{FF2B5EF4-FFF2-40B4-BE49-F238E27FC236}">
                        <a16:creationId xmlns:a16="http://schemas.microsoft.com/office/drawing/2014/main" id="{3ACC619F-5CCF-7D81-7F02-7170E4C4AC34}"/>
                      </a:ext>
                    </a:extLst>
                  </p:cNvPr>
                  <p:cNvSpPr/>
                  <p:nvPr/>
                </p:nvSpPr>
                <p:spPr>
                  <a:xfrm>
                    <a:off x="4243420" y="3650825"/>
                    <a:ext cx="661349" cy="90499"/>
                  </a:xfrm>
                  <a:custGeom>
                    <a:avLst/>
                    <a:gdLst>
                      <a:gd name="connsiteX0" fmla="*/ 643857 w 661349"/>
                      <a:gd name="connsiteY0" fmla="*/ 38493 h 90499"/>
                      <a:gd name="connsiteX1" fmla="*/ 330675 w 661349"/>
                      <a:gd name="connsiteY1" fmla="*/ 29158 h 90499"/>
                      <a:gd name="connsiteX2" fmla="*/ 17493 w 661349"/>
                      <a:gd name="connsiteY2" fmla="*/ 38493 h 90499"/>
                      <a:gd name="connsiteX3" fmla="*/ 1681 w 661349"/>
                      <a:gd name="connsiteY3" fmla="*/ 72973 h 90499"/>
                      <a:gd name="connsiteX4" fmla="*/ 26827 w 661349"/>
                      <a:gd name="connsiteY4" fmla="*/ 90499 h 90499"/>
                      <a:gd name="connsiteX5" fmla="*/ 36162 w 661349"/>
                      <a:gd name="connsiteY5" fmla="*/ 88785 h 90499"/>
                      <a:gd name="connsiteX6" fmla="*/ 311720 w 661349"/>
                      <a:gd name="connsiteY6" fmla="*/ 82593 h 90499"/>
                      <a:gd name="connsiteX7" fmla="*/ 349630 w 661349"/>
                      <a:gd name="connsiteY7" fmla="*/ 82593 h 90499"/>
                      <a:gd name="connsiteX8" fmla="*/ 625188 w 661349"/>
                      <a:gd name="connsiteY8" fmla="*/ 88785 h 90499"/>
                      <a:gd name="connsiteX9" fmla="*/ 634522 w 661349"/>
                      <a:gd name="connsiteY9" fmla="*/ 90499 h 90499"/>
                      <a:gd name="connsiteX10" fmla="*/ 659668 w 661349"/>
                      <a:gd name="connsiteY10" fmla="*/ 72973 h 90499"/>
                      <a:gd name="connsiteX11" fmla="*/ 643857 w 661349"/>
                      <a:gd name="connsiteY11" fmla="*/ 38493 h 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349" h="90499">
                        <a:moveTo>
                          <a:pt x="643857" y="38493"/>
                        </a:moveTo>
                        <a:cubicBezTo>
                          <a:pt x="621092" y="30015"/>
                          <a:pt x="430211" y="-37612"/>
                          <a:pt x="330675" y="29158"/>
                        </a:cubicBezTo>
                        <a:cubicBezTo>
                          <a:pt x="231139" y="-37612"/>
                          <a:pt x="40258" y="30015"/>
                          <a:pt x="17493" y="38493"/>
                        </a:cubicBezTo>
                        <a:cubicBezTo>
                          <a:pt x="3586" y="43636"/>
                          <a:pt x="-3462" y="59067"/>
                          <a:pt x="1681" y="72973"/>
                        </a:cubicBezTo>
                        <a:cubicBezTo>
                          <a:pt x="5682" y="83736"/>
                          <a:pt x="15969" y="90499"/>
                          <a:pt x="26827" y="90499"/>
                        </a:cubicBezTo>
                        <a:cubicBezTo>
                          <a:pt x="29875" y="90499"/>
                          <a:pt x="33114" y="89928"/>
                          <a:pt x="36162" y="88785"/>
                        </a:cubicBezTo>
                        <a:cubicBezTo>
                          <a:pt x="93312" y="67544"/>
                          <a:pt x="254189" y="25158"/>
                          <a:pt x="311720" y="82593"/>
                        </a:cubicBezTo>
                        <a:cubicBezTo>
                          <a:pt x="322198" y="93071"/>
                          <a:pt x="339152" y="93071"/>
                          <a:pt x="349630" y="82593"/>
                        </a:cubicBezTo>
                        <a:cubicBezTo>
                          <a:pt x="406970" y="25253"/>
                          <a:pt x="568038" y="67639"/>
                          <a:pt x="625188" y="88785"/>
                        </a:cubicBezTo>
                        <a:cubicBezTo>
                          <a:pt x="628236" y="89928"/>
                          <a:pt x="631379" y="90499"/>
                          <a:pt x="634522" y="90499"/>
                        </a:cubicBezTo>
                        <a:cubicBezTo>
                          <a:pt x="645381" y="90499"/>
                          <a:pt x="655668" y="83832"/>
                          <a:pt x="659668" y="72973"/>
                        </a:cubicBezTo>
                        <a:cubicBezTo>
                          <a:pt x="664812" y="59067"/>
                          <a:pt x="657763" y="43731"/>
                          <a:pt x="643857" y="38493"/>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sp>
              <p:nvSpPr>
                <p:cNvPr id="25" name="자유형: 도형 24">
                  <a:extLst>
                    <a:ext uri="{FF2B5EF4-FFF2-40B4-BE49-F238E27FC236}">
                      <a16:creationId xmlns:a16="http://schemas.microsoft.com/office/drawing/2014/main" id="{AE100F8D-57A5-8DBD-775B-46166D7E48F4}"/>
                    </a:ext>
                  </a:extLst>
                </p:cNvPr>
                <p:cNvSpPr/>
                <p:nvPr/>
              </p:nvSpPr>
              <p:spPr>
                <a:xfrm>
                  <a:off x="6755605" y="2241794"/>
                  <a:ext cx="586106" cy="579286"/>
                </a:xfrm>
                <a:custGeom>
                  <a:avLst/>
                  <a:gdLst>
                    <a:gd name="connsiteX0" fmla="*/ 348546 w 586106"/>
                    <a:gd name="connsiteY0" fmla="*/ 475706 h 579286"/>
                    <a:gd name="connsiteX1" fmla="*/ 349813 w 586106"/>
                    <a:gd name="connsiteY1" fmla="*/ 477070 h 579286"/>
                    <a:gd name="connsiteX2" fmla="*/ 400287 w 586106"/>
                    <a:gd name="connsiteY2" fmla="*/ 520919 h 579286"/>
                    <a:gd name="connsiteX3" fmla="*/ 403405 w 586106"/>
                    <a:gd name="connsiteY3" fmla="*/ 523063 h 579286"/>
                    <a:gd name="connsiteX4" fmla="*/ 403113 w 586106"/>
                    <a:gd name="connsiteY4" fmla="*/ 523744 h 579286"/>
                    <a:gd name="connsiteX5" fmla="*/ 403210 w 586106"/>
                    <a:gd name="connsiteY5" fmla="*/ 523841 h 579286"/>
                    <a:gd name="connsiteX6" fmla="*/ 370665 w 586106"/>
                    <a:gd name="connsiteY6" fmla="*/ 568957 h 579286"/>
                    <a:gd name="connsiteX7" fmla="*/ 293102 w 586106"/>
                    <a:gd name="connsiteY7" fmla="*/ 579286 h 579286"/>
                    <a:gd name="connsiteX8" fmla="*/ 212324 w 586106"/>
                    <a:gd name="connsiteY8" fmla="*/ 567983 h 579286"/>
                    <a:gd name="connsiteX9" fmla="*/ 162531 w 586106"/>
                    <a:gd name="connsiteY9" fmla="*/ 510395 h 579286"/>
                    <a:gd name="connsiteX10" fmla="*/ 168281 w 586106"/>
                    <a:gd name="connsiteY10" fmla="*/ 507570 h 579286"/>
                    <a:gd name="connsiteX11" fmla="*/ 200436 w 586106"/>
                    <a:gd name="connsiteY11" fmla="*/ 477362 h 579286"/>
                    <a:gd name="connsiteX12" fmla="*/ 202871 w 586106"/>
                    <a:gd name="connsiteY12" fmla="*/ 480480 h 579286"/>
                    <a:gd name="connsiteX13" fmla="*/ 270691 w 586106"/>
                    <a:gd name="connsiteY13" fmla="*/ 494318 h 579286"/>
                    <a:gd name="connsiteX14" fmla="*/ 347376 w 586106"/>
                    <a:gd name="connsiteY14" fmla="*/ 476680 h 579286"/>
                    <a:gd name="connsiteX15" fmla="*/ 348546 w 586106"/>
                    <a:gd name="connsiteY15" fmla="*/ 475706 h 579286"/>
                    <a:gd name="connsiteX16" fmla="*/ 505134 w 586106"/>
                    <a:gd name="connsiteY16" fmla="*/ 464695 h 579286"/>
                    <a:gd name="connsiteX17" fmla="*/ 506596 w 586106"/>
                    <a:gd name="connsiteY17" fmla="*/ 466157 h 579286"/>
                    <a:gd name="connsiteX18" fmla="*/ 521698 w 586106"/>
                    <a:gd name="connsiteY18" fmla="*/ 470444 h 579286"/>
                    <a:gd name="connsiteX19" fmla="*/ 399508 w 586106"/>
                    <a:gd name="connsiteY19" fmla="*/ 559310 h 579286"/>
                    <a:gd name="connsiteX20" fmla="*/ 411494 w 586106"/>
                    <a:gd name="connsiteY20" fmla="*/ 524914 h 579286"/>
                    <a:gd name="connsiteX21" fmla="*/ 411298 w 586106"/>
                    <a:gd name="connsiteY21" fmla="*/ 523549 h 579286"/>
                    <a:gd name="connsiteX22" fmla="*/ 413053 w 586106"/>
                    <a:gd name="connsiteY22" fmla="*/ 522867 h 579286"/>
                    <a:gd name="connsiteX23" fmla="*/ 501821 w 586106"/>
                    <a:gd name="connsiteY23" fmla="*/ 467326 h 579286"/>
                    <a:gd name="connsiteX24" fmla="*/ 505134 w 586106"/>
                    <a:gd name="connsiteY24" fmla="*/ 464695 h 579286"/>
                    <a:gd name="connsiteX25" fmla="*/ 49870 w 586106"/>
                    <a:gd name="connsiteY25" fmla="*/ 359526 h 579286"/>
                    <a:gd name="connsiteX26" fmla="*/ 49890 w 586106"/>
                    <a:gd name="connsiteY26" fmla="*/ 359557 h 579286"/>
                    <a:gd name="connsiteX27" fmla="*/ 49793 w 586106"/>
                    <a:gd name="connsiteY27" fmla="*/ 359557 h 579286"/>
                    <a:gd name="connsiteX28" fmla="*/ 0 w 586106"/>
                    <a:gd name="connsiteY28" fmla="*/ 286281 h 579286"/>
                    <a:gd name="connsiteX29" fmla="*/ 47551 w 586106"/>
                    <a:gd name="connsiteY29" fmla="*/ 370470 h 579286"/>
                    <a:gd name="connsiteX30" fmla="*/ 50280 w 586106"/>
                    <a:gd name="connsiteY30" fmla="*/ 371445 h 579286"/>
                    <a:gd name="connsiteX31" fmla="*/ 61875 w 586106"/>
                    <a:gd name="connsiteY31" fmla="*/ 439458 h 579286"/>
                    <a:gd name="connsiteX32" fmla="*/ 66455 w 586106"/>
                    <a:gd name="connsiteY32" fmla="*/ 448229 h 579286"/>
                    <a:gd name="connsiteX33" fmla="*/ 151424 w 586106"/>
                    <a:gd name="connsiteY33" fmla="*/ 507473 h 579286"/>
                    <a:gd name="connsiteX34" fmla="*/ 151618 w 586106"/>
                    <a:gd name="connsiteY34" fmla="*/ 507570 h 579286"/>
                    <a:gd name="connsiteX35" fmla="*/ 177245 w 586106"/>
                    <a:gd name="connsiteY35" fmla="*/ 555608 h 579286"/>
                    <a:gd name="connsiteX36" fmla="*/ 0 w 586106"/>
                    <a:gd name="connsiteY36" fmla="*/ 289595 h 579286"/>
                    <a:gd name="connsiteX37" fmla="*/ 0 w 586106"/>
                    <a:gd name="connsiteY37" fmla="*/ 286281 h 579286"/>
                    <a:gd name="connsiteX38" fmla="*/ 582111 w 586106"/>
                    <a:gd name="connsiteY38" fmla="*/ 242238 h 579286"/>
                    <a:gd name="connsiteX39" fmla="*/ 586106 w 586106"/>
                    <a:gd name="connsiteY39" fmla="*/ 289497 h 579286"/>
                    <a:gd name="connsiteX40" fmla="*/ 532709 w 586106"/>
                    <a:gd name="connsiteY40" fmla="*/ 455829 h 579286"/>
                    <a:gd name="connsiteX41" fmla="*/ 509713 w 586106"/>
                    <a:gd name="connsiteY41" fmla="*/ 458168 h 579286"/>
                    <a:gd name="connsiteX42" fmla="*/ 508056 w 586106"/>
                    <a:gd name="connsiteY42" fmla="*/ 458168 h 579286"/>
                    <a:gd name="connsiteX43" fmla="*/ 507471 w 586106"/>
                    <a:gd name="connsiteY43" fmla="*/ 374465 h 579286"/>
                    <a:gd name="connsiteX44" fmla="*/ 506497 w 586106"/>
                    <a:gd name="connsiteY44" fmla="*/ 370471 h 579286"/>
                    <a:gd name="connsiteX45" fmla="*/ 506984 w 586106"/>
                    <a:gd name="connsiteY45" fmla="*/ 370666 h 579286"/>
                    <a:gd name="connsiteX46" fmla="*/ 510298 w 586106"/>
                    <a:gd name="connsiteY46" fmla="*/ 369009 h 579286"/>
                    <a:gd name="connsiteX47" fmla="*/ 549955 w 586106"/>
                    <a:gd name="connsiteY47" fmla="*/ 246818 h 579286"/>
                    <a:gd name="connsiteX48" fmla="*/ 549274 w 586106"/>
                    <a:gd name="connsiteY48" fmla="*/ 244869 h 579286"/>
                    <a:gd name="connsiteX49" fmla="*/ 552976 w 586106"/>
                    <a:gd name="connsiteY49" fmla="*/ 245453 h 579286"/>
                    <a:gd name="connsiteX50" fmla="*/ 582111 w 586106"/>
                    <a:gd name="connsiteY50" fmla="*/ 242238 h 579286"/>
                    <a:gd name="connsiteX51" fmla="*/ 462905 w 586106"/>
                    <a:gd name="connsiteY51" fmla="*/ 144821 h 579286"/>
                    <a:gd name="connsiteX52" fmla="*/ 495682 w 586106"/>
                    <a:gd name="connsiteY52" fmla="*/ 148598 h 579286"/>
                    <a:gd name="connsiteX53" fmla="*/ 499676 w 586106"/>
                    <a:gd name="connsiteY53" fmla="*/ 147428 h 579286"/>
                    <a:gd name="connsiteX54" fmla="*/ 544986 w 586106"/>
                    <a:gd name="connsiteY54" fmla="*/ 238925 h 579286"/>
                    <a:gd name="connsiteX55" fmla="*/ 547130 w 586106"/>
                    <a:gd name="connsiteY55" fmla="*/ 243018 h 579286"/>
                    <a:gd name="connsiteX56" fmla="*/ 545863 w 586106"/>
                    <a:gd name="connsiteY56" fmla="*/ 242725 h 579286"/>
                    <a:gd name="connsiteX57" fmla="*/ 541478 w 586106"/>
                    <a:gd name="connsiteY57" fmla="*/ 246623 h 579286"/>
                    <a:gd name="connsiteX58" fmla="*/ 541284 w 586106"/>
                    <a:gd name="connsiteY58" fmla="*/ 246428 h 579286"/>
                    <a:gd name="connsiteX59" fmla="*/ 503087 w 586106"/>
                    <a:gd name="connsiteY59" fmla="*/ 364039 h 579286"/>
                    <a:gd name="connsiteX60" fmla="*/ 503281 w 586106"/>
                    <a:gd name="connsiteY60" fmla="*/ 368619 h 579286"/>
                    <a:gd name="connsiteX61" fmla="*/ 500163 w 586106"/>
                    <a:gd name="connsiteY61" fmla="*/ 368716 h 579286"/>
                    <a:gd name="connsiteX62" fmla="*/ 410908 w 586106"/>
                    <a:gd name="connsiteY62" fmla="*/ 376901 h 579286"/>
                    <a:gd name="connsiteX63" fmla="*/ 402236 w 586106"/>
                    <a:gd name="connsiteY63" fmla="*/ 380994 h 579286"/>
                    <a:gd name="connsiteX64" fmla="*/ 349715 w 586106"/>
                    <a:gd name="connsiteY64" fmla="*/ 468691 h 579286"/>
                    <a:gd name="connsiteX65" fmla="*/ 348545 w 586106"/>
                    <a:gd name="connsiteY65" fmla="*/ 470250 h 579286"/>
                    <a:gd name="connsiteX66" fmla="*/ 343674 w 586106"/>
                    <a:gd name="connsiteY66" fmla="*/ 468691 h 579286"/>
                    <a:gd name="connsiteX67" fmla="*/ 205308 w 586106"/>
                    <a:gd name="connsiteY67" fmla="*/ 472102 h 579286"/>
                    <a:gd name="connsiteX68" fmla="*/ 205015 w 586106"/>
                    <a:gd name="connsiteY68" fmla="*/ 472102 h 579286"/>
                    <a:gd name="connsiteX69" fmla="*/ 210569 w 586106"/>
                    <a:gd name="connsiteY69" fmla="*/ 465962 h 579286"/>
                    <a:gd name="connsiteX70" fmla="*/ 210959 w 586106"/>
                    <a:gd name="connsiteY70" fmla="*/ 460213 h 579286"/>
                    <a:gd name="connsiteX71" fmla="*/ 144017 w 586106"/>
                    <a:gd name="connsiteY71" fmla="*/ 366086 h 579286"/>
                    <a:gd name="connsiteX72" fmla="*/ 142653 w 586106"/>
                    <a:gd name="connsiteY72" fmla="*/ 363942 h 579286"/>
                    <a:gd name="connsiteX73" fmla="*/ 201312 w 586106"/>
                    <a:gd name="connsiteY73" fmla="*/ 255295 h 579286"/>
                    <a:gd name="connsiteX74" fmla="*/ 201702 w 586106"/>
                    <a:gd name="connsiteY74" fmla="*/ 251203 h 579286"/>
                    <a:gd name="connsiteX75" fmla="*/ 202190 w 586106"/>
                    <a:gd name="connsiteY75" fmla="*/ 251300 h 579286"/>
                    <a:gd name="connsiteX76" fmla="*/ 326524 w 586106"/>
                    <a:gd name="connsiteY76" fmla="*/ 254028 h 579286"/>
                    <a:gd name="connsiteX77" fmla="*/ 327011 w 586106"/>
                    <a:gd name="connsiteY77" fmla="*/ 254028 h 579286"/>
                    <a:gd name="connsiteX78" fmla="*/ 326914 w 586106"/>
                    <a:gd name="connsiteY78" fmla="*/ 258901 h 579286"/>
                    <a:gd name="connsiteX79" fmla="*/ 396973 w 586106"/>
                    <a:gd name="connsiteY79" fmla="*/ 377680 h 579286"/>
                    <a:gd name="connsiteX80" fmla="*/ 400872 w 586106"/>
                    <a:gd name="connsiteY80" fmla="*/ 380117 h 579286"/>
                    <a:gd name="connsiteX81" fmla="*/ 402528 w 586106"/>
                    <a:gd name="connsiteY81" fmla="*/ 379825 h 579286"/>
                    <a:gd name="connsiteX82" fmla="*/ 404964 w 586106"/>
                    <a:gd name="connsiteY82" fmla="*/ 374465 h 579286"/>
                    <a:gd name="connsiteX83" fmla="*/ 333442 w 586106"/>
                    <a:gd name="connsiteY83" fmla="*/ 253444 h 579286"/>
                    <a:gd name="connsiteX84" fmla="*/ 330812 w 586106"/>
                    <a:gd name="connsiteY84" fmla="*/ 252372 h 579286"/>
                    <a:gd name="connsiteX85" fmla="*/ 331883 w 586106"/>
                    <a:gd name="connsiteY85" fmla="*/ 251105 h 579286"/>
                    <a:gd name="connsiteX86" fmla="*/ 372808 w 586106"/>
                    <a:gd name="connsiteY86" fmla="*/ 151423 h 579286"/>
                    <a:gd name="connsiteX87" fmla="*/ 373588 w 586106"/>
                    <a:gd name="connsiteY87" fmla="*/ 151716 h 579286"/>
                    <a:gd name="connsiteX88" fmla="*/ 374367 w 586106"/>
                    <a:gd name="connsiteY88" fmla="*/ 151716 h 579286"/>
                    <a:gd name="connsiteX89" fmla="*/ 462905 w 586106"/>
                    <a:gd name="connsiteY89" fmla="*/ 144821 h 579286"/>
                    <a:gd name="connsiteX90" fmla="*/ 84396 w 586106"/>
                    <a:gd name="connsiteY90" fmla="*/ 141521 h 579286"/>
                    <a:gd name="connsiteX91" fmla="*/ 165163 w 586106"/>
                    <a:gd name="connsiteY91" fmla="*/ 159511 h 579286"/>
                    <a:gd name="connsiteX92" fmla="*/ 195369 w 586106"/>
                    <a:gd name="connsiteY92" fmla="*/ 247012 h 579286"/>
                    <a:gd name="connsiteX93" fmla="*/ 197025 w 586106"/>
                    <a:gd name="connsiteY93" fmla="*/ 249058 h 579286"/>
                    <a:gd name="connsiteX94" fmla="*/ 194882 w 586106"/>
                    <a:gd name="connsiteY94" fmla="*/ 250228 h 579286"/>
                    <a:gd name="connsiteX95" fmla="*/ 132812 w 586106"/>
                    <a:gd name="connsiteY95" fmla="*/ 361310 h 579286"/>
                    <a:gd name="connsiteX96" fmla="*/ 126575 w 586106"/>
                    <a:gd name="connsiteY96" fmla="*/ 361116 h 579286"/>
                    <a:gd name="connsiteX97" fmla="*/ 50767 w 586106"/>
                    <a:gd name="connsiteY97" fmla="*/ 359167 h 579286"/>
                    <a:gd name="connsiteX98" fmla="*/ 49870 w 586106"/>
                    <a:gd name="connsiteY98" fmla="*/ 359526 h 579286"/>
                    <a:gd name="connsiteX99" fmla="*/ 28831 w 586106"/>
                    <a:gd name="connsiteY99" fmla="*/ 326221 h 579286"/>
                    <a:gd name="connsiteX100" fmla="*/ 3605 w 586106"/>
                    <a:gd name="connsiteY100" fmla="*/ 243991 h 579286"/>
                    <a:gd name="connsiteX101" fmla="*/ 38489 w 586106"/>
                    <a:gd name="connsiteY101" fmla="*/ 146259 h 579286"/>
                    <a:gd name="connsiteX102" fmla="*/ 84396 w 586106"/>
                    <a:gd name="connsiteY102" fmla="*/ 141521 h 579286"/>
                    <a:gd name="connsiteX103" fmla="*/ 279266 w 586106"/>
                    <a:gd name="connsiteY103" fmla="*/ 292 h 579286"/>
                    <a:gd name="connsiteX104" fmla="*/ 272251 w 586106"/>
                    <a:gd name="connsiteY104" fmla="*/ 70353 h 579286"/>
                    <a:gd name="connsiteX105" fmla="*/ 272542 w 586106"/>
                    <a:gd name="connsiteY105" fmla="*/ 71035 h 579286"/>
                    <a:gd name="connsiteX106" fmla="*/ 267963 w 586106"/>
                    <a:gd name="connsiteY106" fmla="*/ 72496 h 579286"/>
                    <a:gd name="connsiteX107" fmla="*/ 162630 w 586106"/>
                    <a:gd name="connsiteY107" fmla="*/ 137782 h 579286"/>
                    <a:gd name="connsiteX108" fmla="*/ 160876 w 586106"/>
                    <a:gd name="connsiteY108" fmla="*/ 142946 h 579286"/>
                    <a:gd name="connsiteX109" fmla="*/ 161168 w 586106"/>
                    <a:gd name="connsiteY109" fmla="*/ 144505 h 579286"/>
                    <a:gd name="connsiteX110" fmla="*/ 47844 w 586106"/>
                    <a:gd name="connsiteY110" fmla="*/ 131059 h 579286"/>
                    <a:gd name="connsiteX111" fmla="*/ 279266 w 586106"/>
                    <a:gd name="connsiteY111" fmla="*/ 292 h 579286"/>
                    <a:gd name="connsiteX112" fmla="*/ 289984 w 586106"/>
                    <a:gd name="connsiteY112" fmla="*/ 0 h 579286"/>
                    <a:gd name="connsiteX113" fmla="*/ 293005 w 586106"/>
                    <a:gd name="connsiteY113" fmla="*/ 0 h 579286"/>
                    <a:gd name="connsiteX114" fmla="*/ 502795 w 586106"/>
                    <a:gd name="connsiteY114" fmla="*/ 87697 h 579286"/>
                    <a:gd name="connsiteX115" fmla="*/ 498313 w 586106"/>
                    <a:gd name="connsiteY115" fmla="*/ 139439 h 579286"/>
                    <a:gd name="connsiteX116" fmla="*/ 498215 w 586106"/>
                    <a:gd name="connsiteY116" fmla="*/ 140511 h 579286"/>
                    <a:gd name="connsiteX117" fmla="*/ 372224 w 586106"/>
                    <a:gd name="connsiteY117" fmla="*/ 143531 h 579286"/>
                    <a:gd name="connsiteX118" fmla="*/ 371640 w 586106"/>
                    <a:gd name="connsiteY118" fmla="*/ 143823 h 579286"/>
                    <a:gd name="connsiteX119" fmla="*/ 371250 w 586106"/>
                    <a:gd name="connsiteY119" fmla="*/ 143336 h 579286"/>
                    <a:gd name="connsiteX120" fmla="*/ 278291 w 586106"/>
                    <a:gd name="connsiteY120" fmla="*/ 73373 h 579286"/>
                    <a:gd name="connsiteX121" fmla="*/ 280630 w 586106"/>
                    <a:gd name="connsiteY121" fmla="*/ 70255 h 579286"/>
                    <a:gd name="connsiteX122" fmla="*/ 280727 w 586106"/>
                    <a:gd name="connsiteY122" fmla="*/ 70158 h 579286"/>
                    <a:gd name="connsiteX123" fmla="*/ 289984 w 586106"/>
                    <a:gd name="connsiteY123" fmla="*/ 0 h 579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586106" h="579286">
                      <a:moveTo>
                        <a:pt x="348546" y="475706"/>
                      </a:moveTo>
                      <a:cubicBezTo>
                        <a:pt x="348838" y="476193"/>
                        <a:pt x="349228" y="476583"/>
                        <a:pt x="349813" y="477070"/>
                      </a:cubicBezTo>
                      <a:cubicBezTo>
                        <a:pt x="354392" y="480676"/>
                        <a:pt x="394733" y="516339"/>
                        <a:pt x="400287" y="520919"/>
                      </a:cubicBezTo>
                      <a:cubicBezTo>
                        <a:pt x="401456" y="521894"/>
                        <a:pt x="402431" y="522478"/>
                        <a:pt x="403405" y="523063"/>
                      </a:cubicBezTo>
                      <a:cubicBezTo>
                        <a:pt x="403308" y="523257"/>
                        <a:pt x="403113" y="523744"/>
                        <a:pt x="403113" y="523744"/>
                      </a:cubicBezTo>
                      <a:lnTo>
                        <a:pt x="403210" y="523841"/>
                      </a:lnTo>
                      <a:cubicBezTo>
                        <a:pt x="403113" y="524134"/>
                        <a:pt x="395903" y="552197"/>
                        <a:pt x="370665" y="568957"/>
                      </a:cubicBezTo>
                      <a:cubicBezTo>
                        <a:pt x="345916" y="575583"/>
                        <a:pt x="321165" y="579286"/>
                        <a:pt x="293102" y="579286"/>
                      </a:cubicBezTo>
                      <a:cubicBezTo>
                        <a:pt x="265039" y="579286"/>
                        <a:pt x="237951" y="575291"/>
                        <a:pt x="212324" y="567983"/>
                      </a:cubicBezTo>
                      <a:cubicBezTo>
                        <a:pt x="185722" y="550736"/>
                        <a:pt x="169060" y="522770"/>
                        <a:pt x="162531" y="510395"/>
                      </a:cubicBezTo>
                      <a:cubicBezTo>
                        <a:pt x="164090" y="509908"/>
                        <a:pt x="165942" y="508933"/>
                        <a:pt x="168281" y="507570"/>
                      </a:cubicBezTo>
                      <a:cubicBezTo>
                        <a:pt x="174030" y="504062"/>
                        <a:pt x="189815" y="488373"/>
                        <a:pt x="200436" y="477362"/>
                      </a:cubicBezTo>
                      <a:cubicBezTo>
                        <a:pt x="200631" y="478727"/>
                        <a:pt x="201508" y="479896"/>
                        <a:pt x="202871" y="480480"/>
                      </a:cubicBezTo>
                      <a:cubicBezTo>
                        <a:pt x="227232" y="490713"/>
                        <a:pt x="250325" y="494318"/>
                        <a:pt x="270691" y="494318"/>
                      </a:cubicBezTo>
                      <a:cubicBezTo>
                        <a:pt x="314636" y="494318"/>
                        <a:pt x="345526" y="477752"/>
                        <a:pt x="347376" y="476680"/>
                      </a:cubicBezTo>
                      <a:cubicBezTo>
                        <a:pt x="347766" y="476486"/>
                        <a:pt x="348254" y="476096"/>
                        <a:pt x="348546" y="475706"/>
                      </a:cubicBezTo>
                      <a:close/>
                      <a:moveTo>
                        <a:pt x="505134" y="464695"/>
                      </a:moveTo>
                      <a:cubicBezTo>
                        <a:pt x="505524" y="465280"/>
                        <a:pt x="505913" y="465864"/>
                        <a:pt x="506596" y="466157"/>
                      </a:cubicBezTo>
                      <a:cubicBezTo>
                        <a:pt x="512150" y="469080"/>
                        <a:pt x="517119" y="470249"/>
                        <a:pt x="521698" y="470444"/>
                      </a:cubicBezTo>
                      <a:cubicBezTo>
                        <a:pt x="489738" y="509713"/>
                        <a:pt x="447742" y="540602"/>
                        <a:pt x="399508" y="559310"/>
                      </a:cubicBezTo>
                      <a:cubicBezTo>
                        <a:pt x="405939" y="550833"/>
                        <a:pt x="410811" y="539627"/>
                        <a:pt x="411494" y="524914"/>
                      </a:cubicBezTo>
                      <a:cubicBezTo>
                        <a:pt x="411494" y="524426"/>
                        <a:pt x="411395" y="523939"/>
                        <a:pt x="411298" y="523549"/>
                      </a:cubicBezTo>
                      <a:cubicBezTo>
                        <a:pt x="411883" y="523355"/>
                        <a:pt x="412370" y="523159"/>
                        <a:pt x="413053" y="522867"/>
                      </a:cubicBezTo>
                      <a:cubicBezTo>
                        <a:pt x="417632" y="520918"/>
                        <a:pt x="480383" y="483111"/>
                        <a:pt x="501821" y="467326"/>
                      </a:cubicBezTo>
                      <a:cubicBezTo>
                        <a:pt x="501821" y="467326"/>
                        <a:pt x="503575" y="466351"/>
                        <a:pt x="505134" y="464695"/>
                      </a:cubicBezTo>
                      <a:close/>
                      <a:moveTo>
                        <a:pt x="49870" y="359526"/>
                      </a:moveTo>
                      <a:lnTo>
                        <a:pt x="49890" y="359557"/>
                      </a:lnTo>
                      <a:lnTo>
                        <a:pt x="49793" y="359557"/>
                      </a:lnTo>
                      <a:close/>
                      <a:moveTo>
                        <a:pt x="0" y="286281"/>
                      </a:moveTo>
                      <a:cubicBezTo>
                        <a:pt x="13641" y="340945"/>
                        <a:pt x="45797" y="369008"/>
                        <a:pt x="47551" y="370470"/>
                      </a:cubicBezTo>
                      <a:cubicBezTo>
                        <a:pt x="48331" y="371153"/>
                        <a:pt x="49306" y="371445"/>
                        <a:pt x="50280" y="371445"/>
                      </a:cubicBezTo>
                      <a:lnTo>
                        <a:pt x="61875" y="439458"/>
                      </a:lnTo>
                      <a:cubicBezTo>
                        <a:pt x="61875" y="439458"/>
                        <a:pt x="62265" y="443259"/>
                        <a:pt x="66455" y="448229"/>
                      </a:cubicBezTo>
                      <a:cubicBezTo>
                        <a:pt x="72204" y="455146"/>
                        <a:pt x="143239" y="502308"/>
                        <a:pt x="151424" y="507473"/>
                      </a:cubicBezTo>
                      <a:lnTo>
                        <a:pt x="151618" y="507570"/>
                      </a:lnTo>
                      <a:cubicBezTo>
                        <a:pt x="155223" y="528325"/>
                        <a:pt x="165454" y="544012"/>
                        <a:pt x="177245" y="555608"/>
                      </a:cubicBezTo>
                      <a:cubicBezTo>
                        <a:pt x="73080" y="511078"/>
                        <a:pt x="0" y="408667"/>
                        <a:pt x="0" y="289595"/>
                      </a:cubicBezTo>
                      <a:cubicBezTo>
                        <a:pt x="0" y="288425"/>
                        <a:pt x="0" y="287353"/>
                        <a:pt x="0" y="286281"/>
                      </a:cubicBezTo>
                      <a:close/>
                      <a:moveTo>
                        <a:pt x="582111" y="242238"/>
                      </a:moveTo>
                      <a:cubicBezTo>
                        <a:pt x="584743" y="257633"/>
                        <a:pt x="586106" y="273419"/>
                        <a:pt x="586106" y="289497"/>
                      </a:cubicBezTo>
                      <a:cubicBezTo>
                        <a:pt x="586106" y="351372"/>
                        <a:pt x="566325" y="408668"/>
                        <a:pt x="532709" y="455829"/>
                      </a:cubicBezTo>
                      <a:cubicBezTo>
                        <a:pt x="521114" y="460896"/>
                        <a:pt x="509811" y="458168"/>
                        <a:pt x="509713" y="458168"/>
                      </a:cubicBezTo>
                      <a:cubicBezTo>
                        <a:pt x="509128" y="458168"/>
                        <a:pt x="508640" y="458168"/>
                        <a:pt x="508056" y="458168"/>
                      </a:cubicBezTo>
                      <a:cubicBezTo>
                        <a:pt x="508446" y="448619"/>
                        <a:pt x="507471" y="379922"/>
                        <a:pt x="507471" y="374465"/>
                      </a:cubicBezTo>
                      <a:cubicBezTo>
                        <a:pt x="507471" y="372517"/>
                        <a:pt x="507081" y="371347"/>
                        <a:pt x="506497" y="370471"/>
                      </a:cubicBezTo>
                      <a:cubicBezTo>
                        <a:pt x="506693" y="370568"/>
                        <a:pt x="506790" y="370666"/>
                        <a:pt x="506984" y="370666"/>
                      </a:cubicBezTo>
                      <a:cubicBezTo>
                        <a:pt x="508252" y="370666"/>
                        <a:pt x="509420" y="370081"/>
                        <a:pt x="510298" y="369009"/>
                      </a:cubicBezTo>
                      <a:cubicBezTo>
                        <a:pt x="512051" y="366866"/>
                        <a:pt x="553074" y="314442"/>
                        <a:pt x="549955" y="246818"/>
                      </a:cubicBezTo>
                      <a:cubicBezTo>
                        <a:pt x="549858" y="246136"/>
                        <a:pt x="549664" y="245453"/>
                        <a:pt x="549274" y="244869"/>
                      </a:cubicBezTo>
                      <a:cubicBezTo>
                        <a:pt x="550346" y="245356"/>
                        <a:pt x="551514" y="245649"/>
                        <a:pt x="552976" y="245453"/>
                      </a:cubicBezTo>
                      <a:cubicBezTo>
                        <a:pt x="557264" y="244869"/>
                        <a:pt x="572172" y="243212"/>
                        <a:pt x="582111" y="242238"/>
                      </a:cubicBezTo>
                      <a:close/>
                      <a:moveTo>
                        <a:pt x="462905" y="144821"/>
                      </a:moveTo>
                      <a:cubicBezTo>
                        <a:pt x="483819" y="145796"/>
                        <a:pt x="495438" y="148549"/>
                        <a:pt x="495682" y="148598"/>
                      </a:cubicBezTo>
                      <a:cubicBezTo>
                        <a:pt x="497142" y="148889"/>
                        <a:pt x="498604" y="148402"/>
                        <a:pt x="499676" y="147428"/>
                      </a:cubicBezTo>
                      <a:cubicBezTo>
                        <a:pt x="502697" y="151618"/>
                        <a:pt x="531832" y="206770"/>
                        <a:pt x="544986" y="238925"/>
                      </a:cubicBezTo>
                      <a:cubicBezTo>
                        <a:pt x="544986" y="238925"/>
                        <a:pt x="545571" y="241166"/>
                        <a:pt x="547130" y="243018"/>
                      </a:cubicBezTo>
                      <a:cubicBezTo>
                        <a:pt x="546740" y="242822"/>
                        <a:pt x="546351" y="242725"/>
                        <a:pt x="545863" y="242725"/>
                      </a:cubicBezTo>
                      <a:cubicBezTo>
                        <a:pt x="543427" y="242725"/>
                        <a:pt x="541674" y="244381"/>
                        <a:pt x="541478" y="246623"/>
                      </a:cubicBezTo>
                      <a:lnTo>
                        <a:pt x="541284" y="246428"/>
                      </a:lnTo>
                      <a:cubicBezTo>
                        <a:pt x="541284" y="247012"/>
                        <a:pt x="535340" y="307913"/>
                        <a:pt x="503087" y="364039"/>
                      </a:cubicBezTo>
                      <a:cubicBezTo>
                        <a:pt x="502209" y="365501"/>
                        <a:pt x="502405" y="367255"/>
                        <a:pt x="503281" y="368619"/>
                      </a:cubicBezTo>
                      <a:cubicBezTo>
                        <a:pt x="502405" y="368522"/>
                        <a:pt x="501333" y="368619"/>
                        <a:pt x="500163" y="368716"/>
                      </a:cubicBezTo>
                      <a:cubicBezTo>
                        <a:pt x="495583" y="369204"/>
                        <a:pt x="410908" y="376901"/>
                        <a:pt x="410908" y="376901"/>
                      </a:cubicBezTo>
                      <a:cubicBezTo>
                        <a:pt x="410908" y="376901"/>
                        <a:pt x="403795" y="377973"/>
                        <a:pt x="402236" y="380994"/>
                      </a:cubicBezTo>
                      <a:cubicBezTo>
                        <a:pt x="402236" y="380994"/>
                        <a:pt x="370568" y="438094"/>
                        <a:pt x="349715" y="468691"/>
                      </a:cubicBezTo>
                      <a:cubicBezTo>
                        <a:pt x="349715" y="468691"/>
                        <a:pt x="349131" y="469275"/>
                        <a:pt x="348545" y="470250"/>
                      </a:cubicBezTo>
                      <a:cubicBezTo>
                        <a:pt x="347474" y="468691"/>
                        <a:pt x="345526" y="468008"/>
                        <a:pt x="343674" y="468691"/>
                      </a:cubicBezTo>
                      <a:cubicBezTo>
                        <a:pt x="286379" y="489932"/>
                        <a:pt x="206087" y="472296"/>
                        <a:pt x="205308" y="472102"/>
                      </a:cubicBezTo>
                      <a:cubicBezTo>
                        <a:pt x="205210" y="472102"/>
                        <a:pt x="205113" y="472102"/>
                        <a:pt x="205015" y="472102"/>
                      </a:cubicBezTo>
                      <a:cubicBezTo>
                        <a:pt x="208036" y="468885"/>
                        <a:pt x="210082" y="466547"/>
                        <a:pt x="210569" y="465962"/>
                      </a:cubicBezTo>
                      <a:cubicBezTo>
                        <a:pt x="212518" y="463234"/>
                        <a:pt x="210959" y="460213"/>
                        <a:pt x="210959" y="460213"/>
                      </a:cubicBezTo>
                      <a:cubicBezTo>
                        <a:pt x="205210" y="452905"/>
                        <a:pt x="147038" y="371444"/>
                        <a:pt x="144017" y="366086"/>
                      </a:cubicBezTo>
                      <a:cubicBezTo>
                        <a:pt x="143530" y="365208"/>
                        <a:pt x="143043" y="364527"/>
                        <a:pt x="142653" y="363942"/>
                      </a:cubicBezTo>
                      <a:cubicBezTo>
                        <a:pt x="161752" y="312396"/>
                        <a:pt x="200922" y="255880"/>
                        <a:pt x="201312" y="255295"/>
                      </a:cubicBezTo>
                      <a:cubicBezTo>
                        <a:pt x="202190" y="254028"/>
                        <a:pt x="202287" y="252566"/>
                        <a:pt x="201702" y="251203"/>
                      </a:cubicBezTo>
                      <a:cubicBezTo>
                        <a:pt x="201897" y="251203"/>
                        <a:pt x="201994" y="251300"/>
                        <a:pt x="202190" y="251300"/>
                      </a:cubicBezTo>
                      <a:cubicBezTo>
                        <a:pt x="206379" y="251300"/>
                        <a:pt x="262603" y="255587"/>
                        <a:pt x="326524" y="254028"/>
                      </a:cubicBezTo>
                      <a:cubicBezTo>
                        <a:pt x="326524" y="254028"/>
                        <a:pt x="326719" y="254028"/>
                        <a:pt x="327011" y="254028"/>
                      </a:cubicBezTo>
                      <a:cubicBezTo>
                        <a:pt x="326037" y="255490"/>
                        <a:pt x="325939" y="257439"/>
                        <a:pt x="326914" y="258901"/>
                      </a:cubicBezTo>
                      <a:cubicBezTo>
                        <a:pt x="327401" y="259582"/>
                        <a:pt x="373393" y="327596"/>
                        <a:pt x="396973" y="377680"/>
                      </a:cubicBezTo>
                      <a:cubicBezTo>
                        <a:pt x="397754" y="379240"/>
                        <a:pt x="399215" y="380117"/>
                        <a:pt x="400872" y="380117"/>
                      </a:cubicBezTo>
                      <a:cubicBezTo>
                        <a:pt x="401456" y="380117"/>
                        <a:pt x="402040" y="380019"/>
                        <a:pt x="402528" y="379825"/>
                      </a:cubicBezTo>
                      <a:cubicBezTo>
                        <a:pt x="404671" y="378948"/>
                        <a:pt x="405743" y="376609"/>
                        <a:pt x="404964" y="374465"/>
                      </a:cubicBezTo>
                      <a:cubicBezTo>
                        <a:pt x="403795" y="371153"/>
                        <a:pt x="376024" y="293492"/>
                        <a:pt x="333442" y="253444"/>
                      </a:cubicBezTo>
                      <a:cubicBezTo>
                        <a:pt x="332663" y="252762"/>
                        <a:pt x="331786" y="252372"/>
                        <a:pt x="330812" y="252372"/>
                      </a:cubicBezTo>
                      <a:cubicBezTo>
                        <a:pt x="331201" y="251982"/>
                        <a:pt x="331591" y="251690"/>
                        <a:pt x="331883" y="251105"/>
                      </a:cubicBezTo>
                      <a:cubicBezTo>
                        <a:pt x="333734" y="247695"/>
                        <a:pt x="362187" y="192932"/>
                        <a:pt x="372808" y="151423"/>
                      </a:cubicBezTo>
                      <a:cubicBezTo>
                        <a:pt x="373100" y="151520"/>
                        <a:pt x="373296" y="151716"/>
                        <a:pt x="373588" y="151716"/>
                      </a:cubicBezTo>
                      <a:cubicBezTo>
                        <a:pt x="373880" y="151716"/>
                        <a:pt x="374075" y="151716"/>
                        <a:pt x="374367" y="151716"/>
                      </a:cubicBezTo>
                      <a:cubicBezTo>
                        <a:pt x="411785" y="144651"/>
                        <a:pt x="441992" y="143847"/>
                        <a:pt x="462905" y="144821"/>
                      </a:cubicBezTo>
                      <a:close/>
                      <a:moveTo>
                        <a:pt x="84396" y="141521"/>
                      </a:moveTo>
                      <a:cubicBezTo>
                        <a:pt x="105894" y="142239"/>
                        <a:pt x="133202" y="146746"/>
                        <a:pt x="165163" y="159511"/>
                      </a:cubicBezTo>
                      <a:cubicBezTo>
                        <a:pt x="171399" y="182409"/>
                        <a:pt x="183773" y="223237"/>
                        <a:pt x="195369" y="247012"/>
                      </a:cubicBezTo>
                      <a:cubicBezTo>
                        <a:pt x="195369" y="247012"/>
                        <a:pt x="196051" y="247987"/>
                        <a:pt x="197025" y="249058"/>
                      </a:cubicBezTo>
                      <a:cubicBezTo>
                        <a:pt x="196246" y="249254"/>
                        <a:pt x="195466" y="249643"/>
                        <a:pt x="194882" y="250228"/>
                      </a:cubicBezTo>
                      <a:cubicBezTo>
                        <a:pt x="152495" y="293784"/>
                        <a:pt x="137781" y="339582"/>
                        <a:pt x="132812" y="361310"/>
                      </a:cubicBezTo>
                      <a:cubicBezTo>
                        <a:pt x="131058" y="361213"/>
                        <a:pt x="129109" y="361116"/>
                        <a:pt x="126575" y="361116"/>
                      </a:cubicBezTo>
                      <a:cubicBezTo>
                        <a:pt x="112349" y="360726"/>
                        <a:pt x="50767" y="359167"/>
                        <a:pt x="50767" y="359167"/>
                      </a:cubicBezTo>
                      <a:lnTo>
                        <a:pt x="49870" y="359526"/>
                      </a:lnTo>
                      <a:lnTo>
                        <a:pt x="28831" y="326221"/>
                      </a:lnTo>
                      <a:cubicBezTo>
                        <a:pt x="11735" y="292865"/>
                        <a:pt x="5724" y="260946"/>
                        <a:pt x="3605" y="243991"/>
                      </a:cubicBezTo>
                      <a:cubicBezTo>
                        <a:pt x="9159" y="208913"/>
                        <a:pt x="21241" y="175978"/>
                        <a:pt x="38489" y="146259"/>
                      </a:cubicBezTo>
                      <a:cubicBezTo>
                        <a:pt x="47210" y="143871"/>
                        <a:pt x="62898" y="140802"/>
                        <a:pt x="84396" y="141521"/>
                      </a:cubicBezTo>
                      <a:close/>
                      <a:moveTo>
                        <a:pt x="279266" y="292"/>
                      </a:moveTo>
                      <a:cubicBezTo>
                        <a:pt x="266209" y="40048"/>
                        <a:pt x="271958" y="69086"/>
                        <a:pt x="272251" y="70353"/>
                      </a:cubicBezTo>
                      <a:cubicBezTo>
                        <a:pt x="272348" y="70547"/>
                        <a:pt x="272542" y="70840"/>
                        <a:pt x="272542" y="71035"/>
                      </a:cubicBezTo>
                      <a:cubicBezTo>
                        <a:pt x="269619" y="70937"/>
                        <a:pt x="267963" y="72496"/>
                        <a:pt x="267963" y="72496"/>
                      </a:cubicBezTo>
                      <a:cubicBezTo>
                        <a:pt x="243505" y="86723"/>
                        <a:pt x="172666" y="126966"/>
                        <a:pt x="162630" y="137782"/>
                      </a:cubicBezTo>
                      <a:cubicBezTo>
                        <a:pt x="162630" y="137782"/>
                        <a:pt x="160096" y="137587"/>
                        <a:pt x="160876" y="142946"/>
                      </a:cubicBezTo>
                      <a:cubicBezTo>
                        <a:pt x="160876" y="143239"/>
                        <a:pt x="160973" y="143823"/>
                        <a:pt x="161168" y="144505"/>
                      </a:cubicBezTo>
                      <a:cubicBezTo>
                        <a:pt x="141387" y="131350"/>
                        <a:pt x="99390" y="111278"/>
                        <a:pt x="47844" y="131059"/>
                      </a:cubicBezTo>
                      <a:cubicBezTo>
                        <a:pt x="97928" y="55736"/>
                        <a:pt x="182507" y="4775"/>
                        <a:pt x="279266" y="292"/>
                      </a:cubicBezTo>
                      <a:close/>
                      <a:moveTo>
                        <a:pt x="289984" y="0"/>
                      </a:moveTo>
                      <a:cubicBezTo>
                        <a:pt x="290958" y="0"/>
                        <a:pt x="292030" y="0"/>
                        <a:pt x="293005" y="0"/>
                      </a:cubicBezTo>
                      <a:cubicBezTo>
                        <a:pt x="375148" y="0"/>
                        <a:pt x="449495" y="33617"/>
                        <a:pt x="502795" y="87697"/>
                      </a:cubicBezTo>
                      <a:cubicBezTo>
                        <a:pt x="501432" y="104457"/>
                        <a:pt x="498995" y="132423"/>
                        <a:pt x="498313" y="139439"/>
                      </a:cubicBezTo>
                      <a:cubicBezTo>
                        <a:pt x="498313" y="139439"/>
                        <a:pt x="498215" y="139828"/>
                        <a:pt x="498215" y="140511"/>
                      </a:cubicBezTo>
                      <a:cubicBezTo>
                        <a:pt x="444623" y="119950"/>
                        <a:pt x="375148" y="142557"/>
                        <a:pt x="372224" y="143531"/>
                      </a:cubicBezTo>
                      <a:cubicBezTo>
                        <a:pt x="372030" y="143531"/>
                        <a:pt x="371835" y="143726"/>
                        <a:pt x="371640" y="143823"/>
                      </a:cubicBezTo>
                      <a:cubicBezTo>
                        <a:pt x="371445" y="143629"/>
                        <a:pt x="371445" y="143531"/>
                        <a:pt x="371250" y="143336"/>
                      </a:cubicBezTo>
                      <a:cubicBezTo>
                        <a:pt x="367840" y="140315"/>
                        <a:pt x="304308" y="91692"/>
                        <a:pt x="278291" y="73373"/>
                      </a:cubicBezTo>
                      <a:cubicBezTo>
                        <a:pt x="279461" y="72789"/>
                        <a:pt x="280435" y="71620"/>
                        <a:pt x="280630" y="70255"/>
                      </a:cubicBezTo>
                      <a:lnTo>
                        <a:pt x="280727" y="70158"/>
                      </a:lnTo>
                      <a:cubicBezTo>
                        <a:pt x="285307" y="42484"/>
                        <a:pt x="288621" y="12862"/>
                        <a:pt x="289984" y="0"/>
                      </a:cubicBezTo>
                      <a:close/>
                    </a:path>
                  </a:pathLst>
                </a:custGeom>
                <a:solidFill>
                  <a:schemeClr val="bg1"/>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spTree>
    <p:extLst>
      <p:ext uri="{BB962C8B-B14F-4D97-AF65-F5344CB8AC3E}">
        <p14:creationId xmlns:p14="http://schemas.microsoft.com/office/powerpoint/2010/main" val="102703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a:extLst>
              <a:ext uri="{FF2B5EF4-FFF2-40B4-BE49-F238E27FC236}">
                <a16:creationId xmlns:a16="http://schemas.microsoft.com/office/drawing/2014/main" id="{EF83233B-D9D9-F166-3451-43D35F1317CE}"/>
              </a:ext>
            </a:extLst>
          </p:cNvPr>
          <p:cNvGrpSpPr/>
          <p:nvPr/>
        </p:nvGrpSpPr>
        <p:grpSpPr>
          <a:xfrm>
            <a:off x="204145" y="348573"/>
            <a:ext cx="5408424" cy="492443"/>
            <a:chOff x="204145" y="348573"/>
            <a:chExt cx="5408424" cy="492443"/>
          </a:xfrm>
        </p:grpSpPr>
        <p:sp>
          <p:nvSpPr>
            <p:cNvPr id="10" name="TextBox 9">
              <a:extLst>
                <a:ext uri="{FF2B5EF4-FFF2-40B4-BE49-F238E27FC236}">
                  <a16:creationId xmlns:a16="http://schemas.microsoft.com/office/drawing/2014/main" id="{39980F19-020E-15F0-76DF-085C0E8ED238}"/>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1" name="TextBox 10">
              <a:extLst>
                <a:ext uri="{FF2B5EF4-FFF2-40B4-BE49-F238E27FC236}">
                  <a16:creationId xmlns:a16="http://schemas.microsoft.com/office/drawing/2014/main" id="{135C58E7-CB15-932B-9ADD-068AE1697206}"/>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12" name="직선 연결선 11">
              <a:extLst>
                <a:ext uri="{FF2B5EF4-FFF2-40B4-BE49-F238E27FC236}">
                  <a16:creationId xmlns:a16="http://schemas.microsoft.com/office/drawing/2014/main" id="{CC9DB436-DC0E-CFB4-FA34-A0F92891616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1" name="그룹 80">
            <a:extLst>
              <a:ext uri="{FF2B5EF4-FFF2-40B4-BE49-F238E27FC236}">
                <a16:creationId xmlns:a16="http://schemas.microsoft.com/office/drawing/2014/main" id="{013BD75E-D6D0-5093-3A98-D4D611F799F6}"/>
              </a:ext>
            </a:extLst>
          </p:cNvPr>
          <p:cNvGrpSpPr/>
          <p:nvPr/>
        </p:nvGrpSpPr>
        <p:grpSpPr>
          <a:xfrm>
            <a:off x="457881" y="1813560"/>
            <a:ext cx="8168154" cy="2537481"/>
            <a:chOff x="457881" y="1813560"/>
            <a:chExt cx="8168154" cy="2537481"/>
          </a:xfrm>
        </p:grpSpPr>
        <p:grpSp>
          <p:nvGrpSpPr>
            <p:cNvPr id="80" name="그룹 79">
              <a:extLst>
                <a:ext uri="{FF2B5EF4-FFF2-40B4-BE49-F238E27FC236}">
                  <a16:creationId xmlns:a16="http://schemas.microsoft.com/office/drawing/2014/main" id="{ED5A67BE-0589-F033-9C35-431ABFA2C58A}"/>
                </a:ext>
              </a:extLst>
            </p:cNvPr>
            <p:cNvGrpSpPr/>
            <p:nvPr/>
          </p:nvGrpSpPr>
          <p:grpSpPr>
            <a:xfrm>
              <a:off x="4684368" y="1813560"/>
              <a:ext cx="3941667" cy="2375165"/>
              <a:chOff x="4684368" y="1813560"/>
              <a:chExt cx="3941667" cy="2375165"/>
            </a:xfrm>
          </p:grpSpPr>
          <p:sp>
            <p:nvSpPr>
              <p:cNvPr id="27" name="사각형: 둥근 모서리 26">
                <a:extLst>
                  <a:ext uri="{FF2B5EF4-FFF2-40B4-BE49-F238E27FC236}">
                    <a16:creationId xmlns:a16="http://schemas.microsoft.com/office/drawing/2014/main" id="{D24FC775-7928-AF71-1057-16BDE9AAA350}"/>
                  </a:ext>
                </a:extLst>
              </p:cNvPr>
              <p:cNvSpPr/>
              <p:nvPr/>
            </p:nvSpPr>
            <p:spPr>
              <a:xfrm>
                <a:off x="4684368" y="1965941"/>
                <a:ext cx="3905971" cy="675622"/>
              </a:xfrm>
              <a:prstGeom prst="roundRect">
                <a:avLst>
                  <a:gd name="adj" fmla="val 16189"/>
                </a:avLst>
              </a:prstGeom>
              <a:gradFill>
                <a:gsLst>
                  <a:gs pos="0">
                    <a:schemeClr val="bg1"/>
                  </a:gs>
                  <a:gs pos="77000">
                    <a:srgbClr val="DCDCD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28" name="사각형: 둥근 모서리 27">
                <a:extLst>
                  <a:ext uri="{FF2B5EF4-FFF2-40B4-BE49-F238E27FC236}">
                    <a16:creationId xmlns:a16="http://schemas.microsoft.com/office/drawing/2014/main" id="{7E8623C8-491C-3FE2-27AF-3BF43C53F820}"/>
                  </a:ext>
                </a:extLst>
              </p:cNvPr>
              <p:cNvSpPr/>
              <p:nvPr/>
            </p:nvSpPr>
            <p:spPr>
              <a:xfrm>
                <a:off x="4684368" y="2739522"/>
                <a:ext cx="3905971" cy="675622"/>
              </a:xfrm>
              <a:prstGeom prst="roundRect">
                <a:avLst>
                  <a:gd name="adj" fmla="val 16189"/>
                </a:avLst>
              </a:prstGeom>
              <a:gradFill>
                <a:gsLst>
                  <a:gs pos="0">
                    <a:schemeClr val="bg1"/>
                  </a:gs>
                  <a:gs pos="77000">
                    <a:srgbClr val="DCDCD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C9823B1C-7AB1-D125-654E-5B4BF54C5132}"/>
                  </a:ext>
                </a:extLst>
              </p:cNvPr>
              <p:cNvSpPr/>
              <p:nvPr/>
            </p:nvSpPr>
            <p:spPr>
              <a:xfrm>
                <a:off x="4684368" y="3513103"/>
                <a:ext cx="3905971" cy="675622"/>
              </a:xfrm>
              <a:prstGeom prst="roundRect">
                <a:avLst>
                  <a:gd name="adj" fmla="val 16189"/>
                </a:avLst>
              </a:prstGeom>
              <a:gradFill>
                <a:gsLst>
                  <a:gs pos="0">
                    <a:schemeClr val="bg1"/>
                  </a:gs>
                  <a:gs pos="77000">
                    <a:srgbClr val="DCDCD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35" name="TextBox 34">
                <a:extLst>
                  <a:ext uri="{FF2B5EF4-FFF2-40B4-BE49-F238E27FC236}">
                    <a16:creationId xmlns:a16="http://schemas.microsoft.com/office/drawing/2014/main" id="{EE72D502-6F75-ADD3-3197-B1DAEE52BEFA}"/>
                  </a:ext>
                </a:extLst>
              </p:cNvPr>
              <p:cNvSpPr txBox="1"/>
              <p:nvPr/>
            </p:nvSpPr>
            <p:spPr>
              <a:xfrm>
                <a:off x="5987664" y="2180642"/>
                <a:ext cx="1404231"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수행 역량</a:t>
                </a:r>
              </a:p>
            </p:txBody>
          </p:sp>
          <p:sp>
            <p:nvSpPr>
              <p:cNvPr id="36" name="TextBox 35">
                <a:extLst>
                  <a:ext uri="{FF2B5EF4-FFF2-40B4-BE49-F238E27FC236}">
                    <a16:creationId xmlns:a16="http://schemas.microsoft.com/office/drawing/2014/main" id="{54661554-5564-ABDD-4FFF-DF0F7575AB6E}"/>
                  </a:ext>
                </a:extLst>
              </p:cNvPr>
              <p:cNvSpPr txBox="1"/>
              <p:nvPr/>
            </p:nvSpPr>
            <p:spPr>
              <a:xfrm>
                <a:off x="6106286" y="2954223"/>
                <a:ext cx="1166986"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건강관리 역량</a:t>
                </a:r>
              </a:p>
            </p:txBody>
          </p:sp>
          <p:sp>
            <p:nvSpPr>
              <p:cNvPr id="37" name="TextBox 36">
                <a:extLst>
                  <a:ext uri="{FF2B5EF4-FFF2-40B4-BE49-F238E27FC236}">
                    <a16:creationId xmlns:a16="http://schemas.microsoft.com/office/drawing/2014/main" id="{758C77C7-F18A-F13A-ECEF-467B10AC8244}"/>
                  </a:ext>
                </a:extLst>
              </p:cNvPr>
              <p:cNvSpPr txBox="1"/>
              <p:nvPr/>
            </p:nvSpPr>
            <p:spPr>
              <a:xfrm>
                <a:off x="5683093" y="3727804"/>
                <a:ext cx="2013372"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문화 향유 역량</a:t>
                </a:r>
              </a:p>
            </p:txBody>
          </p:sp>
          <p:pic>
            <p:nvPicPr>
              <p:cNvPr id="77" name="그림 76">
                <a:extLst>
                  <a:ext uri="{FF2B5EF4-FFF2-40B4-BE49-F238E27FC236}">
                    <a16:creationId xmlns:a16="http://schemas.microsoft.com/office/drawing/2014/main" id="{7D5836DD-5DCE-706B-528A-85D9053053EE}"/>
                  </a:ext>
                </a:extLst>
              </p:cNvPr>
              <p:cNvPicPr>
                <a:picLocks noChangeAspect="1"/>
              </p:cNvPicPr>
              <p:nvPr/>
            </p:nvPicPr>
            <p:blipFill>
              <a:blip r:embed="rId3"/>
              <a:stretch>
                <a:fillRect/>
              </a:stretch>
            </p:blipFill>
            <p:spPr>
              <a:xfrm>
                <a:off x="7673972" y="2788791"/>
                <a:ext cx="847674" cy="626353"/>
              </a:xfrm>
              <a:prstGeom prst="rect">
                <a:avLst/>
              </a:prstGeom>
            </p:spPr>
          </p:pic>
          <p:pic>
            <p:nvPicPr>
              <p:cNvPr id="78" name="그림 77">
                <a:extLst>
                  <a:ext uri="{FF2B5EF4-FFF2-40B4-BE49-F238E27FC236}">
                    <a16:creationId xmlns:a16="http://schemas.microsoft.com/office/drawing/2014/main" id="{62D32905-76C8-6908-29DE-87E565588187}"/>
                  </a:ext>
                </a:extLst>
              </p:cNvPr>
              <p:cNvPicPr>
                <a:picLocks noChangeAspect="1"/>
              </p:cNvPicPr>
              <p:nvPr/>
            </p:nvPicPr>
            <p:blipFill>
              <a:blip r:embed="rId4"/>
              <a:stretch>
                <a:fillRect/>
              </a:stretch>
            </p:blipFill>
            <p:spPr>
              <a:xfrm>
                <a:off x="7788338" y="3467100"/>
                <a:ext cx="747363" cy="715664"/>
              </a:xfrm>
              <a:prstGeom prst="rect">
                <a:avLst/>
              </a:prstGeom>
            </p:spPr>
          </p:pic>
          <p:pic>
            <p:nvPicPr>
              <p:cNvPr id="79" name="그림 78">
                <a:extLst>
                  <a:ext uri="{FF2B5EF4-FFF2-40B4-BE49-F238E27FC236}">
                    <a16:creationId xmlns:a16="http://schemas.microsoft.com/office/drawing/2014/main" id="{BDA6D656-A840-E7C4-64CD-E58365C92C85}"/>
                  </a:ext>
                </a:extLst>
              </p:cNvPr>
              <p:cNvPicPr>
                <a:picLocks noChangeAspect="1"/>
              </p:cNvPicPr>
              <p:nvPr/>
            </p:nvPicPr>
            <p:blipFill>
              <a:blip r:embed="rId5"/>
              <a:stretch>
                <a:fillRect/>
              </a:stretch>
            </p:blipFill>
            <p:spPr>
              <a:xfrm>
                <a:off x="7917357" y="1813560"/>
                <a:ext cx="708678" cy="791378"/>
              </a:xfrm>
              <a:prstGeom prst="rect">
                <a:avLst/>
              </a:prstGeom>
            </p:spPr>
          </p:pic>
        </p:grpSp>
        <p:grpSp>
          <p:nvGrpSpPr>
            <p:cNvPr id="20" name="그룹 19">
              <a:extLst>
                <a:ext uri="{FF2B5EF4-FFF2-40B4-BE49-F238E27FC236}">
                  <a16:creationId xmlns:a16="http://schemas.microsoft.com/office/drawing/2014/main" id="{7F6E8BEB-72A9-138A-9B2A-47A904D17561}"/>
                </a:ext>
              </a:extLst>
            </p:cNvPr>
            <p:cNvGrpSpPr/>
            <p:nvPr/>
          </p:nvGrpSpPr>
          <p:grpSpPr>
            <a:xfrm>
              <a:off x="457881" y="2031891"/>
              <a:ext cx="2180440" cy="2180440"/>
              <a:chOff x="5218944" y="2198113"/>
              <a:chExt cx="1363452" cy="1363452"/>
            </a:xfrm>
          </p:grpSpPr>
          <p:pic>
            <p:nvPicPr>
              <p:cNvPr id="21" name="그림 20" descr="블랙, 어둠이(가) 표시된 사진&#10;&#10;자동 생성된 설명">
                <a:extLst>
                  <a:ext uri="{FF2B5EF4-FFF2-40B4-BE49-F238E27FC236}">
                    <a16:creationId xmlns:a16="http://schemas.microsoft.com/office/drawing/2014/main" id="{1C1921BF-93AE-3D69-8C42-625B358098E2}"/>
                  </a:ext>
                </a:extLst>
              </p:cNvPr>
              <p:cNvPicPr>
                <a:picLocks noChangeAspect="1"/>
              </p:cNvPicPr>
              <p:nvPr/>
            </p:nvPicPr>
            <p:blipFill>
              <a:blip r:embed="rId6"/>
              <a:stretch>
                <a:fillRect/>
              </a:stretch>
            </p:blipFill>
            <p:spPr>
              <a:xfrm flipH="1">
                <a:off x="5218944" y="2198113"/>
                <a:ext cx="1363452" cy="1363452"/>
              </a:xfrm>
              <a:prstGeom prst="rect">
                <a:avLst/>
              </a:prstGeom>
            </p:spPr>
          </p:pic>
          <p:sp>
            <p:nvSpPr>
              <p:cNvPr id="22" name="타원 21">
                <a:extLst>
                  <a:ext uri="{FF2B5EF4-FFF2-40B4-BE49-F238E27FC236}">
                    <a16:creationId xmlns:a16="http://schemas.microsoft.com/office/drawing/2014/main" id="{4A5A1498-A628-06E1-6B42-4FBF06102FB8}"/>
                  </a:ext>
                </a:extLst>
              </p:cNvPr>
              <p:cNvSpPr/>
              <p:nvPr/>
            </p:nvSpPr>
            <p:spPr>
              <a:xfrm>
                <a:off x="5339281" y="2266454"/>
                <a:ext cx="1154018" cy="1154019"/>
              </a:xfrm>
              <a:prstGeom prst="ellipse">
                <a:avLst/>
              </a:prstGeom>
              <a:solidFill>
                <a:srgbClr val="0F958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3" name="TextBox 22">
                <a:extLst>
                  <a:ext uri="{FF2B5EF4-FFF2-40B4-BE49-F238E27FC236}">
                    <a16:creationId xmlns:a16="http://schemas.microsoft.com/office/drawing/2014/main" id="{725B1ADB-3791-740E-F33E-C2EE8BEDFF2E}"/>
                  </a:ext>
                </a:extLst>
              </p:cNvPr>
              <p:cNvSpPr txBox="1"/>
              <p:nvPr/>
            </p:nvSpPr>
            <p:spPr>
              <a:xfrm>
                <a:off x="5470426" y="2670254"/>
                <a:ext cx="236561" cy="346421"/>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a:t>
                </a:r>
                <a:endParaRPr lang="en-US" altLang="ko-KR"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활동</a:t>
                </a:r>
              </a:p>
            </p:txBody>
          </p:sp>
          <p:sp>
            <p:nvSpPr>
              <p:cNvPr id="24" name="타원 23">
                <a:extLst>
                  <a:ext uri="{FF2B5EF4-FFF2-40B4-BE49-F238E27FC236}">
                    <a16:creationId xmlns:a16="http://schemas.microsoft.com/office/drawing/2014/main" id="{A293BE70-A121-B1CC-A9A5-BAE819E20E59}"/>
                  </a:ext>
                </a:extLst>
              </p:cNvPr>
              <p:cNvSpPr/>
              <p:nvPr/>
            </p:nvSpPr>
            <p:spPr>
              <a:xfrm>
                <a:off x="5809683" y="2546261"/>
                <a:ext cx="593041" cy="593041"/>
              </a:xfrm>
              <a:prstGeom prst="ellipse">
                <a:avLst/>
              </a:prstGeom>
              <a:solidFill>
                <a:srgbClr val="9FD5CB"/>
              </a:solidFill>
              <a:ln w="38100">
                <a:solidFill>
                  <a:schemeClr val="bg1"/>
                </a:solidFill>
              </a:ln>
              <a:effectLst>
                <a:outerShdw blurRad="50800" dist="38100" dir="8100000" algn="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0B9B9774-F1E6-015E-A0E9-929701AF04FA}"/>
                  </a:ext>
                </a:extLst>
              </p:cNvPr>
              <p:cNvSpPr txBox="1"/>
              <p:nvPr/>
            </p:nvSpPr>
            <p:spPr>
              <a:xfrm>
                <a:off x="5928783" y="2738308"/>
                <a:ext cx="354841" cy="173210"/>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움직임</a:t>
                </a:r>
              </a:p>
            </p:txBody>
          </p:sp>
        </p:grpSp>
        <p:sp>
          <p:nvSpPr>
            <p:cNvPr id="26" name="자유형: 도형 25">
              <a:extLst>
                <a:ext uri="{FF2B5EF4-FFF2-40B4-BE49-F238E27FC236}">
                  <a16:creationId xmlns:a16="http://schemas.microsoft.com/office/drawing/2014/main" id="{E6153507-EAF2-FCE0-6278-86CB3DA9D31B}"/>
                </a:ext>
              </a:extLst>
            </p:cNvPr>
            <p:cNvSpPr/>
            <p:nvPr/>
          </p:nvSpPr>
          <p:spPr>
            <a:xfrm rot="16200000">
              <a:off x="1924051" y="2803416"/>
              <a:ext cx="2362200" cy="733049"/>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30" name="그룹 29">
              <a:extLst>
                <a:ext uri="{FF2B5EF4-FFF2-40B4-BE49-F238E27FC236}">
                  <a16:creationId xmlns:a16="http://schemas.microsoft.com/office/drawing/2014/main" id="{414BBE0A-57F3-8E59-A92D-8C8D45703988}"/>
                </a:ext>
              </a:extLst>
            </p:cNvPr>
            <p:cNvGrpSpPr/>
            <p:nvPr/>
          </p:nvGrpSpPr>
          <p:grpSpPr>
            <a:xfrm>
              <a:off x="3540209" y="2031891"/>
              <a:ext cx="2180440" cy="2180440"/>
              <a:chOff x="5264234" y="2198113"/>
              <a:chExt cx="1363452" cy="1363452"/>
            </a:xfrm>
          </p:grpSpPr>
          <p:sp>
            <p:nvSpPr>
              <p:cNvPr id="31" name="타원 30">
                <a:extLst>
                  <a:ext uri="{FF2B5EF4-FFF2-40B4-BE49-F238E27FC236}">
                    <a16:creationId xmlns:a16="http://schemas.microsoft.com/office/drawing/2014/main" id="{4DF7B216-84A7-7969-B94A-9A5BD6B7B7BE}"/>
                  </a:ext>
                </a:extLst>
              </p:cNvPr>
              <p:cNvSpPr/>
              <p:nvPr/>
            </p:nvSpPr>
            <p:spPr>
              <a:xfrm>
                <a:off x="5281581" y="2208753"/>
                <a:ext cx="1269420" cy="126942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pic>
            <p:nvPicPr>
              <p:cNvPr id="32" name="그림 31" descr="블랙, 어둠이(가) 표시된 사진&#10;&#10;자동 생성된 설명">
                <a:extLst>
                  <a:ext uri="{FF2B5EF4-FFF2-40B4-BE49-F238E27FC236}">
                    <a16:creationId xmlns:a16="http://schemas.microsoft.com/office/drawing/2014/main" id="{85940A99-8BDE-17C8-3836-7FCE845771E3}"/>
                  </a:ext>
                </a:extLst>
              </p:cNvPr>
              <p:cNvPicPr>
                <a:picLocks noChangeAspect="1"/>
              </p:cNvPicPr>
              <p:nvPr/>
            </p:nvPicPr>
            <p:blipFill>
              <a:blip r:embed="rId6"/>
              <a:stretch>
                <a:fillRect/>
              </a:stretch>
            </p:blipFill>
            <p:spPr>
              <a:xfrm>
                <a:off x="5264234" y="2198113"/>
                <a:ext cx="1363452" cy="1363452"/>
              </a:xfrm>
              <a:prstGeom prst="rect">
                <a:avLst/>
              </a:prstGeom>
            </p:spPr>
          </p:pic>
          <p:sp>
            <p:nvSpPr>
              <p:cNvPr id="33" name="타원 32">
                <a:extLst>
                  <a:ext uri="{FF2B5EF4-FFF2-40B4-BE49-F238E27FC236}">
                    <a16:creationId xmlns:a16="http://schemas.microsoft.com/office/drawing/2014/main" id="{1D959E65-97B4-A8D8-5AE8-0EC23E24A592}"/>
                  </a:ext>
                </a:extLst>
              </p:cNvPr>
              <p:cNvSpPr/>
              <p:nvPr/>
            </p:nvSpPr>
            <p:spPr>
              <a:xfrm>
                <a:off x="5339281" y="2266454"/>
                <a:ext cx="1154018" cy="1154019"/>
              </a:xfrm>
              <a:prstGeom prst="ellipse">
                <a:avLst/>
              </a:prstGeom>
              <a:solidFill>
                <a:srgbClr val="276DB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4" name="TextBox 33">
                <a:extLst>
                  <a:ext uri="{FF2B5EF4-FFF2-40B4-BE49-F238E27FC236}">
                    <a16:creationId xmlns:a16="http://schemas.microsoft.com/office/drawing/2014/main" id="{CFD85D61-045D-7DD4-03CF-0BF71E805642}"/>
                  </a:ext>
                </a:extLst>
              </p:cNvPr>
              <p:cNvSpPr txBox="1"/>
              <p:nvPr/>
            </p:nvSpPr>
            <p:spPr>
              <a:xfrm>
                <a:off x="5653668" y="2651008"/>
                <a:ext cx="525245" cy="384912"/>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a:t>
                </a:r>
                <a:endPar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a:t>
                </a:r>
              </a:p>
            </p:txBody>
          </p:sp>
        </p:grpSp>
      </p:grpSp>
      <p:grpSp>
        <p:nvGrpSpPr>
          <p:cNvPr id="2" name="그룹 1">
            <a:extLst>
              <a:ext uri="{FF2B5EF4-FFF2-40B4-BE49-F238E27FC236}">
                <a16:creationId xmlns:a16="http://schemas.microsoft.com/office/drawing/2014/main" id="{89BB9D2C-EB35-1F24-BD62-55027C2FBA7E}"/>
              </a:ext>
            </a:extLst>
          </p:cNvPr>
          <p:cNvGrpSpPr/>
          <p:nvPr/>
        </p:nvGrpSpPr>
        <p:grpSpPr>
          <a:xfrm>
            <a:off x="468312" y="1266631"/>
            <a:ext cx="3724405" cy="279806"/>
            <a:chOff x="468312" y="1266631"/>
            <a:chExt cx="3724405" cy="279806"/>
          </a:xfrm>
        </p:grpSpPr>
        <p:sp>
          <p:nvSpPr>
            <p:cNvPr id="13" name="TextBox 12">
              <a:extLst>
                <a:ext uri="{FF2B5EF4-FFF2-40B4-BE49-F238E27FC236}">
                  <a16:creationId xmlns:a16="http://schemas.microsoft.com/office/drawing/2014/main" id="{7D17EC49-AC4F-E037-9A45-CE18000844B5}"/>
                </a:ext>
              </a:extLst>
            </p:cNvPr>
            <p:cNvSpPr txBox="1"/>
            <p:nvPr/>
          </p:nvSpPr>
          <p:spPr>
            <a:xfrm>
              <a:off x="762291" y="1266631"/>
              <a:ext cx="3430426"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본질에 근거한 성격과 역량의 재설정</a:t>
              </a:r>
            </a:p>
          </p:txBody>
        </p:sp>
        <p:grpSp>
          <p:nvGrpSpPr>
            <p:cNvPr id="14" name="그룹 13">
              <a:extLst>
                <a:ext uri="{FF2B5EF4-FFF2-40B4-BE49-F238E27FC236}">
                  <a16:creationId xmlns:a16="http://schemas.microsoft.com/office/drawing/2014/main" id="{D5220F25-A528-EC8E-3734-D8059FE85C28}"/>
                </a:ext>
              </a:extLst>
            </p:cNvPr>
            <p:cNvGrpSpPr/>
            <p:nvPr/>
          </p:nvGrpSpPr>
          <p:grpSpPr>
            <a:xfrm>
              <a:off x="468312" y="1271588"/>
              <a:ext cx="238127" cy="274849"/>
              <a:chOff x="4333875" y="3152775"/>
              <a:chExt cx="478059" cy="551783"/>
            </a:xfrm>
          </p:grpSpPr>
          <p:sp>
            <p:nvSpPr>
              <p:cNvPr id="15" name="자유형: 도형 14">
                <a:extLst>
                  <a:ext uri="{FF2B5EF4-FFF2-40B4-BE49-F238E27FC236}">
                    <a16:creationId xmlns:a16="http://schemas.microsoft.com/office/drawing/2014/main" id="{7156D339-BD50-E984-DA1F-10A43E1E5C6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 name="자유형: 도형 15">
                <a:extLst>
                  <a:ext uri="{FF2B5EF4-FFF2-40B4-BE49-F238E27FC236}">
                    <a16:creationId xmlns:a16="http://schemas.microsoft.com/office/drawing/2014/main" id="{3477D2FF-AED1-DE28-B5EC-3B445C931911}"/>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 name="자유형: 도형 16">
                <a:extLst>
                  <a:ext uri="{FF2B5EF4-FFF2-40B4-BE49-F238E27FC236}">
                    <a16:creationId xmlns:a16="http://schemas.microsoft.com/office/drawing/2014/main" id="{21C6617C-AE30-F7BD-D4A0-9342665B3A6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8" name="TextBox 17">
            <a:extLst>
              <a:ext uri="{FF2B5EF4-FFF2-40B4-BE49-F238E27FC236}">
                <a16:creationId xmlns:a16="http://schemas.microsoft.com/office/drawing/2014/main" id="{9357706E-0220-0B3F-73FF-4DDE8CDB81D4}"/>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43" name="그룹 42">
            <a:extLst>
              <a:ext uri="{FF2B5EF4-FFF2-40B4-BE49-F238E27FC236}">
                <a16:creationId xmlns:a16="http://schemas.microsoft.com/office/drawing/2014/main" id="{AA8C1679-881A-7968-BD58-2FF126C43F3A}"/>
              </a:ext>
            </a:extLst>
          </p:cNvPr>
          <p:cNvGrpSpPr/>
          <p:nvPr/>
        </p:nvGrpSpPr>
        <p:grpSpPr>
          <a:xfrm>
            <a:off x="468314" y="4815841"/>
            <a:ext cx="8207374" cy="1354048"/>
            <a:chOff x="468314" y="4815841"/>
            <a:chExt cx="8207374" cy="1354048"/>
          </a:xfrm>
        </p:grpSpPr>
        <p:sp>
          <p:nvSpPr>
            <p:cNvPr id="38" name="사각형: 둥근 모서리 37">
              <a:extLst>
                <a:ext uri="{FF2B5EF4-FFF2-40B4-BE49-F238E27FC236}">
                  <a16:creationId xmlns:a16="http://schemas.microsoft.com/office/drawing/2014/main" id="{12D25E69-BEF3-CC6B-317A-C3F3C3AD8967}"/>
                </a:ext>
              </a:extLst>
            </p:cNvPr>
            <p:cNvSpPr/>
            <p:nvPr/>
          </p:nvSpPr>
          <p:spPr>
            <a:xfrm>
              <a:off x="468314" y="4815841"/>
              <a:ext cx="8207374" cy="1354048"/>
            </a:xfrm>
            <a:prstGeom prst="roundRect">
              <a:avLst>
                <a:gd name="adj" fmla="val 9420"/>
              </a:avLst>
            </a:prstGeom>
            <a:gradFill>
              <a:gsLst>
                <a:gs pos="83000">
                  <a:srgbClr val="0F958E">
                    <a:alpha val="18000"/>
                  </a:srgbClr>
                </a:gs>
                <a:gs pos="24000">
                  <a:srgbClr val="276DB5">
                    <a:alpha val="18000"/>
                  </a:srgbClr>
                </a:gs>
              </a:gsLst>
              <a:lin ang="108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9" name="TextBox 38">
              <a:extLst>
                <a:ext uri="{FF2B5EF4-FFF2-40B4-BE49-F238E27FC236}">
                  <a16:creationId xmlns:a16="http://schemas.microsoft.com/office/drawing/2014/main" id="{0DE236F9-EE12-FA13-4504-099A2F6BE576}"/>
                </a:ext>
              </a:extLst>
            </p:cNvPr>
            <p:cNvSpPr txBox="1"/>
            <p:nvPr/>
          </p:nvSpPr>
          <p:spPr>
            <a:xfrm>
              <a:off x="1405269" y="5059413"/>
              <a:ext cx="6333464" cy="866904"/>
            </a:xfrm>
            <a:prstGeom prst="rect">
              <a:avLst/>
            </a:prstGeom>
            <a:noFill/>
          </p:spPr>
          <p:txBody>
            <a:bodyPr wrap="none" lIns="0" tIns="0" rIns="0" bIns="0" rtlCol="0" anchor="ctr">
              <a:spAutoFit/>
            </a:bodyPr>
            <a:lstStyle/>
            <a:p>
              <a:pPr algn="ctr">
                <a:spcAft>
                  <a:spcPts val="500"/>
                </a:spcAft>
              </a:pP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체육과는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신체활동 역량</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을 길러주는 것을 목적으로 하며</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p>
            <a:p>
              <a:pPr algn="ctr">
                <a:spcAft>
                  <a:spcPts val="500"/>
                </a:spcAft>
              </a:pP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활동적이고 창의적인 삶</a:t>
              </a:r>
              <a:r>
                <a:rPr lang="en-US" altLang="ko-KR"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건강하고 주도적인 삶</a:t>
              </a:r>
              <a:r>
                <a:rPr lang="en-US" altLang="ko-KR"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신체활동 문화를 향유하며 </a:t>
              </a:r>
              <a:endParaRPr lang="en-US" altLang="ko-KR"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endParaRPr>
            </a:p>
            <a:p>
              <a:pPr algn="ctr">
                <a:spcAft>
                  <a:spcPts val="500"/>
                </a:spcAft>
              </a:pP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사회 속에서 바람직하고 더불어 사는 삶을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살아갈 수 있는 역량을 길러주는 교과이다</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p>
          </p:txBody>
        </p:sp>
      </p:grpSp>
    </p:spTree>
    <p:extLst>
      <p:ext uri="{BB962C8B-B14F-4D97-AF65-F5344CB8AC3E}">
        <p14:creationId xmlns:p14="http://schemas.microsoft.com/office/powerpoint/2010/main" val="318978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A8921535-600D-4E29-82D7-1FBFBF0E34F1}"/>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7CC642B6-81FF-F314-C0AD-CE6BCF42109B}"/>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F759EC9-02FF-BFA4-4CBE-86615F814C84}"/>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2567C846-C3B8-D02D-AE2F-EA705CFC4B9E}"/>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0" name="그룹 29">
            <a:extLst>
              <a:ext uri="{FF2B5EF4-FFF2-40B4-BE49-F238E27FC236}">
                <a16:creationId xmlns:a16="http://schemas.microsoft.com/office/drawing/2014/main" id="{B2835F1C-4C8C-B960-DF5A-25D4F1685CC0}"/>
              </a:ext>
            </a:extLst>
          </p:cNvPr>
          <p:cNvGrpSpPr/>
          <p:nvPr/>
        </p:nvGrpSpPr>
        <p:grpSpPr>
          <a:xfrm>
            <a:off x="468312" y="1266631"/>
            <a:ext cx="3219460" cy="279806"/>
            <a:chOff x="468312" y="1266631"/>
            <a:chExt cx="3219460" cy="279806"/>
          </a:xfrm>
        </p:grpSpPr>
        <p:sp>
          <p:nvSpPr>
            <p:cNvPr id="31" name="TextBox 30">
              <a:extLst>
                <a:ext uri="{FF2B5EF4-FFF2-40B4-BE49-F238E27FC236}">
                  <a16:creationId xmlns:a16="http://schemas.microsoft.com/office/drawing/2014/main" id="{4F1F80CA-10D5-8010-DDA2-D8BE1EFD4400}"/>
                </a:ext>
              </a:extLst>
            </p:cNvPr>
            <p:cNvSpPr txBox="1"/>
            <p:nvPr/>
          </p:nvSpPr>
          <p:spPr>
            <a:xfrm>
              <a:off x="762291" y="1266631"/>
              <a:ext cx="292548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형식 중심 내용 체계로의 전환</a:t>
              </a:r>
            </a:p>
          </p:txBody>
        </p:sp>
        <p:grpSp>
          <p:nvGrpSpPr>
            <p:cNvPr id="32" name="그룹 31">
              <a:extLst>
                <a:ext uri="{FF2B5EF4-FFF2-40B4-BE49-F238E27FC236}">
                  <a16:creationId xmlns:a16="http://schemas.microsoft.com/office/drawing/2014/main" id="{91CC4565-28C3-C14E-6361-D67E77A0BA1E}"/>
                </a:ext>
              </a:extLst>
            </p:cNvPr>
            <p:cNvGrpSpPr/>
            <p:nvPr/>
          </p:nvGrpSpPr>
          <p:grpSpPr>
            <a:xfrm>
              <a:off x="468312" y="1271588"/>
              <a:ext cx="238127" cy="274849"/>
              <a:chOff x="4333875" y="3152775"/>
              <a:chExt cx="478059" cy="551783"/>
            </a:xfrm>
          </p:grpSpPr>
          <p:sp>
            <p:nvSpPr>
              <p:cNvPr id="34" name="자유형: 도형 33">
                <a:extLst>
                  <a:ext uri="{FF2B5EF4-FFF2-40B4-BE49-F238E27FC236}">
                    <a16:creationId xmlns:a16="http://schemas.microsoft.com/office/drawing/2014/main" id="{870951CB-77DB-19AA-602D-E3C720BA5FF7}"/>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5" name="자유형: 도형 34">
                <a:extLst>
                  <a:ext uri="{FF2B5EF4-FFF2-40B4-BE49-F238E27FC236}">
                    <a16:creationId xmlns:a16="http://schemas.microsoft.com/office/drawing/2014/main" id="{0A6E2F14-300E-6ED9-4B52-484B927D8ECF}"/>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6" name="자유형: 도형 35">
                <a:extLst>
                  <a:ext uri="{FF2B5EF4-FFF2-40B4-BE49-F238E27FC236}">
                    <a16:creationId xmlns:a16="http://schemas.microsoft.com/office/drawing/2014/main" id="{897D3A3D-2F4A-A119-7355-4BE3BADF5A2E}"/>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6" name="TextBox 5">
            <a:extLst>
              <a:ext uri="{FF2B5EF4-FFF2-40B4-BE49-F238E27FC236}">
                <a16:creationId xmlns:a16="http://schemas.microsoft.com/office/drawing/2014/main" id="{DCA099CA-AD06-91D8-DE7B-C9CDF1783D6E}"/>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110" name="그룹 109">
            <a:extLst>
              <a:ext uri="{FF2B5EF4-FFF2-40B4-BE49-F238E27FC236}">
                <a16:creationId xmlns:a16="http://schemas.microsoft.com/office/drawing/2014/main" id="{A80EEC08-761A-6F71-C9B8-0F1B1A9F61B8}"/>
              </a:ext>
            </a:extLst>
          </p:cNvPr>
          <p:cNvGrpSpPr/>
          <p:nvPr/>
        </p:nvGrpSpPr>
        <p:grpSpPr>
          <a:xfrm>
            <a:off x="468314" y="1671932"/>
            <a:ext cx="8207374" cy="4493917"/>
            <a:chOff x="468314" y="1671932"/>
            <a:chExt cx="8207374" cy="4493917"/>
          </a:xfrm>
        </p:grpSpPr>
        <p:sp>
          <p:nvSpPr>
            <p:cNvPr id="48" name="자유형: 도형 47">
              <a:extLst>
                <a:ext uri="{FF2B5EF4-FFF2-40B4-BE49-F238E27FC236}">
                  <a16:creationId xmlns:a16="http://schemas.microsoft.com/office/drawing/2014/main" id="{31D7665C-B62A-A69D-43CB-EE84B8787F87}"/>
                </a:ext>
              </a:extLst>
            </p:cNvPr>
            <p:cNvSpPr/>
            <p:nvPr/>
          </p:nvSpPr>
          <p:spPr>
            <a:xfrm>
              <a:off x="3470367" y="3985553"/>
              <a:ext cx="2203266" cy="683728"/>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8" name="그룹 7">
              <a:extLst>
                <a:ext uri="{FF2B5EF4-FFF2-40B4-BE49-F238E27FC236}">
                  <a16:creationId xmlns:a16="http://schemas.microsoft.com/office/drawing/2014/main" id="{3DA7CAF4-5D6F-E03D-8390-3FC6009DBA94}"/>
                </a:ext>
              </a:extLst>
            </p:cNvPr>
            <p:cNvGrpSpPr/>
            <p:nvPr/>
          </p:nvGrpSpPr>
          <p:grpSpPr>
            <a:xfrm>
              <a:off x="468314" y="4699846"/>
              <a:ext cx="8207374" cy="1466003"/>
              <a:chOff x="468314" y="4699846"/>
              <a:chExt cx="8207374" cy="1466003"/>
            </a:xfrm>
          </p:grpSpPr>
          <p:sp>
            <p:nvSpPr>
              <p:cNvPr id="66" name="사각형: 둥근 모서리 65">
                <a:extLst>
                  <a:ext uri="{FF2B5EF4-FFF2-40B4-BE49-F238E27FC236}">
                    <a16:creationId xmlns:a16="http://schemas.microsoft.com/office/drawing/2014/main" id="{F329F52E-01D4-6E89-A3E6-90E0D1A9AC4D}"/>
                  </a:ext>
                </a:extLst>
              </p:cNvPr>
              <p:cNvSpPr/>
              <p:nvPr/>
            </p:nvSpPr>
            <p:spPr>
              <a:xfrm>
                <a:off x="468314" y="4792430"/>
                <a:ext cx="8207374" cy="1373419"/>
              </a:xfrm>
              <a:prstGeom prst="roundRect">
                <a:avLst>
                  <a:gd name="adj" fmla="val 8771"/>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3" name="사각형: 둥근 모서리 22">
                <a:extLst>
                  <a:ext uri="{FF2B5EF4-FFF2-40B4-BE49-F238E27FC236}">
                    <a16:creationId xmlns:a16="http://schemas.microsoft.com/office/drawing/2014/main" id="{4A198D43-5537-362D-4950-D67F2BB92D9B}"/>
                  </a:ext>
                </a:extLst>
              </p:cNvPr>
              <p:cNvSpPr/>
              <p:nvPr/>
            </p:nvSpPr>
            <p:spPr>
              <a:xfrm>
                <a:off x="551338" y="5114822"/>
                <a:ext cx="8041324" cy="960053"/>
              </a:xfrm>
              <a:prstGeom prst="roundRect">
                <a:avLst>
                  <a:gd name="adj" fmla="val 120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29" name="그룹 28">
                <a:extLst>
                  <a:ext uri="{FF2B5EF4-FFF2-40B4-BE49-F238E27FC236}">
                    <a16:creationId xmlns:a16="http://schemas.microsoft.com/office/drawing/2014/main" id="{3B10BD00-2BF9-5042-11BC-4463D4E14682}"/>
                  </a:ext>
                </a:extLst>
              </p:cNvPr>
              <p:cNvGrpSpPr/>
              <p:nvPr/>
            </p:nvGrpSpPr>
            <p:grpSpPr>
              <a:xfrm>
                <a:off x="2100664" y="4699846"/>
                <a:ext cx="4633170" cy="339621"/>
                <a:chOff x="2100664" y="4699846"/>
                <a:chExt cx="4633170" cy="339621"/>
              </a:xfrm>
            </p:grpSpPr>
            <p:sp>
              <p:nvSpPr>
                <p:cNvPr id="70" name="자유형 25">
                  <a:extLst>
                    <a:ext uri="{FF2B5EF4-FFF2-40B4-BE49-F238E27FC236}">
                      <a16:creationId xmlns:a16="http://schemas.microsoft.com/office/drawing/2014/main" id="{442727DF-B24A-BD36-4B68-C1016A59CD95}"/>
                    </a:ext>
                  </a:extLst>
                </p:cNvPr>
                <p:cNvSpPr/>
                <p:nvPr/>
              </p:nvSpPr>
              <p:spPr>
                <a:xfrm flipH="1">
                  <a:off x="6539314" y="4699846"/>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sp>
              <p:nvSpPr>
                <p:cNvPr id="73" name="자유형 25">
                  <a:extLst>
                    <a:ext uri="{FF2B5EF4-FFF2-40B4-BE49-F238E27FC236}">
                      <a16:creationId xmlns:a16="http://schemas.microsoft.com/office/drawing/2014/main" id="{8DEADF98-0957-7D37-17DF-4BDB1CD6A6C2}"/>
                    </a:ext>
                  </a:extLst>
                </p:cNvPr>
                <p:cNvSpPr/>
                <p:nvPr/>
              </p:nvSpPr>
              <p:spPr>
                <a:xfrm>
                  <a:off x="2100664" y="4699846"/>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8" name="그룹 27">
                  <a:extLst>
                    <a:ext uri="{FF2B5EF4-FFF2-40B4-BE49-F238E27FC236}">
                      <a16:creationId xmlns:a16="http://schemas.microsoft.com/office/drawing/2014/main" id="{6A85049E-5D83-80DF-C713-3FC7D5B7993B}"/>
                    </a:ext>
                  </a:extLst>
                </p:cNvPr>
                <p:cNvGrpSpPr/>
                <p:nvPr/>
              </p:nvGrpSpPr>
              <p:grpSpPr>
                <a:xfrm>
                  <a:off x="2151210" y="4699846"/>
                  <a:ext cx="4525839" cy="339621"/>
                  <a:chOff x="2151210" y="4699846"/>
                  <a:chExt cx="4525839" cy="339621"/>
                </a:xfrm>
                <a:gradFill>
                  <a:gsLst>
                    <a:gs pos="14000">
                      <a:srgbClr val="0F958E"/>
                    </a:gs>
                    <a:gs pos="99000">
                      <a:srgbClr val="935A9E"/>
                    </a:gs>
                  </a:gsLst>
                  <a:lin ang="0" scaled="0"/>
                </a:gradFill>
              </p:grpSpPr>
              <p:sp>
                <p:nvSpPr>
                  <p:cNvPr id="71" name="자유형 27">
                    <a:extLst>
                      <a:ext uri="{FF2B5EF4-FFF2-40B4-BE49-F238E27FC236}">
                        <a16:creationId xmlns:a16="http://schemas.microsoft.com/office/drawing/2014/main" id="{B868736A-87A5-A2C5-5DEB-669D1869F12B}"/>
                      </a:ext>
                    </a:extLst>
                  </p:cNvPr>
                  <p:cNvSpPr/>
                  <p:nvPr/>
                </p:nvSpPr>
                <p:spPr>
                  <a:xfrm rot="10800000">
                    <a:off x="5542110" y="4699846"/>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2" name="자유형 27">
                    <a:extLst>
                      <a:ext uri="{FF2B5EF4-FFF2-40B4-BE49-F238E27FC236}">
                        <a16:creationId xmlns:a16="http://schemas.microsoft.com/office/drawing/2014/main" id="{BDF04330-4149-180B-EE37-D3B1252E8834}"/>
                      </a:ext>
                    </a:extLst>
                  </p:cNvPr>
                  <p:cNvSpPr/>
                  <p:nvPr/>
                </p:nvSpPr>
                <p:spPr>
                  <a:xfrm rot="10800000" flipV="1">
                    <a:off x="2514599" y="4699846"/>
                    <a:ext cx="3622142" cy="339621"/>
                  </a:xfrm>
                  <a:prstGeom prst="round2SameRect">
                    <a:avLst>
                      <a:gd name="adj1" fmla="val 3199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74" name="자유형 27">
                    <a:extLst>
                      <a:ext uri="{FF2B5EF4-FFF2-40B4-BE49-F238E27FC236}">
                        <a16:creationId xmlns:a16="http://schemas.microsoft.com/office/drawing/2014/main" id="{7ED3F087-1269-6649-8ABA-3A0E6CEE643C}"/>
                      </a:ext>
                    </a:extLst>
                  </p:cNvPr>
                  <p:cNvSpPr/>
                  <p:nvPr/>
                </p:nvSpPr>
                <p:spPr>
                  <a:xfrm rot="10800000">
                    <a:off x="2151210" y="4699846"/>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69" name="TextBox 68">
                  <a:extLst>
                    <a:ext uri="{FF2B5EF4-FFF2-40B4-BE49-F238E27FC236}">
                      <a16:creationId xmlns:a16="http://schemas.microsoft.com/office/drawing/2014/main" id="{3F996B85-5CFB-9C9E-0076-436D5FD660CA}"/>
                    </a:ext>
                  </a:extLst>
                </p:cNvPr>
                <p:cNvSpPr txBox="1"/>
                <p:nvPr/>
              </p:nvSpPr>
              <p:spPr>
                <a:xfrm>
                  <a:off x="2878367" y="4717612"/>
                  <a:ext cx="3077766"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교육과정의 내용 체계</a:t>
                  </a:r>
                </a:p>
              </p:txBody>
            </p:sp>
          </p:grpSp>
          <p:grpSp>
            <p:nvGrpSpPr>
              <p:cNvPr id="26" name="그룹 25">
                <a:extLst>
                  <a:ext uri="{FF2B5EF4-FFF2-40B4-BE49-F238E27FC236}">
                    <a16:creationId xmlns:a16="http://schemas.microsoft.com/office/drawing/2014/main" id="{D701309B-4BA5-3A2E-339C-653D531CDF62}"/>
                  </a:ext>
                </a:extLst>
              </p:cNvPr>
              <p:cNvGrpSpPr/>
              <p:nvPr/>
            </p:nvGrpSpPr>
            <p:grpSpPr>
              <a:xfrm>
                <a:off x="672517" y="5229854"/>
                <a:ext cx="7366797" cy="729988"/>
                <a:chOff x="672517" y="5273027"/>
                <a:chExt cx="7366797" cy="729988"/>
              </a:xfrm>
            </p:grpSpPr>
            <p:grpSp>
              <p:nvGrpSpPr>
                <p:cNvPr id="96" name="그룹 95">
                  <a:extLst>
                    <a:ext uri="{FF2B5EF4-FFF2-40B4-BE49-F238E27FC236}">
                      <a16:creationId xmlns:a16="http://schemas.microsoft.com/office/drawing/2014/main" id="{90BF10F8-5293-BF7C-3FF1-E46A93F7AD3D}"/>
                    </a:ext>
                  </a:extLst>
                </p:cNvPr>
                <p:cNvGrpSpPr/>
                <p:nvPr/>
              </p:nvGrpSpPr>
              <p:grpSpPr>
                <a:xfrm>
                  <a:off x="672517" y="5273027"/>
                  <a:ext cx="7366797" cy="200055"/>
                  <a:chOff x="843474" y="4529047"/>
                  <a:chExt cx="7366797" cy="200055"/>
                </a:xfrm>
              </p:grpSpPr>
              <p:sp>
                <p:nvSpPr>
                  <p:cNvPr id="100" name="Freeform 5">
                    <a:extLst>
                      <a:ext uri="{FF2B5EF4-FFF2-40B4-BE49-F238E27FC236}">
                        <a16:creationId xmlns:a16="http://schemas.microsoft.com/office/drawing/2014/main" id="{ED62F6F8-B271-E686-4108-C220D3E15AB1}"/>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400BCC32-1213-B347-3D72-954CC7B31A14}"/>
                      </a:ext>
                    </a:extLst>
                  </p:cNvPr>
                  <p:cNvSpPr txBox="1"/>
                  <p:nvPr/>
                </p:nvSpPr>
                <p:spPr>
                  <a:xfrm>
                    <a:off x="1055042" y="4529047"/>
                    <a:ext cx="7155229"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체육과의 지식</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(Body of knowledge)</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으로서 </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형식</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을 기준으로 대영역을 구성</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grpSp>
            <p:grpSp>
              <p:nvGrpSpPr>
                <p:cNvPr id="97" name="그룹 96">
                  <a:extLst>
                    <a:ext uri="{FF2B5EF4-FFF2-40B4-BE49-F238E27FC236}">
                      <a16:creationId xmlns:a16="http://schemas.microsoft.com/office/drawing/2014/main" id="{8664B608-EFCF-068D-A22E-44B9B0FE2EA5}"/>
                    </a:ext>
                  </a:extLst>
                </p:cNvPr>
                <p:cNvGrpSpPr/>
                <p:nvPr/>
              </p:nvGrpSpPr>
              <p:grpSpPr>
                <a:xfrm>
                  <a:off x="672517" y="5537993"/>
                  <a:ext cx="7184631" cy="200055"/>
                  <a:chOff x="843474" y="4529047"/>
                  <a:chExt cx="7184631" cy="200055"/>
                </a:xfrm>
              </p:grpSpPr>
              <p:sp>
                <p:nvSpPr>
                  <p:cNvPr id="98" name="Freeform 5">
                    <a:extLst>
                      <a:ext uri="{FF2B5EF4-FFF2-40B4-BE49-F238E27FC236}">
                        <a16:creationId xmlns:a16="http://schemas.microsoft.com/office/drawing/2014/main" id="{7A39A4CF-9C72-D549-656E-97F1E1960F9D}"/>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99" name="TextBox 98">
                    <a:extLst>
                      <a:ext uri="{FF2B5EF4-FFF2-40B4-BE49-F238E27FC236}">
                        <a16:creationId xmlns:a16="http://schemas.microsoft.com/office/drawing/2014/main" id="{0188138B-E4CC-3D14-0720-F80017B91901}"/>
                      </a:ext>
                    </a:extLst>
                  </p:cNvPr>
                  <p:cNvSpPr txBox="1"/>
                  <p:nvPr/>
                </p:nvSpPr>
                <p:spPr>
                  <a:xfrm>
                    <a:off x="1055042" y="4529047"/>
                    <a:ext cx="6973063" cy="200055"/>
                  </a:xfrm>
                  <a:prstGeom prst="rect">
                    <a:avLst/>
                  </a:prstGeom>
                  <a:noFill/>
                </p:spPr>
                <p:txBody>
                  <a:bodyPr wrap="none" lIns="0" tIns="0" rIns="0" bIns="0" rtlCol="0" anchor="t">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중</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소영역은 신체활동 형식의 하위 유형으로 구성</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예</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대</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중</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 스포츠</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소</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 스포츠</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grpSp>
            <p:grpSp>
              <p:nvGrpSpPr>
                <p:cNvPr id="102" name="그룹 101">
                  <a:extLst>
                    <a:ext uri="{FF2B5EF4-FFF2-40B4-BE49-F238E27FC236}">
                      <a16:creationId xmlns:a16="http://schemas.microsoft.com/office/drawing/2014/main" id="{310E411A-29B5-61BF-C3AE-D9BD58526733}"/>
                    </a:ext>
                  </a:extLst>
                </p:cNvPr>
                <p:cNvGrpSpPr/>
                <p:nvPr/>
              </p:nvGrpSpPr>
              <p:grpSpPr>
                <a:xfrm>
                  <a:off x="672517" y="5802960"/>
                  <a:ext cx="5881390" cy="200055"/>
                  <a:chOff x="843474" y="4529047"/>
                  <a:chExt cx="5881390" cy="200055"/>
                </a:xfrm>
              </p:grpSpPr>
              <p:sp>
                <p:nvSpPr>
                  <p:cNvPr id="103" name="Freeform 5">
                    <a:extLst>
                      <a:ext uri="{FF2B5EF4-FFF2-40B4-BE49-F238E27FC236}">
                        <a16:creationId xmlns:a16="http://schemas.microsoft.com/office/drawing/2014/main" id="{E3732730-0D74-F181-4C88-3393D2F020F9}"/>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104" name="TextBox 103">
                    <a:extLst>
                      <a:ext uri="{FF2B5EF4-FFF2-40B4-BE49-F238E27FC236}">
                        <a16:creationId xmlns:a16="http://schemas.microsoft.com/office/drawing/2014/main" id="{F2D72D75-2A72-38CD-B589-5FD751D06D0C}"/>
                      </a:ext>
                    </a:extLst>
                  </p:cNvPr>
                  <p:cNvSpPr txBox="1"/>
                  <p:nvPr/>
                </p:nvSpPr>
                <p:spPr>
                  <a:xfrm>
                    <a:off x="1055042" y="4529047"/>
                    <a:ext cx="5669822"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각 형식의 체계적 학습과 움직임 중심 신체활동 역량</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지식</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기능</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태도</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의 함양을 지향</a:t>
                    </a:r>
                  </a:p>
                </p:txBody>
              </p:sp>
            </p:grpSp>
          </p:grpSp>
        </p:grpSp>
        <p:grpSp>
          <p:nvGrpSpPr>
            <p:cNvPr id="109" name="그룹 108">
              <a:extLst>
                <a:ext uri="{FF2B5EF4-FFF2-40B4-BE49-F238E27FC236}">
                  <a16:creationId xmlns:a16="http://schemas.microsoft.com/office/drawing/2014/main" id="{09791D7B-4D59-1FF1-FBFE-44E42337EBF8}"/>
                </a:ext>
              </a:extLst>
            </p:cNvPr>
            <p:cNvGrpSpPr/>
            <p:nvPr/>
          </p:nvGrpSpPr>
          <p:grpSpPr>
            <a:xfrm>
              <a:off x="468314" y="1671932"/>
              <a:ext cx="8207374" cy="2302539"/>
              <a:chOff x="468314" y="1671932"/>
              <a:chExt cx="8207374" cy="2302539"/>
            </a:xfrm>
          </p:grpSpPr>
          <p:sp>
            <p:nvSpPr>
              <p:cNvPr id="12" name="사각형: 둥근 모서리 11">
                <a:extLst>
                  <a:ext uri="{FF2B5EF4-FFF2-40B4-BE49-F238E27FC236}">
                    <a16:creationId xmlns:a16="http://schemas.microsoft.com/office/drawing/2014/main" id="{D9E4E093-8A88-12E3-64DA-B4CCCFBEE17C}"/>
                  </a:ext>
                </a:extLst>
              </p:cNvPr>
              <p:cNvSpPr/>
              <p:nvPr/>
            </p:nvSpPr>
            <p:spPr>
              <a:xfrm>
                <a:off x="468314" y="1764517"/>
                <a:ext cx="8207374" cy="2209954"/>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65" name="그룹 64">
                <a:extLst>
                  <a:ext uri="{FF2B5EF4-FFF2-40B4-BE49-F238E27FC236}">
                    <a16:creationId xmlns:a16="http://schemas.microsoft.com/office/drawing/2014/main" id="{69E4D803-608F-CA9F-3BFA-6B73B9460133}"/>
                  </a:ext>
                </a:extLst>
              </p:cNvPr>
              <p:cNvGrpSpPr/>
              <p:nvPr/>
            </p:nvGrpSpPr>
            <p:grpSpPr>
              <a:xfrm>
                <a:off x="2100664" y="1671932"/>
                <a:ext cx="4633170" cy="339621"/>
                <a:chOff x="2100664" y="1671932"/>
                <a:chExt cx="4633170" cy="339621"/>
              </a:xfrm>
            </p:grpSpPr>
            <p:grpSp>
              <p:nvGrpSpPr>
                <p:cNvPr id="21" name="그룹 20">
                  <a:extLst>
                    <a:ext uri="{FF2B5EF4-FFF2-40B4-BE49-F238E27FC236}">
                      <a16:creationId xmlns:a16="http://schemas.microsoft.com/office/drawing/2014/main" id="{1D26C222-7F05-FA1F-3F1C-D36EA4120AF3}"/>
                    </a:ext>
                  </a:extLst>
                </p:cNvPr>
                <p:cNvGrpSpPr/>
                <p:nvPr/>
              </p:nvGrpSpPr>
              <p:grpSpPr>
                <a:xfrm>
                  <a:off x="2100664" y="1671932"/>
                  <a:ext cx="4633170" cy="339621"/>
                  <a:chOff x="2519764" y="1624307"/>
                  <a:chExt cx="4633170" cy="339621"/>
                </a:xfrm>
              </p:grpSpPr>
              <p:sp>
                <p:nvSpPr>
                  <p:cNvPr id="14" name="자유형 25">
                    <a:extLst>
                      <a:ext uri="{FF2B5EF4-FFF2-40B4-BE49-F238E27FC236}">
                        <a16:creationId xmlns:a16="http://schemas.microsoft.com/office/drawing/2014/main" id="{DD7BEF53-BCF0-00C3-4E63-0931786C5DF9}"/>
                      </a:ext>
                    </a:extLst>
                  </p:cNvPr>
                  <p:cNvSpPr/>
                  <p:nvPr/>
                </p:nvSpPr>
                <p:spPr>
                  <a:xfrm flipH="1">
                    <a:off x="6958414" y="1624307"/>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sp>
                <p:nvSpPr>
                  <p:cNvPr id="15" name="자유형 27">
                    <a:extLst>
                      <a:ext uri="{FF2B5EF4-FFF2-40B4-BE49-F238E27FC236}">
                        <a16:creationId xmlns:a16="http://schemas.microsoft.com/office/drawing/2014/main" id="{F289BD31-2FD3-2219-992A-48CEACEA9E37}"/>
                      </a:ext>
                    </a:extLst>
                  </p:cNvPr>
                  <p:cNvSpPr/>
                  <p:nvPr/>
                </p:nvSpPr>
                <p:spPr>
                  <a:xfrm rot="10800000">
                    <a:off x="5961210" y="1624307"/>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6" name="자유형 27">
                    <a:extLst>
                      <a:ext uri="{FF2B5EF4-FFF2-40B4-BE49-F238E27FC236}">
                        <a16:creationId xmlns:a16="http://schemas.microsoft.com/office/drawing/2014/main" id="{10CDC7C8-E791-952E-4835-191653A34555}"/>
                      </a:ext>
                    </a:extLst>
                  </p:cNvPr>
                  <p:cNvSpPr/>
                  <p:nvPr/>
                </p:nvSpPr>
                <p:spPr>
                  <a:xfrm rot="10800000" flipV="1">
                    <a:off x="2933699" y="1624307"/>
                    <a:ext cx="3622142" cy="339621"/>
                  </a:xfrm>
                  <a:prstGeom prst="round2SameRect">
                    <a:avLst>
                      <a:gd name="adj1" fmla="val 31993"/>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19" name="자유형 25">
                    <a:extLst>
                      <a:ext uri="{FF2B5EF4-FFF2-40B4-BE49-F238E27FC236}">
                        <a16:creationId xmlns:a16="http://schemas.microsoft.com/office/drawing/2014/main" id="{A3F1B9D8-3FA3-E3E3-276B-267FF7E25A9F}"/>
                      </a:ext>
                    </a:extLst>
                  </p:cNvPr>
                  <p:cNvSpPr/>
                  <p:nvPr/>
                </p:nvSpPr>
                <p:spPr>
                  <a:xfrm>
                    <a:off x="2519764" y="1624307"/>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sp>
                <p:nvSpPr>
                  <p:cNvPr id="20" name="자유형 27">
                    <a:extLst>
                      <a:ext uri="{FF2B5EF4-FFF2-40B4-BE49-F238E27FC236}">
                        <a16:creationId xmlns:a16="http://schemas.microsoft.com/office/drawing/2014/main" id="{A7558A42-17F2-DAE7-EBB2-6C6C92927612}"/>
                      </a:ext>
                    </a:extLst>
                  </p:cNvPr>
                  <p:cNvSpPr/>
                  <p:nvPr/>
                </p:nvSpPr>
                <p:spPr>
                  <a:xfrm rot="10800000">
                    <a:off x="2570310" y="1624307"/>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17" name="TextBox 16">
                  <a:extLst>
                    <a:ext uri="{FF2B5EF4-FFF2-40B4-BE49-F238E27FC236}">
                      <a16:creationId xmlns:a16="http://schemas.microsoft.com/office/drawing/2014/main" id="{C5D7B2F8-5141-9F70-731B-721736636CCE}"/>
                    </a:ext>
                  </a:extLst>
                </p:cNvPr>
                <p:cNvSpPr txBox="1"/>
                <p:nvPr/>
              </p:nvSpPr>
              <p:spPr>
                <a:xfrm>
                  <a:off x="3083551" y="1689698"/>
                  <a:ext cx="2667397"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 교육과정의 내용 체계</a:t>
                  </a:r>
                </a:p>
              </p:txBody>
            </p:sp>
          </p:grpSp>
          <p:sp>
            <p:nvSpPr>
              <p:cNvPr id="45" name="TextBox 44">
                <a:extLst>
                  <a:ext uri="{FF2B5EF4-FFF2-40B4-BE49-F238E27FC236}">
                    <a16:creationId xmlns:a16="http://schemas.microsoft.com/office/drawing/2014/main" id="{285502CD-204A-5A56-F803-DB6CFF46EBCA}"/>
                  </a:ext>
                </a:extLst>
              </p:cNvPr>
              <p:cNvSpPr txBox="1"/>
              <p:nvPr/>
            </p:nvSpPr>
            <p:spPr>
              <a:xfrm>
                <a:off x="1169627" y="3668486"/>
                <a:ext cx="6804748" cy="184666"/>
              </a:xfrm>
              <a:prstGeom prst="rect">
                <a:avLst/>
              </a:prstGeom>
              <a:noFill/>
            </p:spPr>
            <p:txBody>
              <a:bodyPr wrap="none" lIns="0" tIns="0" rIns="0" bIns="0" rtlCol="0" anchor="ctr">
                <a:spAutoFit/>
              </a:bodyPr>
              <a:lstStyle/>
              <a:p>
                <a:pPr algn="ctr">
                  <a:spcAft>
                    <a:spcPts val="300"/>
                  </a:spcAft>
                </a:pP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가치 실현의 도구로서 신체활동의 역할 규정</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체험 수준의 학습 유발로 직접 체험 발달과 깊이 있는 학습을 제한</a:t>
                </a:r>
                <a:endPar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nvGrpSpPr>
              <p:cNvPr id="95" name="그룹 94">
                <a:extLst>
                  <a:ext uri="{FF2B5EF4-FFF2-40B4-BE49-F238E27FC236}">
                    <a16:creationId xmlns:a16="http://schemas.microsoft.com/office/drawing/2014/main" id="{D260D9E3-1B9E-09D0-676F-98BCCC3F5F24}"/>
                  </a:ext>
                </a:extLst>
              </p:cNvPr>
              <p:cNvGrpSpPr/>
              <p:nvPr/>
            </p:nvGrpSpPr>
            <p:grpSpPr>
              <a:xfrm>
                <a:off x="551338" y="2072860"/>
                <a:ext cx="8041324" cy="679394"/>
                <a:chOff x="551338" y="2072860"/>
                <a:chExt cx="8041324" cy="679394"/>
              </a:xfrm>
            </p:grpSpPr>
            <p:sp>
              <p:nvSpPr>
                <p:cNvPr id="13" name="사각형: 둥근 모서리 12">
                  <a:extLst>
                    <a:ext uri="{FF2B5EF4-FFF2-40B4-BE49-F238E27FC236}">
                      <a16:creationId xmlns:a16="http://schemas.microsoft.com/office/drawing/2014/main" id="{97EA6427-8970-3B20-6D16-37835381FC69}"/>
                    </a:ext>
                  </a:extLst>
                </p:cNvPr>
                <p:cNvSpPr/>
                <p:nvPr/>
              </p:nvSpPr>
              <p:spPr>
                <a:xfrm>
                  <a:off x="551338" y="2072860"/>
                  <a:ext cx="8041324" cy="679394"/>
                </a:xfrm>
                <a:prstGeom prst="roundRect">
                  <a:avLst>
                    <a:gd name="adj" fmla="val 123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nvGrpSpPr>
                <p:cNvPr id="76" name="그룹 75">
                  <a:extLst>
                    <a:ext uri="{FF2B5EF4-FFF2-40B4-BE49-F238E27FC236}">
                      <a16:creationId xmlns:a16="http://schemas.microsoft.com/office/drawing/2014/main" id="{AB964304-D802-97B7-F650-67747B045729}"/>
                    </a:ext>
                  </a:extLst>
                </p:cNvPr>
                <p:cNvGrpSpPr/>
                <p:nvPr/>
              </p:nvGrpSpPr>
              <p:grpSpPr>
                <a:xfrm>
                  <a:off x="672517" y="2172830"/>
                  <a:ext cx="5947112" cy="479455"/>
                  <a:chOff x="741080" y="4505235"/>
                  <a:chExt cx="5947112" cy="479455"/>
                </a:xfrm>
              </p:grpSpPr>
              <p:grpSp>
                <p:nvGrpSpPr>
                  <p:cNvPr id="77" name="그룹 76">
                    <a:extLst>
                      <a:ext uri="{FF2B5EF4-FFF2-40B4-BE49-F238E27FC236}">
                        <a16:creationId xmlns:a16="http://schemas.microsoft.com/office/drawing/2014/main" id="{A2A60CDF-2434-45F2-6F78-1459A7A2D74A}"/>
                      </a:ext>
                    </a:extLst>
                  </p:cNvPr>
                  <p:cNvGrpSpPr/>
                  <p:nvPr/>
                </p:nvGrpSpPr>
                <p:grpSpPr>
                  <a:xfrm>
                    <a:off x="741080" y="4505235"/>
                    <a:ext cx="2680193" cy="200055"/>
                    <a:chOff x="843474" y="4529047"/>
                    <a:chExt cx="2680193" cy="200055"/>
                  </a:xfrm>
                </p:grpSpPr>
                <p:sp>
                  <p:nvSpPr>
                    <p:cNvPr id="81" name="Freeform 5">
                      <a:extLst>
                        <a:ext uri="{FF2B5EF4-FFF2-40B4-BE49-F238E27FC236}">
                          <a16:creationId xmlns:a16="http://schemas.microsoft.com/office/drawing/2014/main" id="{96907EB8-6210-BE61-6539-1E637B370854}"/>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82" name="TextBox 81">
                      <a:extLst>
                        <a:ext uri="{FF2B5EF4-FFF2-40B4-BE49-F238E27FC236}">
                          <a16:creationId xmlns:a16="http://schemas.microsoft.com/office/drawing/2014/main" id="{64D31EAF-BCBB-097D-2531-09A9DDBA111D}"/>
                        </a:ext>
                      </a:extLst>
                    </p:cNvPr>
                    <p:cNvSpPr txBox="1"/>
                    <p:nvPr/>
                  </p:nvSpPr>
                  <p:spPr>
                    <a:xfrm>
                      <a:off x="1055042" y="4529047"/>
                      <a:ext cx="2468625" cy="200055"/>
                    </a:xfrm>
                    <a:prstGeom prst="rect">
                      <a:avLst/>
                    </a:prstGeom>
                    <a:noFill/>
                  </p:spPr>
                  <p:txBody>
                    <a:bodyPr wrap="none" lIns="0" tIns="0" rIns="0" bIns="0" rtlCol="0" anchor="ctr">
                      <a:spAutoFit/>
                    </a:bodyPr>
                    <a:lstStyle/>
                    <a:p>
                      <a:r>
                        <a:rPr lang="ko-KR" altLang="en-US" sz="13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대영역</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도전</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경쟁</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안전</a:t>
                      </a:r>
                      <a:endPar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grpSp>
                <p:nvGrpSpPr>
                  <p:cNvPr id="78" name="그룹 77">
                    <a:extLst>
                      <a:ext uri="{FF2B5EF4-FFF2-40B4-BE49-F238E27FC236}">
                        <a16:creationId xmlns:a16="http://schemas.microsoft.com/office/drawing/2014/main" id="{1A5DDDEB-E9FB-AC5F-E0D2-966FFCFC8F73}"/>
                      </a:ext>
                    </a:extLst>
                  </p:cNvPr>
                  <p:cNvGrpSpPr/>
                  <p:nvPr/>
                </p:nvGrpSpPr>
                <p:grpSpPr>
                  <a:xfrm>
                    <a:off x="741080" y="4784635"/>
                    <a:ext cx="5947112" cy="200055"/>
                    <a:chOff x="843474" y="4529047"/>
                    <a:chExt cx="5947112" cy="200055"/>
                  </a:xfrm>
                </p:grpSpPr>
                <p:sp>
                  <p:nvSpPr>
                    <p:cNvPr id="79" name="Freeform 5">
                      <a:extLst>
                        <a:ext uri="{FF2B5EF4-FFF2-40B4-BE49-F238E27FC236}">
                          <a16:creationId xmlns:a16="http://schemas.microsoft.com/office/drawing/2014/main" id="{948ACE6A-BB15-C231-9776-B185CA6A85E1}"/>
                        </a:ext>
                      </a:extLst>
                    </p:cNvPr>
                    <p:cNvSpPr>
                      <a:spLocks noChangeAspect="1" noEditPoints="1"/>
                    </p:cNvSpPr>
                    <p:nvPr/>
                  </p:nvSpPr>
                  <p:spPr bwMode="auto">
                    <a:xfrm>
                      <a:off x="843474" y="4551022"/>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solidFill>
                          <a:prstClr val="white"/>
                        </a:solidFill>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081F8D6E-5382-76E1-41EB-9830D649939D}"/>
                        </a:ext>
                      </a:extLst>
                    </p:cNvPr>
                    <p:cNvSpPr txBox="1"/>
                    <p:nvPr/>
                  </p:nvSpPr>
                  <p:spPr>
                    <a:xfrm>
                      <a:off x="1055042" y="4529047"/>
                      <a:ext cx="5735544" cy="200055"/>
                    </a:xfrm>
                    <a:prstGeom prst="rect">
                      <a:avLst/>
                    </a:prstGeom>
                    <a:noFill/>
                  </p:spPr>
                  <p:txBody>
                    <a:bodyPr wrap="none" lIns="0" tIns="0" rIns="0" bIns="0" rtlCol="0" anchor="ctr">
                      <a:spAutoFit/>
                    </a:bodyPr>
                    <a:lstStyle/>
                    <a:p>
                      <a:r>
                        <a:rPr lang="ko-KR" altLang="en-US" sz="13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중영역</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동작</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기록</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투기 도전</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 경쟁</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a:t>
                      </a:r>
                      <a:r>
                        <a:rPr lang="en-US" altLang="ko-KR"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 등</a:t>
                      </a:r>
                    </a:p>
                  </p:txBody>
                </p:sp>
              </p:grpSp>
            </p:grpSp>
          </p:grpSp>
          <p:grpSp>
            <p:nvGrpSpPr>
              <p:cNvPr id="108" name="그룹 107">
                <a:extLst>
                  <a:ext uri="{FF2B5EF4-FFF2-40B4-BE49-F238E27FC236}">
                    <a16:creationId xmlns:a16="http://schemas.microsoft.com/office/drawing/2014/main" id="{9250C2FF-3054-D344-DD55-DD04346EA1EB}"/>
                  </a:ext>
                </a:extLst>
              </p:cNvPr>
              <p:cNvGrpSpPr/>
              <p:nvPr/>
            </p:nvGrpSpPr>
            <p:grpSpPr>
              <a:xfrm>
                <a:off x="551339" y="2825555"/>
                <a:ext cx="8041323" cy="769630"/>
                <a:chOff x="551339" y="2825555"/>
                <a:chExt cx="8041323" cy="769630"/>
              </a:xfrm>
            </p:grpSpPr>
            <p:grpSp>
              <p:nvGrpSpPr>
                <p:cNvPr id="93" name="그룹 92">
                  <a:extLst>
                    <a:ext uri="{FF2B5EF4-FFF2-40B4-BE49-F238E27FC236}">
                      <a16:creationId xmlns:a16="http://schemas.microsoft.com/office/drawing/2014/main" id="{C9386984-CA53-870E-86E6-3C1D418BDCD3}"/>
                    </a:ext>
                  </a:extLst>
                </p:cNvPr>
                <p:cNvGrpSpPr/>
                <p:nvPr/>
              </p:nvGrpSpPr>
              <p:grpSpPr>
                <a:xfrm>
                  <a:off x="1743725" y="3335430"/>
                  <a:ext cx="5656551" cy="259755"/>
                  <a:chOff x="1743725" y="3386453"/>
                  <a:chExt cx="5656551" cy="259755"/>
                </a:xfrm>
              </p:grpSpPr>
              <p:sp>
                <p:nvSpPr>
                  <p:cNvPr id="90" name="화살표: 아래쪽 89">
                    <a:extLst>
                      <a:ext uri="{FF2B5EF4-FFF2-40B4-BE49-F238E27FC236}">
                        <a16:creationId xmlns:a16="http://schemas.microsoft.com/office/drawing/2014/main" id="{171ECF69-F067-E89F-7E64-5CAAC3FEF89B}"/>
                      </a:ext>
                    </a:extLst>
                  </p:cNvPr>
                  <p:cNvSpPr/>
                  <p:nvPr/>
                </p:nvSpPr>
                <p:spPr>
                  <a:xfrm>
                    <a:off x="1743725" y="3386453"/>
                    <a:ext cx="232935" cy="259755"/>
                  </a:xfrm>
                  <a:prstGeom prst="downArrow">
                    <a:avLst>
                      <a:gd name="adj1" fmla="val 64659"/>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91" name="화살표: 아래쪽 90">
                    <a:extLst>
                      <a:ext uri="{FF2B5EF4-FFF2-40B4-BE49-F238E27FC236}">
                        <a16:creationId xmlns:a16="http://schemas.microsoft.com/office/drawing/2014/main" id="{CF753AAE-4720-5FAE-6E6E-716B116CFAFD}"/>
                      </a:ext>
                    </a:extLst>
                  </p:cNvPr>
                  <p:cNvSpPr/>
                  <p:nvPr/>
                </p:nvSpPr>
                <p:spPr>
                  <a:xfrm>
                    <a:off x="4455534" y="3386453"/>
                    <a:ext cx="232935" cy="259755"/>
                  </a:xfrm>
                  <a:prstGeom prst="downArrow">
                    <a:avLst>
                      <a:gd name="adj1" fmla="val 64659"/>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92" name="화살표: 아래쪽 91">
                    <a:extLst>
                      <a:ext uri="{FF2B5EF4-FFF2-40B4-BE49-F238E27FC236}">
                        <a16:creationId xmlns:a16="http://schemas.microsoft.com/office/drawing/2014/main" id="{415AE115-3A6D-E14B-2F0C-9EE5EB7A26C2}"/>
                      </a:ext>
                    </a:extLst>
                  </p:cNvPr>
                  <p:cNvSpPr/>
                  <p:nvPr/>
                </p:nvSpPr>
                <p:spPr>
                  <a:xfrm>
                    <a:off x="7167341" y="3386453"/>
                    <a:ext cx="232935" cy="259755"/>
                  </a:xfrm>
                  <a:prstGeom prst="downArrow">
                    <a:avLst>
                      <a:gd name="adj1" fmla="val 64659"/>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grpSp>
            <p:grpSp>
              <p:nvGrpSpPr>
                <p:cNvPr id="107" name="그룹 106">
                  <a:extLst>
                    <a:ext uri="{FF2B5EF4-FFF2-40B4-BE49-F238E27FC236}">
                      <a16:creationId xmlns:a16="http://schemas.microsoft.com/office/drawing/2014/main" id="{5FFE2873-2F6B-719E-9FBC-6C4ADE9A4DB7}"/>
                    </a:ext>
                  </a:extLst>
                </p:cNvPr>
                <p:cNvGrpSpPr/>
                <p:nvPr/>
              </p:nvGrpSpPr>
              <p:grpSpPr>
                <a:xfrm>
                  <a:off x="551339" y="2825555"/>
                  <a:ext cx="8041323" cy="615047"/>
                  <a:chOff x="551339" y="2825555"/>
                  <a:chExt cx="8041323" cy="615047"/>
                </a:xfrm>
              </p:grpSpPr>
              <p:grpSp>
                <p:nvGrpSpPr>
                  <p:cNvPr id="27" name="그룹 26">
                    <a:extLst>
                      <a:ext uri="{FF2B5EF4-FFF2-40B4-BE49-F238E27FC236}">
                        <a16:creationId xmlns:a16="http://schemas.microsoft.com/office/drawing/2014/main" id="{34B9A52A-D388-2AA1-661C-DCB0545D7547}"/>
                      </a:ext>
                    </a:extLst>
                  </p:cNvPr>
                  <p:cNvGrpSpPr/>
                  <p:nvPr/>
                </p:nvGrpSpPr>
                <p:grpSpPr>
                  <a:xfrm>
                    <a:off x="551339" y="2825555"/>
                    <a:ext cx="2617707" cy="615047"/>
                    <a:chOff x="551339" y="2844404"/>
                    <a:chExt cx="2617707" cy="679394"/>
                  </a:xfrm>
                </p:grpSpPr>
                <p:sp>
                  <p:nvSpPr>
                    <p:cNvPr id="9" name="사각형: 둥근 모서리 8">
                      <a:extLst>
                        <a:ext uri="{FF2B5EF4-FFF2-40B4-BE49-F238E27FC236}">
                          <a16:creationId xmlns:a16="http://schemas.microsoft.com/office/drawing/2014/main" id="{DB52A6DF-85D0-6059-FDC3-4A61051FB887}"/>
                        </a:ext>
                      </a:extLst>
                    </p:cNvPr>
                    <p:cNvSpPr/>
                    <p:nvPr/>
                  </p:nvSpPr>
                  <p:spPr>
                    <a:xfrm>
                      <a:off x="551339" y="2844404"/>
                      <a:ext cx="2617707" cy="679394"/>
                    </a:xfrm>
                    <a:prstGeom prst="roundRect">
                      <a:avLst>
                        <a:gd name="adj" fmla="val 1051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24" name="TextBox 23">
                      <a:extLst>
                        <a:ext uri="{FF2B5EF4-FFF2-40B4-BE49-F238E27FC236}">
                          <a16:creationId xmlns:a16="http://schemas.microsoft.com/office/drawing/2014/main" id="{D93CC591-37EB-6681-48B1-C554B240E78E}"/>
                        </a:ext>
                      </a:extLst>
                    </p:cNvPr>
                    <p:cNvSpPr txBox="1"/>
                    <p:nvPr/>
                  </p:nvSpPr>
                  <p:spPr>
                    <a:xfrm>
                      <a:off x="1045064" y="3005612"/>
                      <a:ext cx="1630253" cy="356975"/>
                    </a:xfrm>
                    <a:prstGeom prst="rect">
                      <a:avLst/>
                    </a:prstGeom>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신체활동 가치로 </a:t>
                      </a:r>
                      <a:r>
                        <a:rPr lang="ko-KR" altLang="en-US" sz="105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대영역</a:t>
                      </a: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설정</a:t>
                      </a:r>
                      <a:r>
                        <a:rPr lang="en-US" altLang="ko-KR"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pPr algn="ct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영역별로 </a:t>
                      </a:r>
                      <a:r>
                        <a:rPr lang="ko-KR" altLang="en-US" sz="105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신채활동</a:t>
                      </a: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유형 구분</a:t>
                      </a:r>
                    </a:p>
                  </p:txBody>
                </p:sp>
              </p:grpSp>
              <p:grpSp>
                <p:nvGrpSpPr>
                  <p:cNvPr id="33" name="그룹 32">
                    <a:extLst>
                      <a:ext uri="{FF2B5EF4-FFF2-40B4-BE49-F238E27FC236}">
                        <a16:creationId xmlns:a16="http://schemas.microsoft.com/office/drawing/2014/main" id="{DE75F5DB-D2C8-5754-27A4-63CA2E2F82FA}"/>
                      </a:ext>
                    </a:extLst>
                  </p:cNvPr>
                  <p:cNvGrpSpPr/>
                  <p:nvPr/>
                </p:nvGrpSpPr>
                <p:grpSpPr>
                  <a:xfrm>
                    <a:off x="3263148" y="2825555"/>
                    <a:ext cx="2617707" cy="615047"/>
                    <a:chOff x="551339" y="2844404"/>
                    <a:chExt cx="2617707" cy="679394"/>
                  </a:xfrm>
                </p:grpSpPr>
                <p:sp>
                  <p:nvSpPr>
                    <p:cNvPr id="47" name="사각형: 둥근 모서리 46">
                      <a:extLst>
                        <a:ext uri="{FF2B5EF4-FFF2-40B4-BE49-F238E27FC236}">
                          <a16:creationId xmlns:a16="http://schemas.microsoft.com/office/drawing/2014/main" id="{64B88BB0-6D4B-F47D-CD78-FE079A8A8BBB}"/>
                        </a:ext>
                      </a:extLst>
                    </p:cNvPr>
                    <p:cNvSpPr/>
                    <p:nvPr/>
                  </p:nvSpPr>
                  <p:spPr>
                    <a:xfrm>
                      <a:off x="551339" y="2844404"/>
                      <a:ext cx="2617707" cy="679394"/>
                    </a:xfrm>
                    <a:prstGeom prst="roundRect">
                      <a:avLst>
                        <a:gd name="adj" fmla="val 1051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49" name="TextBox 48">
                      <a:extLst>
                        <a:ext uri="{FF2B5EF4-FFF2-40B4-BE49-F238E27FC236}">
                          <a16:creationId xmlns:a16="http://schemas.microsoft.com/office/drawing/2014/main" id="{63589591-8398-ED20-F8D5-4F6D4BDC40E1}"/>
                        </a:ext>
                      </a:extLst>
                    </p:cNvPr>
                    <p:cNvSpPr txBox="1"/>
                    <p:nvPr/>
                  </p:nvSpPr>
                  <p:spPr>
                    <a:xfrm>
                      <a:off x="757326" y="3005614"/>
                      <a:ext cx="2205732" cy="356975"/>
                    </a:xfrm>
                    <a:prstGeom prst="rect">
                      <a:avLst/>
                    </a:prstGeom>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운동기능 교육 수준을 넘어</a:t>
                      </a:r>
                      <a:endParaRPr lang="en-US" altLang="ko-KR"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신체활동이 지향하는 가치와 내용을 연계</a:t>
                      </a:r>
                    </a:p>
                  </p:txBody>
                </p:sp>
              </p:grpSp>
              <p:grpSp>
                <p:nvGrpSpPr>
                  <p:cNvPr id="60" name="그룹 59">
                    <a:extLst>
                      <a:ext uri="{FF2B5EF4-FFF2-40B4-BE49-F238E27FC236}">
                        <a16:creationId xmlns:a16="http://schemas.microsoft.com/office/drawing/2014/main" id="{C8A434C1-2F0A-AFFD-A682-A31DD015A813}"/>
                      </a:ext>
                    </a:extLst>
                  </p:cNvPr>
                  <p:cNvGrpSpPr/>
                  <p:nvPr/>
                </p:nvGrpSpPr>
                <p:grpSpPr>
                  <a:xfrm>
                    <a:off x="5974955" y="2825555"/>
                    <a:ext cx="2617707" cy="615047"/>
                    <a:chOff x="551339" y="2844404"/>
                    <a:chExt cx="2617707" cy="679394"/>
                  </a:xfrm>
                </p:grpSpPr>
                <p:sp>
                  <p:nvSpPr>
                    <p:cNvPr id="61" name="사각형: 둥근 모서리 60">
                      <a:extLst>
                        <a:ext uri="{FF2B5EF4-FFF2-40B4-BE49-F238E27FC236}">
                          <a16:creationId xmlns:a16="http://schemas.microsoft.com/office/drawing/2014/main" id="{5AB48566-513C-4FD4-77BB-D3BE4426A77D}"/>
                        </a:ext>
                      </a:extLst>
                    </p:cNvPr>
                    <p:cNvSpPr/>
                    <p:nvPr/>
                  </p:nvSpPr>
                  <p:spPr>
                    <a:xfrm>
                      <a:off x="551339" y="2844404"/>
                      <a:ext cx="2617707" cy="679394"/>
                    </a:xfrm>
                    <a:prstGeom prst="roundRect">
                      <a:avLst>
                        <a:gd name="adj" fmla="val 1051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62" name="TextBox 61">
                      <a:extLst>
                        <a:ext uri="{FF2B5EF4-FFF2-40B4-BE49-F238E27FC236}">
                          <a16:creationId xmlns:a16="http://schemas.microsoft.com/office/drawing/2014/main" id="{568DE39F-9DE7-5BE7-EEFC-0E97182035CA}"/>
                        </a:ext>
                      </a:extLst>
                    </p:cNvPr>
                    <p:cNvSpPr txBox="1"/>
                    <p:nvPr/>
                  </p:nvSpPr>
                  <p:spPr>
                    <a:xfrm>
                      <a:off x="1000983" y="3094857"/>
                      <a:ext cx="1718419" cy="178488"/>
                    </a:xfrm>
                    <a:prstGeom prst="rect">
                      <a:avLst/>
                    </a:prstGeom>
                  </p:spPr>
                  <p:txBody>
                    <a:bodyPr wrap="none" lIns="0" tIns="0" rIns="0" bIns="0" rtlCol="0" anchor="ctr">
                      <a:spAutoFit/>
                    </a:bodyPr>
                    <a:lstStyle/>
                    <a:p>
                      <a:pPr>
                        <a:spcAft>
                          <a:spcPts val="300"/>
                        </a:spcAft>
                      </a:pPr>
                      <a:r>
                        <a:rPr lang="ko-KR" altLang="en-US" sz="105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가치와 형식이 혼재된 내용 체계</a:t>
                      </a:r>
                    </a:p>
                  </p:txBody>
                </p:sp>
              </p:grpSp>
              <p:grpSp>
                <p:nvGrpSpPr>
                  <p:cNvPr id="83" name="그룹 82">
                    <a:extLst>
                      <a:ext uri="{FF2B5EF4-FFF2-40B4-BE49-F238E27FC236}">
                        <a16:creationId xmlns:a16="http://schemas.microsoft.com/office/drawing/2014/main" id="{1E72C850-B0B5-5A73-852F-5BB3BEB6EED6}"/>
                      </a:ext>
                    </a:extLst>
                  </p:cNvPr>
                  <p:cNvGrpSpPr/>
                  <p:nvPr/>
                </p:nvGrpSpPr>
                <p:grpSpPr>
                  <a:xfrm>
                    <a:off x="3078265" y="2995246"/>
                    <a:ext cx="275664" cy="275664"/>
                    <a:chOff x="2555776" y="2591917"/>
                    <a:chExt cx="583664" cy="583664"/>
                  </a:xfrm>
                </p:grpSpPr>
                <p:sp>
                  <p:nvSpPr>
                    <p:cNvPr id="75" name="타원 74">
                      <a:extLst>
                        <a:ext uri="{FF2B5EF4-FFF2-40B4-BE49-F238E27FC236}">
                          <a16:creationId xmlns:a16="http://schemas.microsoft.com/office/drawing/2014/main" id="{3181E41D-59E9-9877-DFC7-3A18189159D5}"/>
                        </a:ext>
                      </a:extLst>
                    </p:cNvPr>
                    <p:cNvSpPr/>
                    <p:nvPr/>
                  </p:nvSpPr>
                  <p:spPr>
                    <a:xfrm>
                      <a:off x="2555776" y="2591917"/>
                      <a:ext cx="583664" cy="583664"/>
                    </a:xfrm>
                    <a:prstGeom prst="ellipse">
                      <a:avLst/>
                    </a:prstGeom>
                    <a:solidFill>
                      <a:srgbClr val="E5E5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68" name="그룹 67">
                      <a:extLst>
                        <a:ext uri="{FF2B5EF4-FFF2-40B4-BE49-F238E27FC236}">
                          <a16:creationId xmlns:a16="http://schemas.microsoft.com/office/drawing/2014/main" id="{88F9F163-962A-3446-32FB-976829186834}"/>
                        </a:ext>
                      </a:extLst>
                    </p:cNvPr>
                    <p:cNvGrpSpPr/>
                    <p:nvPr/>
                  </p:nvGrpSpPr>
                  <p:grpSpPr>
                    <a:xfrm>
                      <a:off x="2682808" y="2718949"/>
                      <a:ext cx="329600" cy="329600"/>
                      <a:chOff x="2742310" y="2114456"/>
                      <a:chExt cx="329600" cy="329600"/>
                    </a:xfrm>
                  </p:grpSpPr>
                  <p:sp>
                    <p:nvSpPr>
                      <p:cNvPr id="64" name="사각형: 둥근 모서리 63">
                        <a:extLst>
                          <a:ext uri="{FF2B5EF4-FFF2-40B4-BE49-F238E27FC236}">
                            <a16:creationId xmlns:a16="http://schemas.microsoft.com/office/drawing/2014/main" id="{14225525-1828-8074-A127-F64C59BDFF4F}"/>
                          </a:ext>
                        </a:extLst>
                      </p:cNvPr>
                      <p:cNvSpPr/>
                      <p:nvPr/>
                    </p:nvSpPr>
                    <p:spPr>
                      <a:xfrm>
                        <a:off x="2865359" y="2114456"/>
                        <a:ext cx="83502" cy="3296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67" name="사각형: 둥근 모서리 66">
                        <a:extLst>
                          <a:ext uri="{FF2B5EF4-FFF2-40B4-BE49-F238E27FC236}">
                            <a16:creationId xmlns:a16="http://schemas.microsoft.com/office/drawing/2014/main" id="{37973198-04D6-9D34-663B-095BA5096E80}"/>
                          </a:ext>
                        </a:extLst>
                      </p:cNvPr>
                      <p:cNvSpPr/>
                      <p:nvPr/>
                    </p:nvSpPr>
                    <p:spPr>
                      <a:xfrm rot="5400000">
                        <a:off x="2865359" y="2114456"/>
                        <a:ext cx="83502" cy="3296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grpSp>
              </p:grpSp>
              <p:grpSp>
                <p:nvGrpSpPr>
                  <p:cNvPr id="84" name="그룹 83">
                    <a:extLst>
                      <a:ext uri="{FF2B5EF4-FFF2-40B4-BE49-F238E27FC236}">
                        <a16:creationId xmlns:a16="http://schemas.microsoft.com/office/drawing/2014/main" id="{4F7D57C7-EE72-664D-DE1B-2F9B5DB817F7}"/>
                      </a:ext>
                    </a:extLst>
                  </p:cNvPr>
                  <p:cNvGrpSpPr/>
                  <p:nvPr/>
                </p:nvGrpSpPr>
                <p:grpSpPr>
                  <a:xfrm>
                    <a:off x="5790073" y="2995246"/>
                    <a:ext cx="275664" cy="275664"/>
                    <a:chOff x="2555776" y="2591917"/>
                    <a:chExt cx="583664" cy="583664"/>
                  </a:xfrm>
                </p:grpSpPr>
                <p:sp>
                  <p:nvSpPr>
                    <p:cNvPr id="85" name="타원 84">
                      <a:extLst>
                        <a:ext uri="{FF2B5EF4-FFF2-40B4-BE49-F238E27FC236}">
                          <a16:creationId xmlns:a16="http://schemas.microsoft.com/office/drawing/2014/main" id="{115A9355-6444-6F98-D19B-518F704006DA}"/>
                        </a:ext>
                      </a:extLst>
                    </p:cNvPr>
                    <p:cNvSpPr/>
                    <p:nvPr/>
                  </p:nvSpPr>
                  <p:spPr>
                    <a:xfrm>
                      <a:off x="2555776" y="2591917"/>
                      <a:ext cx="583664" cy="583664"/>
                    </a:xfrm>
                    <a:prstGeom prst="ellipse">
                      <a:avLst/>
                    </a:prstGeom>
                    <a:solidFill>
                      <a:srgbClr val="E5E5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86" name="그룹 85">
                      <a:extLst>
                        <a:ext uri="{FF2B5EF4-FFF2-40B4-BE49-F238E27FC236}">
                          <a16:creationId xmlns:a16="http://schemas.microsoft.com/office/drawing/2014/main" id="{CCC3A107-CB5E-F755-05CB-46740B1A1CD4}"/>
                        </a:ext>
                      </a:extLst>
                    </p:cNvPr>
                    <p:cNvGrpSpPr/>
                    <p:nvPr/>
                  </p:nvGrpSpPr>
                  <p:grpSpPr>
                    <a:xfrm>
                      <a:off x="2682808" y="2718949"/>
                      <a:ext cx="329600" cy="329600"/>
                      <a:chOff x="2742310" y="2114456"/>
                      <a:chExt cx="329600" cy="329600"/>
                    </a:xfrm>
                  </p:grpSpPr>
                  <p:sp>
                    <p:nvSpPr>
                      <p:cNvPr id="87" name="사각형: 둥근 모서리 86">
                        <a:extLst>
                          <a:ext uri="{FF2B5EF4-FFF2-40B4-BE49-F238E27FC236}">
                            <a16:creationId xmlns:a16="http://schemas.microsoft.com/office/drawing/2014/main" id="{3ABA4721-D0D9-DE5D-1C4B-D74F3CA6332A}"/>
                          </a:ext>
                        </a:extLst>
                      </p:cNvPr>
                      <p:cNvSpPr/>
                      <p:nvPr/>
                    </p:nvSpPr>
                    <p:spPr>
                      <a:xfrm>
                        <a:off x="2865359" y="2114456"/>
                        <a:ext cx="83502" cy="3296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sp>
                    <p:nvSpPr>
                      <p:cNvPr id="88" name="사각형: 둥근 모서리 87">
                        <a:extLst>
                          <a:ext uri="{FF2B5EF4-FFF2-40B4-BE49-F238E27FC236}">
                            <a16:creationId xmlns:a16="http://schemas.microsoft.com/office/drawing/2014/main" id="{AF41C2A3-0455-CD6B-1CAF-2897B68D787F}"/>
                          </a:ext>
                        </a:extLst>
                      </p:cNvPr>
                      <p:cNvSpPr/>
                      <p:nvPr/>
                    </p:nvSpPr>
                    <p:spPr>
                      <a:xfrm rot="5400000">
                        <a:off x="2865359" y="2114456"/>
                        <a:ext cx="83502" cy="3296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나눔스퀘어" panose="020B0600000101010101" pitchFamily="50" charset="-127"/>
                          <a:ea typeface="나눔스퀘어" panose="020B0600000101010101" pitchFamily="50" charset="-127"/>
                        </a:endParaRPr>
                      </a:p>
                    </p:txBody>
                  </p:sp>
                </p:grpSp>
              </p:grpSp>
            </p:grpSp>
          </p:grpSp>
        </p:grpSp>
      </p:grpSp>
    </p:spTree>
    <p:extLst>
      <p:ext uri="{BB962C8B-B14F-4D97-AF65-F5344CB8AC3E}">
        <p14:creationId xmlns:p14="http://schemas.microsoft.com/office/powerpoint/2010/main" val="219327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910E62F5-3E78-378F-5167-57B04E7643F6}"/>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69391860-EEA4-2711-1AD8-D5CC33F74CBC}"/>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30727DD2-CB87-60C9-0CC8-C132503FF665}"/>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77C52912-D9CE-28F2-B7E5-A2D99F52B36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9" name="그룹 38">
            <a:extLst>
              <a:ext uri="{FF2B5EF4-FFF2-40B4-BE49-F238E27FC236}">
                <a16:creationId xmlns:a16="http://schemas.microsoft.com/office/drawing/2014/main" id="{2C59A4E6-14FE-AF2A-D574-3FC2B9C94A86}"/>
              </a:ext>
            </a:extLst>
          </p:cNvPr>
          <p:cNvGrpSpPr/>
          <p:nvPr/>
        </p:nvGrpSpPr>
        <p:grpSpPr>
          <a:xfrm>
            <a:off x="949705" y="2204864"/>
            <a:ext cx="7637917" cy="3511282"/>
            <a:chOff x="949705" y="2204864"/>
            <a:chExt cx="7637917" cy="3511282"/>
          </a:xfrm>
        </p:grpSpPr>
        <p:grpSp>
          <p:nvGrpSpPr>
            <p:cNvPr id="18" name="그룹 17">
              <a:extLst>
                <a:ext uri="{FF2B5EF4-FFF2-40B4-BE49-F238E27FC236}">
                  <a16:creationId xmlns:a16="http://schemas.microsoft.com/office/drawing/2014/main" id="{B75BB614-2A07-9350-0270-0396A440C817}"/>
                </a:ext>
              </a:extLst>
            </p:cNvPr>
            <p:cNvGrpSpPr/>
            <p:nvPr/>
          </p:nvGrpSpPr>
          <p:grpSpPr>
            <a:xfrm>
              <a:off x="2547764" y="2204864"/>
              <a:ext cx="4048473" cy="2786617"/>
              <a:chOff x="1547430" y="1352454"/>
              <a:chExt cx="6048184" cy="4163045"/>
            </a:xfrm>
          </p:grpSpPr>
          <p:sp>
            <p:nvSpPr>
              <p:cNvPr id="16" name="자유형: 도형 15">
                <a:extLst>
                  <a:ext uri="{FF2B5EF4-FFF2-40B4-BE49-F238E27FC236}">
                    <a16:creationId xmlns:a16="http://schemas.microsoft.com/office/drawing/2014/main" id="{8E577726-E999-F315-D9ED-2DD852CFFF27}"/>
                  </a:ext>
                </a:extLst>
              </p:cNvPr>
              <p:cNvSpPr/>
              <p:nvPr/>
            </p:nvSpPr>
            <p:spPr>
              <a:xfrm>
                <a:off x="3188920" y="3123981"/>
                <a:ext cx="2767015" cy="2391518"/>
              </a:xfrm>
              <a:custGeom>
                <a:avLst/>
                <a:gdLst>
                  <a:gd name="connsiteX0" fmla="*/ 2765642 w 2767015"/>
                  <a:gd name="connsiteY0" fmla="*/ 971273 h 2391518"/>
                  <a:gd name="connsiteX1" fmla="*/ 2461699 w 2767015"/>
                  <a:gd name="connsiteY1" fmla="*/ 130692 h 2391518"/>
                  <a:gd name="connsiteX2" fmla="*/ 2416836 w 2767015"/>
                  <a:gd name="connsiteY2" fmla="*/ 77638 h 2391518"/>
                  <a:gd name="connsiteX3" fmla="*/ 1869149 w 2767015"/>
                  <a:gd name="connsiteY3" fmla="*/ 375675 h 2391518"/>
                  <a:gd name="connsiteX4" fmla="*/ 1943348 w 2767015"/>
                  <a:gd name="connsiteY4" fmla="*/ 477212 h 2391518"/>
                  <a:gd name="connsiteX5" fmla="*/ 1988306 w 2767015"/>
                  <a:gd name="connsiteY5" fmla="*/ 530456 h 2391518"/>
                  <a:gd name="connsiteX6" fmla="*/ 1848851 w 2767015"/>
                  <a:gd name="connsiteY6" fmla="*/ 1602152 h 2391518"/>
                  <a:gd name="connsiteX7" fmla="*/ 777164 w 2767015"/>
                  <a:gd name="connsiteY7" fmla="*/ 1462697 h 2391518"/>
                  <a:gd name="connsiteX8" fmla="*/ 778631 w 2767015"/>
                  <a:gd name="connsiteY8" fmla="*/ 528552 h 2391518"/>
                  <a:gd name="connsiteX9" fmla="*/ 820541 w 2767015"/>
                  <a:gd name="connsiteY9" fmla="*/ 479021 h 2391518"/>
                  <a:gd name="connsiteX10" fmla="*/ 892836 w 2767015"/>
                  <a:gd name="connsiteY10" fmla="*/ 380628 h 2391518"/>
                  <a:gd name="connsiteX11" fmla="*/ 346958 w 2767015"/>
                  <a:gd name="connsiteY11" fmla="*/ 79543 h 2391518"/>
                  <a:gd name="connsiteX12" fmla="*/ 305239 w 2767015"/>
                  <a:gd name="connsiteY12" fmla="*/ 128978 h 2391518"/>
                  <a:gd name="connsiteX13" fmla="*/ -133 w 2767015"/>
                  <a:gd name="connsiteY13" fmla="*/ 971273 h 2391518"/>
                  <a:gd name="connsiteX14" fmla="*/ -133 w 2767015"/>
                  <a:gd name="connsiteY14" fmla="*/ 996229 h 2391518"/>
                  <a:gd name="connsiteX15" fmla="*/ 1371848 w 2767015"/>
                  <a:gd name="connsiteY15" fmla="*/ 2391165 h 2391518"/>
                  <a:gd name="connsiteX16" fmla="*/ 2766785 w 2767015"/>
                  <a:gd name="connsiteY16" fmla="*/ 1019184 h 2391518"/>
                  <a:gd name="connsiteX17" fmla="*/ 2766785 w 2767015"/>
                  <a:gd name="connsiteY17" fmla="*/ 996229 h 2391518"/>
                  <a:gd name="connsiteX18" fmla="*/ 2765642 w 2767015"/>
                  <a:gd name="connsiteY18" fmla="*/ 971273 h 239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67015" h="2391518">
                    <a:moveTo>
                      <a:pt x="2765642" y="971273"/>
                    </a:moveTo>
                    <a:cubicBezTo>
                      <a:pt x="2760574" y="665083"/>
                      <a:pt x="2653628" y="369312"/>
                      <a:pt x="2461699" y="130692"/>
                    </a:cubicBezTo>
                    <a:cubicBezTo>
                      <a:pt x="2446011" y="113738"/>
                      <a:pt x="2431057" y="96050"/>
                      <a:pt x="2416836" y="77638"/>
                    </a:cubicBezTo>
                    <a:cubicBezTo>
                      <a:pt x="2217573" y="-146676"/>
                      <a:pt x="1728178" y="163363"/>
                      <a:pt x="1869149" y="375675"/>
                    </a:cubicBezTo>
                    <a:cubicBezTo>
                      <a:pt x="1892323" y="410660"/>
                      <a:pt x="1917059" y="444512"/>
                      <a:pt x="1943348" y="477212"/>
                    </a:cubicBezTo>
                    <a:cubicBezTo>
                      <a:pt x="1959064" y="494261"/>
                      <a:pt x="1974114" y="511978"/>
                      <a:pt x="1988306" y="530456"/>
                    </a:cubicBezTo>
                    <a:cubicBezTo>
                      <a:pt x="2245739" y="864908"/>
                      <a:pt x="2183302" y="1344720"/>
                      <a:pt x="1848851" y="1602152"/>
                    </a:cubicBezTo>
                    <a:cubicBezTo>
                      <a:pt x="1514409" y="1859584"/>
                      <a:pt x="1034587" y="1797148"/>
                      <a:pt x="777164" y="1462697"/>
                    </a:cubicBezTo>
                    <a:cubicBezTo>
                      <a:pt x="565119" y="1187224"/>
                      <a:pt x="565728" y="803357"/>
                      <a:pt x="778631" y="528552"/>
                    </a:cubicBezTo>
                    <a:cubicBezTo>
                      <a:pt x="791871" y="511501"/>
                      <a:pt x="805873" y="494928"/>
                      <a:pt x="820541" y="479021"/>
                    </a:cubicBezTo>
                    <a:cubicBezTo>
                      <a:pt x="845944" y="447274"/>
                      <a:pt x="870043" y="414470"/>
                      <a:pt x="892836" y="380628"/>
                    </a:cubicBezTo>
                    <a:cubicBezTo>
                      <a:pt x="1035711" y="167173"/>
                      <a:pt x="546412" y="-145724"/>
                      <a:pt x="346958" y="79543"/>
                    </a:cubicBezTo>
                    <a:cubicBezTo>
                      <a:pt x="333690" y="96621"/>
                      <a:pt x="319783" y="113099"/>
                      <a:pt x="305239" y="128978"/>
                    </a:cubicBezTo>
                    <a:cubicBezTo>
                      <a:pt x="112396" y="367846"/>
                      <a:pt x="4915" y="664321"/>
                      <a:pt x="-133" y="971273"/>
                    </a:cubicBezTo>
                    <a:cubicBezTo>
                      <a:pt x="-133" y="979560"/>
                      <a:pt x="-133" y="987942"/>
                      <a:pt x="-133" y="996229"/>
                    </a:cubicBezTo>
                    <a:cubicBezTo>
                      <a:pt x="-6476" y="1760296"/>
                      <a:pt x="607781" y="2384831"/>
                      <a:pt x="1371848" y="2391165"/>
                    </a:cubicBezTo>
                    <a:cubicBezTo>
                      <a:pt x="2135906" y="2397509"/>
                      <a:pt x="2760441" y="1783251"/>
                      <a:pt x="2766785" y="1019184"/>
                    </a:cubicBezTo>
                    <a:cubicBezTo>
                      <a:pt x="2766851" y="1011535"/>
                      <a:pt x="2766851" y="1003877"/>
                      <a:pt x="2766785" y="996229"/>
                    </a:cubicBezTo>
                    <a:cubicBezTo>
                      <a:pt x="2766023" y="987942"/>
                      <a:pt x="2765832" y="980132"/>
                      <a:pt x="2765642" y="971273"/>
                    </a:cubicBezTo>
                    <a:close/>
                  </a:path>
                </a:pathLst>
              </a:custGeom>
              <a:solidFill>
                <a:srgbClr val="276DB5"/>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 name="자유형: 도형 14">
                <a:extLst>
                  <a:ext uri="{FF2B5EF4-FFF2-40B4-BE49-F238E27FC236}">
                    <a16:creationId xmlns:a16="http://schemas.microsoft.com/office/drawing/2014/main" id="{878EEB01-E1BE-973F-970F-7D4C3CC991DE}"/>
                  </a:ext>
                </a:extLst>
              </p:cNvPr>
              <p:cNvSpPr/>
              <p:nvPr/>
            </p:nvSpPr>
            <p:spPr>
              <a:xfrm>
                <a:off x="1547430" y="1352454"/>
                <a:ext cx="2767012" cy="2767012"/>
              </a:xfrm>
              <a:custGeom>
                <a:avLst/>
                <a:gdLst>
                  <a:gd name="connsiteX0" fmla="*/ 1590018 w 2767012"/>
                  <a:gd name="connsiteY0" fmla="*/ 2119198 h 2767012"/>
                  <a:gd name="connsiteX1" fmla="*/ 647385 w 2767012"/>
                  <a:gd name="connsiteY1" fmla="*/ 1589780 h 2767012"/>
                  <a:gd name="connsiteX2" fmla="*/ 1176804 w 2767012"/>
                  <a:gd name="connsiteY2" fmla="*/ 647138 h 2767012"/>
                  <a:gd name="connsiteX3" fmla="*/ 2119436 w 2767012"/>
                  <a:gd name="connsiteY3" fmla="*/ 1176566 h 2767012"/>
                  <a:gd name="connsiteX4" fmla="*/ 1987972 w 2767012"/>
                  <a:gd name="connsiteY4" fmla="*/ 1851070 h 2767012"/>
                  <a:gd name="connsiteX5" fmla="*/ 1967303 w 2767012"/>
                  <a:gd name="connsiteY5" fmla="*/ 1876501 h 2767012"/>
                  <a:gd name="connsiteX6" fmla="*/ 1967303 w 2767012"/>
                  <a:gd name="connsiteY6" fmla="*/ 1876501 h 2767012"/>
                  <a:gd name="connsiteX7" fmla="*/ 1946252 w 2767012"/>
                  <a:gd name="connsiteY7" fmla="*/ 1900504 h 2767012"/>
                  <a:gd name="connsiteX8" fmla="*/ 1640881 w 2767012"/>
                  <a:gd name="connsiteY8" fmla="*/ 2742800 h 2767012"/>
                  <a:gd name="connsiteX9" fmla="*/ 2419645 w 2767012"/>
                  <a:gd name="connsiteY9" fmla="*/ 2300078 h 2767012"/>
                  <a:gd name="connsiteX10" fmla="*/ 2461555 w 2767012"/>
                  <a:gd name="connsiteY10" fmla="*/ 2250548 h 2767012"/>
                  <a:gd name="connsiteX11" fmla="*/ 2533850 w 2767012"/>
                  <a:gd name="connsiteY11" fmla="*/ 2152155 h 2767012"/>
                  <a:gd name="connsiteX12" fmla="*/ 2766831 w 2767012"/>
                  <a:gd name="connsiteY12" fmla="*/ 1408633 h 2767012"/>
                  <a:gd name="connsiteX13" fmla="*/ 2766831 w 2767012"/>
                  <a:gd name="connsiteY13" fmla="*/ 1383678 h 2767012"/>
                  <a:gd name="connsiteX14" fmla="*/ 1383801 w 2767012"/>
                  <a:gd name="connsiteY14" fmla="*/ -305 h 2767012"/>
                  <a:gd name="connsiteX15" fmla="*/ -181 w 2767012"/>
                  <a:gd name="connsiteY15" fmla="*/ 1382725 h 2767012"/>
                  <a:gd name="connsiteX16" fmla="*/ 1382849 w 2767012"/>
                  <a:gd name="connsiteY16" fmla="*/ 2766708 h 2767012"/>
                  <a:gd name="connsiteX17" fmla="*/ 1383706 w 2767012"/>
                  <a:gd name="connsiteY17" fmla="*/ 2766708 h 2767012"/>
                  <a:gd name="connsiteX18" fmla="*/ 1450381 w 2767012"/>
                  <a:gd name="connsiteY18" fmla="*/ 2765184 h 2767012"/>
                  <a:gd name="connsiteX19" fmla="*/ 1590018 w 2767012"/>
                  <a:gd name="connsiteY19" fmla="*/ 2119198 h 276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7012" h="2767012">
                    <a:moveTo>
                      <a:pt x="1590018" y="2119198"/>
                    </a:moveTo>
                    <a:cubicBezTo>
                      <a:pt x="1183519" y="2233308"/>
                      <a:pt x="761485" y="1996278"/>
                      <a:pt x="647385" y="1589780"/>
                    </a:cubicBezTo>
                    <a:cubicBezTo>
                      <a:pt x="533276" y="1183281"/>
                      <a:pt x="770305" y="761247"/>
                      <a:pt x="1176804" y="647138"/>
                    </a:cubicBezTo>
                    <a:cubicBezTo>
                      <a:pt x="1583302" y="533038"/>
                      <a:pt x="2005336" y="770068"/>
                      <a:pt x="2119436" y="1176566"/>
                    </a:cubicBezTo>
                    <a:cubicBezTo>
                      <a:pt x="2184835" y="1409538"/>
                      <a:pt x="2136076" y="1659712"/>
                      <a:pt x="1987972" y="1851070"/>
                    </a:cubicBezTo>
                    <a:cubicBezTo>
                      <a:pt x="1981304" y="1859737"/>
                      <a:pt x="1974446" y="1868214"/>
                      <a:pt x="1967303" y="1876501"/>
                    </a:cubicBezTo>
                    <a:lnTo>
                      <a:pt x="1967303" y="1876501"/>
                    </a:lnTo>
                    <a:cubicBezTo>
                      <a:pt x="1960445" y="1884693"/>
                      <a:pt x="1953396" y="1892598"/>
                      <a:pt x="1946252" y="1900504"/>
                    </a:cubicBezTo>
                    <a:cubicBezTo>
                      <a:pt x="1753409" y="2139372"/>
                      <a:pt x="1645929" y="2435847"/>
                      <a:pt x="1640881" y="2742800"/>
                    </a:cubicBezTo>
                    <a:cubicBezTo>
                      <a:pt x="1942433" y="2685812"/>
                      <a:pt x="2216429" y="2530050"/>
                      <a:pt x="2419645" y="2300078"/>
                    </a:cubicBezTo>
                    <a:cubicBezTo>
                      <a:pt x="2432885" y="2283028"/>
                      <a:pt x="2446887" y="2266455"/>
                      <a:pt x="2461555" y="2250548"/>
                    </a:cubicBezTo>
                    <a:cubicBezTo>
                      <a:pt x="2486958" y="2218801"/>
                      <a:pt x="2511056" y="2185997"/>
                      <a:pt x="2533850" y="2152155"/>
                    </a:cubicBezTo>
                    <a:cubicBezTo>
                      <a:pt x="2681516" y="1931937"/>
                      <a:pt x="2762421" y="1673743"/>
                      <a:pt x="2766831" y="1408633"/>
                    </a:cubicBezTo>
                    <a:cubicBezTo>
                      <a:pt x="2766831" y="1400346"/>
                      <a:pt x="2766831" y="1392060"/>
                      <a:pt x="2766831" y="1383678"/>
                    </a:cubicBezTo>
                    <a:cubicBezTo>
                      <a:pt x="2767098" y="619592"/>
                      <a:pt x="2147887" y="-38"/>
                      <a:pt x="1383801" y="-305"/>
                    </a:cubicBezTo>
                    <a:cubicBezTo>
                      <a:pt x="619715" y="-572"/>
                      <a:pt x="85" y="618639"/>
                      <a:pt x="-181" y="1382725"/>
                    </a:cubicBezTo>
                    <a:cubicBezTo>
                      <a:pt x="-448" y="2146811"/>
                      <a:pt x="618763" y="2766441"/>
                      <a:pt x="1382849" y="2766708"/>
                    </a:cubicBezTo>
                    <a:cubicBezTo>
                      <a:pt x="1383135" y="2766708"/>
                      <a:pt x="1383420" y="2766708"/>
                      <a:pt x="1383706" y="2766708"/>
                    </a:cubicBezTo>
                    <a:cubicBezTo>
                      <a:pt x="1405994" y="2766708"/>
                      <a:pt x="1428216" y="2766203"/>
                      <a:pt x="1450381" y="2765184"/>
                    </a:cubicBezTo>
                    <a:cubicBezTo>
                      <a:pt x="1450762" y="2542404"/>
                      <a:pt x="1498358" y="2322243"/>
                      <a:pt x="1590018" y="2119198"/>
                    </a:cubicBezTo>
                    <a:close/>
                  </a:path>
                </a:pathLst>
              </a:custGeom>
              <a:solidFill>
                <a:srgbClr val="0F958E"/>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 name="자유형: 도형 16">
                <a:extLst>
                  <a:ext uri="{FF2B5EF4-FFF2-40B4-BE49-F238E27FC236}">
                    <a16:creationId xmlns:a16="http://schemas.microsoft.com/office/drawing/2014/main" id="{F8399DCC-EA92-3A2F-1D9E-EBCE59C43E9C}"/>
                  </a:ext>
                </a:extLst>
              </p:cNvPr>
              <p:cNvSpPr/>
              <p:nvPr/>
            </p:nvSpPr>
            <p:spPr>
              <a:xfrm>
                <a:off x="4828602" y="1352454"/>
                <a:ext cx="2767012" cy="2767012"/>
              </a:xfrm>
              <a:custGeom>
                <a:avLst/>
                <a:gdLst>
                  <a:gd name="connsiteX0" fmla="*/ 1176632 w 2767012"/>
                  <a:gd name="connsiteY0" fmla="*/ 2119198 h 2767012"/>
                  <a:gd name="connsiteX1" fmla="*/ 2118760 w 2767012"/>
                  <a:gd name="connsiteY1" fmla="*/ 1589704 h 2767012"/>
                  <a:gd name="connsiteX2" fmla="*/ 1589265 w 2767012"/>
                  <a:gd name="connsiteY2" fmla="*/ 647576 h 2767012"/>
                  <a:gd name="connsiteX3" fmla="*/ 647138 w 2767012"/>
                  <a:gd name="connsiteY3" fmla="*/ 1177071 h 2767012"/>
                  <a:gd name="connsiteX4" fmla="*/ 778583 w 2767012"/>
                  <a:gd name="connsiteY4" fmla="*/ 1851070 h 2767012"/>
                  <a:gd name="connsiteX5" fmla="*/ 799252 w 2767012"/>
                  <a:gd name="connsiteY5" fmla="*/ 1876501 h 2767012"/>
                  <a:gd name="connsiteX6" fmla="*/ 799252 w 2767012"/>
                  <a:gd name="connsiteY6" fmla="*/ 1876501 h 2767012"/>
                  <a:gd name="connsiteX7" fmla="*/ 820398 w 2767012"/>
                  <a:gd name="connsiteY7" fmla="*/ 1900504 h 2767012"/>
                  <a:gd name="connsiteX8" fmla="*/ 1125769 w 2767012"/>
                  <a:gd name="connsiteY8" fmla="*/ 2742800 h 2767012"/>
                  <a:gd name="connsiteX9" fmla="*/ 347005 w 2767012"/>
                  <a:gd name="connsiteY9" fmla="*/ 2300078 h 2767012"/>
                  <a:gd name="connsiteX10" fmla="*/ 305095 w 2767012"/>
                  <a:gd name="connsiteY10" fmla="*/ 2250548 h 2767012"/>
                  <a:gd name="connsiteX11" fmla="*/ 232800 w 2767012"/>
                  <a:gd name="connsiteY11" fmla="*/ 2152155 h 2767012"/>
                  <a:gd name="connsiteX12" fmla="*/ -181 w 2767012"/>
                  <a:gd name="connsiteY12" fmla="*/ 1408633 h 2767012"/>
                  <a:gd name="connsiteX13" fmla="*/ -181 w 2767012"/>
                  <a:gd name="connsiteY13" fmla="*/ 1383678 h 2767012"/>
                  <a:gd name="connsiteX14" fmla="*/ 1382849 w 2767012"/>
                  <a:gd name="connsiteY14" fmla="*/ -305 h 2767012"/>
                  <a:gd name="connsiteX15" fmla="*/ 2766831 w 2767012"/>
                  <a:gd name="connsiteY15" fmla="*/ 1382725 h 2767012"/>
                  <a:gd name="connsiteX16" fmla="*/ 1383801 w 2767012"/>
                  <a:gd name="connsiteY16" fmla="*/ 2766708 h 2767012"/>
                  <a:gd name="connsiteX17" fmla="*/ 1382944 w 2767012"/>
                  <a:gd name="connsiteY17" fmla="*/ 2766708 h 2767012"/>
                  <a:gd name="connsiteX18" fmla="*/ 1316269 w 2767012"/>
                  <a:gd name="connsiteY18" fmla="*/ 2765184 h 2767012"/>
                  <a:gd name="connsiteX19" fmla="*/ 1176632 w 2767012"/>
                  <a:gd name="connsiteY19" fmla="*/ 2119198 h 276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7012" h="2767012">
                    <a:moveTo>
                      <a:pt x="1176632" y="2119198"/>
                    </a:moveTo>
                    <a:cubicBezTo>
                      <a:pt x="1583007" y="2233146"/>
                      <a:pt x="2004813" y="1996078"/>
                      <a:pt x="2118760" y="1589704"/>
                    </a:cubicBezTo>
                    <a:cubicBezTo>
                      <a:pt x="2232707" y="1183319"/>
                      <a:pt x="1995640" y="761514"/>
                      <a:pt x="1589265" y="647576"/>
                    </a:cubicBezTo>
                    <a:cubicBezTo>
                      <a:pt x="1182891" y="533628"/>
                      <a:pt x="761086" y="770687"/>
                      <a:pt x="647138" y="1177071"/>
                    </a:cubicBezTo>
                    <a:cubicBezTo>
                      <a:pt x="581853" y="1409881"/>
                      <a:pt x="630612" y="1659845"/>
                      <a:pt x="778583" y="1851070"/>
                    </a:cubicBezTo>
                    <a:cubicBezTo>
                      <a:pt x="785346" y="1859737"/>
                      <a:pt x="792203" y="1868214"/>
                      <a:pt x="799252" y="1876501"/>
                    </a:cubicBezTo>
                    <a:lnTo>
                      <a:pt x="799252" y="1876501"/>
                    </a:lnTo>
                    <a:cubicBezTo>
                      <a:pt x="806110" y="1884693"/>
                      <a:pt x="813159" y="1892598"/>
                      <a:pt x="820398" y="1900504"/>
                    </a:cubicBezTo>
                    <a:cubicBezTo>
                      <a:pt x="1013240" y="2139372"/>
                      <a:pt x="1120721" y="2435847"/>
                      <a:pt x="1125769" y="2742800"/>
                    </a:cubicBezTo>
                    <a:cubicBezTo>
                      <a:pt x="824217" y="2685812"/>
                      <a:pt x="550221" y="2530050"/>
                      <a:pt x="347005" y="2300078"/>
                    </a:cubicBezTo>
                    <a:cubicBezTo>
                      <a:pt x="333765" y="2283028"/>
                      <a:pt x="319764" y="2266455"/>
                      <a:pt x="305095" y="2250548"/>
                    </a:cubicBezTo>
                    <a:cubicBezTo>
                      <a:pt x="279692" y="2218801"/>
                      <a:pt x="255594" y="2185997"/>
                      <a:pt x="232800" y="2152155"/>
                    </a:cubicBezTo>
                    <a:cubicBezTo>
                      <a:pt x="85134" y="1931937"/>
                      <a:pt x="4229" y="1673743"/>
                      <a:pt x="-181" y="1408633"/>
                    </a:cubicBezTo>
                    <a:cubicBezTo>
                      <a:pt x="-181" y="1400346"/>
                      <a:pt x="-181" y="1392060"/>
                      <a:pt x="-181" y="1383678"/>
                    </a:cubicBezTo>
                    <a:cubicBezTo>
                      <a:pt x="-448" y="619592"/>
                      <a:pt x="618763" y="-38"/>
                      <a:pt x="1382849" y="-305"/>
                    </a:cubicBezTo>
                    <a:cubicBezTo>
                      <a:pt x="2146935" y="-572"/>
                      <a:pt x="2766565" y="618639"/>
                      <a:pt x="2766831" y="1382725"/>
                    </a:cubicBezTo>
                    <a:cubicBezTo>
                      <a:pt x="2767098" y="2146811"/>
                      <a:pt x="2147888" y="2766441"/>
                      <a:pt x="1383801" y="2766708"/>
                    </a:cubicBezTo>
                    <a:cubicBezTo>
                      <a:pt x="1383516" y="2766708"/>
                      <a:pt x="1383230" y="2766708"/>
                      <a:pt x="1382944" y="2766708"/>
                    </a:cubicBezTo>
                    <a:cubicBezTo>
                      <a:pt x="1360655" y="2766708"/>
                      <a:pt x="1338433" y="2766203"/>
                      <a:pt x="1316269" y="2765184"/>
                    </a:cubicBezTo>
                    <a:cubicBezTo>
                      <a:pt x="1315888" y="2542404"/>
                      <a:pt x="1268292" y="2322243"/>
                      <a:pt x="1176632" y="2119198"/>
                    </a:cubicBezTo>
                    <a:close/>
                  </a:path>
                </a:pathLst>
              </a:custGeom>
              <a:solidFill>
                <a:srgbClr val="935A9E"/>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22" name="그룹 21">
              <a:extLst>
                <a:ext uri="{FF2B5EF4-FFF2-40B4-BE49-F238E27FC236}">
                  <a16:creationId xmlns:a16="http://schemas.microsoft.com/office/drawing/2014/main" id="{F0DB6609-F3D3-E12E-7D20-CEDAE9933FF4}"/>
                </a:ext>
              </a:extLst>
            </p:cNvPr>
            <p:cNvGrpSpPr/>
            <p:nvPr/>
          </p:nvGrpSpPr>
          <p:grpSpPr>
            <a:xfrm>
              <a:off x="3096749" y="2823184"/>
              <a:ext cx="738985" cy="534174"/>
              <a:chOff x="3106274" y="2979271"/>
              <a:chExt cx="738985" cy="534174"/>
            </a:xfrm>
          </p:grpSpPr>
          <p:sp>
            <p:nvSpPr>
              <p:cNvPr id="20" name="TextBox 19">
                <a:extLst>
                  <a:ext uri="{FF2B5EF4-FFF2-40B4-BE49-F238E27FC236}">
                    <a16:creationId xmlns:a16="http://schemas.microsoft.com/office/drawing/2014/main" id="{9B68E81B-025D-CF7D-2D96-43FDCAAF36A4}"/>
                  </a:ext>
                </a:extLst>
              </p:cNvPr>
              <p:cNvSpPr txBox="1"/>
              <p:nvPr/>
            </p:nvSpPr>
            <p:spPr>
              <a:xfrm>
                <a:off x="3265773" y="2979271"/>
                <a:ext cx="419987" cy="307777"/>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운동</a:t>
                </a:r>
                <a:endParaRPr lang="en-US" altLang="ko-KR" sz="20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sp>
            <p:nvSpPr>
              <p:cNvPr id="21" name="TextBox 20">
                <a:extLst>
                  <a:ext uri="{FF2B5EF4-FFF2-40B4-BE49-F238E27FC236}">
                    <a16:creationId xmlns:a16="http://schemas.microsoft.com/office/drawing/2014/main" id="{94125CF5-939B-897F-D1A5-2DE459112B17}"/>
                  </a:ext>
                </a:extLst>
              </p:cNvPr>
              <p:cNvSpPr txBox="1"/>
              <p:nvPr/>
            </p:nvSpPr>
            <p:spPr>
              <a:xfrm>
                <a:off x="3106274" y="3267224"/>
                <a:ext cx="738985"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rgbClr val="0F958E">
                        <a:alpha val="50000"/>
                      </a:srgbClr>
                    </a:solidFill>
                    <a:latin typeface="학교안심 붓펜 B" panose="02020803000000000000" pitchFamily="18" charset="-127"/>
                    <a:ea typeface="학교안심 붓펜 B" panose="02020803000000000000" pitchFamily="18" charset="-127"/>
                  </a:rPr>
                  <a:t>Exercise</a:t>
                </a:r>
              </a:p>
            </p:txBody>
          </p:sp>
        </p:grpSp>
        <p:grpSp>
          <p:nvGrpSpPr>
            <p:cNvPr id="23" name="그룹 22">
              <a:extLst>
                <a:ext uri="{FF2B5EF4-FFF2-40B4-BE49-F238E27FC236}">
                  <a16:creationId xmlns:a16="http://schemas.microsoft.com/office/drawing/2014/main" id="{4087CC09-1703-DC98-0FED-4117732BEC08}"/>
                </a:ext>
              </a:extLst>
            </p:cNvPr>
            <p:cNvGrpSpPr/>
            <p:nvPr/>
          </p:nvGrpSpPr>
          <p:grpSpPr>
            <a:xfrm>
              <a:off x="5351526" y="2823184"/>
              <a:ext cx="629981" cy="534174"/>
              <a:chOff x="3160776" y="2979271"/>
              <a:chExt cx="629981" cy="534174"/>
            </a:xfrm>
          </p:grpSpPr>
          <p:sp>
            <p:nvSpPr>
              <p:cNvPr id="24" name="TextBox 23">
                <a:extLst>
                  <a:ext uri="{FF2B5EF4-FFF2-40B4-BE49-F238E27FC236}">
                    <a16:creationId xmlns:a16="http://schemas.microsoft.com/office/drawing/2014/main" id="{50A84972-8882-EF3C-0C97-A328080FD72A}"/>
                  </a:ext>
                </a:extLst>
              </p:cNvPr>
              <p:cNvSpPr txBox="1"/>
              <p:nvPr/>
            </p:nvSpPr>
            <p:spPr>
              <a:xfrm>
                <a:off x="3160776" y="2979271"/>
                <a:ext cx="629981" cy="307777"/>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스포츠</a:t>
                </a:r>
                <a:endParaRPr lang="en-US" altLang="ko-KR" sz="20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endParaRPr>
              </a:p>
            </p:txBody>
          </p:sp>
          <p:sp>
            <p:nvSpPr>
              <p:cNvPr id="25" name="TextBox 24">
                <a:extLst>
                  <a:ext uri="{FF2B5EF4-FFF2-40B4-BE49-F238E27FC236}">
                    <a16:creationId xmlns:a16="http://schemas.microsoft.com/office/drawing/2014/main" id="{9DE566FB-7E58-9982-C39C-653211369E09}"/>
                  </a:ext>
                </a:extLst>
              </p:cNvPr>
              <p:cNvSpPr txBox="1"/>
              <p:nvPr/>
            </p:nvSpPr>
            <p:spPr>
              <a:xfrm>
                <a:off x="3184821" y="3267224"/>
                <a:ext cx="581891"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rgbClr val="935A9E">
                        <a:alpha val="50000"/>
                      </a:srgbClr>
                    </a:solidFill>
                    <a:latin typeface="학교안심 붓펜 B" panose="02020803000000000000" pitchFamily="18" charset="-127"/>
                    <a:ea typeface="학교안심 붓펜 B" panose="02020803000000000000" pitchFamily="18" charset="-127"/>
                  </a:rPr>
                  <a:t>Sports</a:t>
                </a:r>
              </a:p>
            </p:txBody>
          </p:sp>
        </p:grpSp>
        <p:grpSp>
          <p:nvGrpSpPr>
            <p:cNvPr id="26" name="그룹 25">
              <a:extLst>
                <a:ext uri="{FF2B5EF4-FFF2-40B4-BE49-F238E27FC236}">
                  <a16:creationId xmlns:a16="http://schemas.microsoft.com/office/drawing/2014/main" id="{AAFC1CBA-5424-BDB9-7CE1-70A699E1069A}"/>
                </a:ext>
              </a:extLst>
            </p:cNvPr>
            <p:cNvGrpSpPr/>
            <p:nvPr/>
          </p:nvGrpSpPr>
          <p:grpSpPr>
            <a:xfrm>
              <a:off x="4159971" y="3785209"/>
              <a:ext cx="822340" cy="518785"/>
              <a:chOff x="3064596" y="2979271"/>
              <a:chExt cx="822340" cy="518785"/>
            </a:xfrm>
          </p:grpSpPr>
          <p:sp>
            <p:nvSpPr>
              <p:cNvPr id="27" name="TextBox 26">
                <a:extLst>
                  <a:ext uri="{FF2B5EF4-FFF2-40B4-BE49-F238E27FC236}">
                    <a16:creationId xmlns:a16="http://schemas.microsoft.com/office/drawing/2014/main" id="{84D74F31-ECB7-E25D-6AB5-3FF2AC638216}"/>
                  </a:ext>
                </a:extLst>
              </p:cNvPr>
              <p:cNvSpPr txBox="1"/>
              <p:nvPr/>
            </p:nvSpPr>
            <p:spPr>
              <a:xfrm>
                <a:off x="3265773" y="2979271"/>
                <a:ext cx="419987" cy="307777"/>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표현</a:t>
                </a:r>
                <a:endParaRPr lang="en-US" altLang="ko-KR" sz="20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endParaRPr>
              </a:p>
            </p:txBody>
          </p:sp>
          <p:sp>
            <p:nvSpPr>
              <p:cNvPr id="28" name="TextBox 27">
                <a:extLst>
                  <a:ext uri="{FF2B5EF4-FFF2-40B4-BE49-F238E27FC236}">
                    <a16:creationId xmlns:a16="http://schemas.microsoft.com/office/drawing/2014/main" id="{D82DDC8F-B481-155D-8E62-2CBA8CD24888}"/>
                  </a:ext>
                </a:extLst>
              </p:cNvPr>
              <p:cNvSpPr txBox="1"/>
              <p:nvPr/>
            </p:nvSpPr>
            <p:spPr>
              <a:xfrm>
                <a:off x="3064596" y="3282612"/>
                <a:ext cx="822340"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rgbClr val="276DB5">
                        <a:alpha val="50000"/>
                      </a:srgbClr>
                    </a:solidFill>
                    <a:latin typeface="학교안심 붓펜 B" panose="02020803000000000000" pitchFamily="18" charset="-127"/>
                    <a:ea typeface="학교안심 붓펜 B" panose="02020803000000000000" pitchFamily="18" charset="-127"/>
                  </a:rPr>
                  <a:t>Expression</a:t>
                </a:r>
              </a:p>
            </p:txBody>
          </p:sp>
        </p:grpSp>
        <p:sp>
          <p:nvSpPr>
            <p:cNvPr id="29" name="TextBox 28">
              <a:extLst>
                <a:ext uri="{FF2B5EF4-FFF2-40B4-BE49-F238E27FC236}">
                  <a16:creationId xmlns:a16="http://schemas.microsoft.com/office/drawing/2014/main" id="{793A5937-BB55-FA22-C9D7-DF5040A34375}"/>
                </a:ext>
              </a:extLst>
            </p:cNvPr>
            <p:cNvSpPr txBox="1"/>
            <p:nvPr/>
          </p:nvSpPr>
          <p:spPr>
            <a:xfrm>
              <a:off x="949705" y="2834759"/>
              <a:ext cx="1453924"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기술을 기초로</a:t>
              </a: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체력과 건강을 </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증진하는 활동</a:t>
              </a:r>
            </a:p>
          </p:txBody>
        </p:sp>
        <p:sp>
          <p:nvSpPr>
            <p:cNvPr id="30" name="TextBox 29">
              <a:extLst>
                <a:ext uri="{FF2B5EF4-FFF2-40B4-BE49-F238E27FC236}">
                  <a16:creationId xmlns:a16="http://schemas.microsoft.com/office/drawing/2014/main" id="{28EA74A9-8B5C-906E-493F-261C1DEDBABF}"/>
                </a:ext>
              </a:extLst>
            </p:cNvPr>
            <p:cNvSpPr txBox="1"/>
            <p:nvPr/>
          </p:nvSpPr>
          <p:spPr>
            <a:xfrm>
              <a:off x="6729741" y="2734732"/>
              <a:ext cx="1857881" cy="800219"/>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기술</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방법과 전략을</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바탕으로 </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개인</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대인</a:t>
              </a:r>
              <a:r>
                <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환경과</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상호작용하며 겨루는 활동</a:t>
              </a:r>
            </a:p>
          </p:txBody>
        </p:sp>
        <p:sp>
          <p:nvSpPr>
            <p:cNvPr id="31" name="TextBox 30">
              <a:extLst>
                <a:ext uri="{FF2B5EF4-FFF2-40B4-BE49-F238E27FC236}">
                  <a16:creationId xmlns:a16="http://schemas.microsoft.com/office/drawing/2014/main" id="{A7378E46-4207-F268-7EDB-CFC9F0A50922}"/>
                </a:ext>
              </a:extLst>
            </p:cNvPr>
            <p:cNvSpPr txBox="1"/>
            <p:nvPr/>
          </p:nvSpPr>
          <p:spPr>
            <a:xfrm>
              <a:off x="3939615" y="5115982"/>
              <a:ext cx="1264770" cy="600164"/>
            </a:xfrm>
            <a:prstGeom prst="rect">
              <a:avLst/>
            </a:prstGeom>
            <a:noFill/>
          </p:spPr>
          <p:txBody>
            <a:bodyPr wrap="none" lIns="0" tIns="0" rIns="0" bIns="0" rtlCol="0" anchor="t">
              <a:spAutoFit/>
            </a:bodyPr>
            <a:lstStyle/>
            <a:p>
              <a:pPr algn="ctr"/>
              <a:r>
                <a:rPr lang="ko-KR" altLang="en-US"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생각</a:t>
              </a:r>
              <a:r>
                <a:rPr lang="en-US" altLang="ko-KR"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느낌</a:t>
              </a:r>
              <a:r>
                <a:rPr lang="en-US" altLang="ko-KR"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감정을</a:t>
              </a:r>
            </a:p>
            <a:p>
              <a:pPr algn="ctr"/>
              <a:r>
                <a:rPr lang="ko-KR" altLang="en-US"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다양한 동작으로</a:t>
              </a:r>
            </a:p>
            <a:p>
              <a:pPr algn="ctr"/>
              <a:r>
                <a:rPr lang="ko-KR" altLang="en-US" sz="13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표현하는 활동</a:t>
              </a:r>
            </a:p>
          </p:txBody>
        </p:sp>
      </p:grpSp>
      <p:grpSp>
        <p:nvGrpSpPr>
          <p:cNvPr id="40" name="그룹 39">
            <a:extLst>
              <a:ext uri="{FF2B5EF4-FFF2-40B4-BE49-F238E27FC236}">
                <a16:creationId xmlns:a16="http://schemas.microsoft.com/office/drawing/2014/main" id="{4F5D9337-3AFE-438C-8F0B-C63FEB7527BA}"/>
              </a:ext>
            </a:extLst>
          </p:cNvPr>
          <p:cNvGrpSpPr/>
          <p:nvPr/>
        </p:nvGrpSpPr>
        <p:grpSpPr>
          <a:xfrm>
            <a:off x="468312" y="1266631"/>
            <a:ext cx="3219460" cy="279806"/>
            <a:chOff x="468312" y="1266631"/>
            <a:chExt cx="3219460" cy="279806"/>
          </a:xfrm>
        </p:grpSpPr>
        <p:sp>
          <p:nvSpPr>
            <p:cNvPr id="41" name="TextBox 40">
              <a:extLst>
                <a:ext uri="{FF2B5EF4-FFF2-40B4-BE49-F238E27FC236}">
                  <a16:creationId xmlns:a16="http://schemas.microsoft.com/office/drawing/2014/main" id="{1FF4EB93-1D42-8766-3C44-D0C7AAA83161}"/>
                </a:ext>
              </a:extLst>
            </p:cNvPr>
            <p:cNvSpPr txBox="1"/>
            <p:nvPr/>
          </p:nvSpPr>
          <p:spPr>
            <a:xfrm>
              <a:off x="762291" y="1266631"/>
              <a:ext cx="292548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형식 중심 내용 체계로의 전환</a:t>
              </a:r>
            </a:p>
          </p:txBody>
        </p:sp>
        <p:grpSp>
          <p:nvGrpSpPr>
            <p:cNvPr id="42" name="그룹 41">
              <a:extLst>
                <a:ext uri="{FF2B5EF4-FFF2-40B4-BE49-F238E27FC236}">
                  <a16:creationId xmlns:a16="http://schemas.microsoft.com/office/drawing/2014/main" id="{A6EB611C-C5C8-3AC3-2FAF-4E36A0B88E61}"/>
                </a:ext>
              </a:extLst>
            </p:cNvPr>
            <p:cNvGrpSpPr/>
            <p:nvPr/>
          </p:nvGrpSpPr>
          <p:grpSpPr>
            <a:xfrm>
              <a:off x="468312" y="1271588"/>
              <a:ext cx="238127" cy="274849"/>
              <a:chOff x="4333875" y="3152775"/>
              <a:chExt cx="478059" cy="551783"/>
            </a:xfrm>
          </p:grpSpPr>
          <p:sp>
            <p:nvSpPr>
              <p:cNvPr id="43" name="자유형: 도형 42">
                <a:extLst>
                  <a:ext uri="{FF2B5EF4-FFF2-40B4-BE49-F238E27FC236}">
                    <a16:creationId xmlns:a16="http://schemas.microsoft.com/office/drawing/2014/main" id="{A9008763-64BA-0A84-A2D4-451230C67E40}"/>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44" name="자유형: 도형 43">
                <a:extLst>
                  <a:ext uri="{FF2B5EF4-FFF2-40B4-BE49-F238E27FC236}">
                    <a16:creationId xmlns:a16="http://schemas.microsoft.com/office/drawing/2014/main" id="{5493B035-F91F-6E56-8FB8-41CBDE63295B}"/>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45" name="자유형: 도형 44">
                <a:extLst>
                  <a:ext uri="{FF2B5EF4-FFF2-40B4-BE49-F238E27FC236}">
                    <a16:creationId xmlns:a16="http://schemas.microsoft.com/office/drawing/2014/main" id="{42FD6C67-C6B3-FEF3-2631-15D3614A877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6" name="TextBox 5">
            <a:extLst>
              <a:ext uri="{FF2B5EF4-FFF2-40B4-BE49-F238E27FC236}">
                <a16:creationId xmlns:a16="http://schemas.microsoft.com/office/drawing/2014/main" id="{70BAEC6E-1A51-F27D-21CA-E4552D48E8DA}"/>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194702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사각형: 둥근 위쪽 모서리 13">
            <a:extLst>
              <a:ext uri="{FF2B5EF4-FFF2-40B4-BE49-F238E27FC236}">
                <a16:creationId xmlns:a16="http://schemas.microsoft.com/office/drawing/2014/main" id="{C942A5D9-8471-35DB-5EC5-EBD33CC3A014}"/>
              </a:ext>
            </a:extLst>
          </p:cNvPr>
          <p:cNvSpPr/>
          <p:nvPr/>
        </p:nvSpPr>
        <p:spPr>
          <a:xfrm>
            <a:off x="468312" y="1700808"/>
            <a:ext cx="8207375" cy="308967"/>
          </a:xfrm>
          <a:prstGeom prst="round2SameRect">
            <a:avLst/>
          </a:prstGeom>
          <a:gradFill>
            <a:gsLst>
              <a:gs pos="0">
                <a:srgbClr val="0F958E"/>
              </a:gs>
              <a:gs pos="100000">
                <a:srgbClr val="935A9E"/>
              </a:gs>
              <a:gs pos="20000">
                <a:srgbClr val="276DB5"/>
              </a:gs>
            </a:gsLst>
            <a:lin ang="2700000" scaled="0"/>
          </a:grad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aphicFrame>
        <p:nvGraphicFramePr>
          <p:cNvPr id="12" name="표 8">
            <a:extLst>
              <a:ext uri="{FF2B5EF4-FFF2-40B4-BE49-F238E27FC236}">
                <a16:creationId xmlns:a16="http://schemas.microsoft.com/office/drawing/2014/main" id="{ED87B3ED-2C35-E7AD-07EB-6082A099598E}"/>
              </a:ext>
            </a:extLst>
          </p:cNvPr>
          <p:cNvGraphicFramePr>
            <a:graphicFrameLocks noGrp="1"/>
          </p:cNvGraphicFramePr>
          <p:nvPr>
            <p:extLst>
              <p:ext uri="{D42A27DB-BD31-4B8C-83A1-F6EECF244321}">
                <p14:modId xmlns:p14="http://schemas.microsoft.com/office/powerpoint/2010/main" val="1903520379"/>
              </p:ext>
            </p:extLst>
          </p:nvPr>
        </p:nvGraphicFramePr>
        <p:xfrm>
          <a:off x="468313" y="1700808"/>
          <a:ext cx="8207376" cy="4461839"/>
        </p:xfrm>
        <a:graphic>
          <a:graphicData uri="http://schemas.openxmlformats.org/drawingml/2006/table">
            <a:tbl>
              <a:tblPr firstRow="1" bandRow="1">
                <a:tableStyleId>{5C22544A-7EE6-4342-B048-85BDC9FD1C3A}</a:tableStyleId>
              </a:tblPr>
              <a:tblGrid>
                <a:gridCol w="1220008">
                  <a:extLst>
                    <a:ext uri="{9D8B030D-6E8A-4147-A177-3AD203B41FA5}">
                      <a16:colId xmlns:a16="http://schemas.microsoft.com/office/drawing/2014/main" val="2306838461"/>
                    </a:ext>
                  </a:extLst>
                </a:gridCol>
                <a:gridCol w="1371511">
                  <a:extLst>
                    <a:ext uri="{9D8B030D-6E8A-4147-A177-3AD203B41FA5}">
                      <a16:colId xmlns:a16="http://schemas.microsoft.com/office/drawing/2014/main" val="2747899653"/>
                    </a:ext>
                  </a:extLst>
                </a:gridCol>
                <a:gridCol w="5615857">
                  <a:extLst>
                    <a:ext uri="{9D8B030D-6E8A-4147-A177-3AD203B41FA5}">
                      <a16:colId xmlns:a16="http://schemas.microsoft.com/office/drawing/2014/main" val="1689935496"/>
                    </a:ext>
                  </a:extLst>
                </a:gridCol>
              </a:tblGrid>
              <a:tr h="307169">
                <a:tc>
                  <a:txBody>
                    <a:bodyPr/>
                    <a:lstStyle/>
                    <a:p>
                      <a:pPr algn="ctr" latinLnBrk="0">
                        <a:lnSpc>
                          <a:spcPct val="100000"/>
                        </a:lnSpc>
                      </a:pPr>
                      <a:r>
                        <a:rPr lang="ko-KR" altLang="en-US"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영역</a:t>
                      </a:r>
                      <a:endParaRPr lang="en-US" altLang="ko-KR"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a:txBody>
                    <a:bodyPr/>
                    <a:lstStyle/>
                    <a:p>
                      <a:pPr algn="ctr" latinLnBrk="0">
                        <a:lnSpc>
                          <a:spcPct val="100000"/>
                        </a:lnSpc>
                      </a:pPr>
                      <a:r>
                        <a:rPr lang="ko-KR" altLang="en-US" sz="1300" b="0" kern="1200" dirty="0" err="1">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중영역</a:t>
                      </a:r>
                      <a:endParaRPr lang="ko-KR" altLang="en-US"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ko-KR" altLang="en-US"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의미</a:t>
                      </a:r>
                    </a:p>
                  </a:txBody>
                  <a:tcPr marL="72000" marR="72000" marT="36000" marB="72000"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692445">
                <a:tc rowSpan="2">
                  <a:txBody>
                    <a:bodyPr/>
                    <a:lstStyle/>
                    <a:p>
                      <a:pPr marL="0" algn="ctr" defTabSz="914400" rtl="0" eaLnBrk="1" latinLnBrk="0" hangingPunct="1">
                        <a:lnSpc>
                          <a:spcPct val="100000"/>
                        </a:lnSpc>
                      </a:pPr>
                      <a:r>
                        <a:rPr lang="ko-KR" altLang="en-US" sz="14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운동</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F958E">
                        <a:alpha val="22000"/>
                      </a:srgbClr>
                    </a:solid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운동</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신체 적성(</a:t>
                      </a:r>
                      <a:r>
                        <a:rPr lang="ko-KR" altLang="en-US" sz="110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physical</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fitness</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)과 이를 통한  신체 수행(</a:t>
                      </a:r>
                      <a:r>
                        <a:rPr lang="ko-KR" altLang="en-US" sz="110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physical</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performance</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능력을 향상하기 위해 하는 운동으로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체력 증진</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체력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운동처방으로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692445">
                <a:tc vMerge="1">
                  <a:txBody>
                    <a:bodyPr/>
                    <a:lstStyle/>
                    <a:p>
                      <a:pPr marL="0" algn="ctr" defTabSz="914400" rtl="0" eaLnBrk="1" latinLnBrk="1" hangingPunct="1">
                        <a:lnSpc>
                          <a:spcPct val="100000"/>
                        </a:lnSpc>
                      </a:pPr>
                      <a:endParaRPr lang="ko-KR" altLang="en-US" sz="1100" b="1" kern="1200" dirty="0">
                        <a:ln>
                          <a:solidFill>
                            <a:schemeClr val="accent1">
                              <a:alpha val="0"/>
                            </a:schemeClr>
                          </a:solidFill>
                        </a:ln>
                        <a:solidFill>
                          <a:schemeClr val="tx1">
                            <a:lumMod val="85000"/>
                            <a:lumOff val="15000"/>
                          </a:schemeClr>
                        </a:solidFill>
                        <a:latin typeface="나눔바른고딕" panose="020B0603020101020101" pitchFamily="50" charset="-127"/>
                        <a:ea typeface="나눔바른고딕" panose="020B0603020101020101" pitchFamily="50" charset="-127"/>
                        <a:cs typeface="+mn-cs"/>
                      </a:endParaRPr>
                    </a:p>
                  </a:txBody>
                  <a:tcPr marL="72000" marR="72000" marT="36000" marB="36000" anchor="ctr">
                    <a:lnL w="12700" cmpd="sng">
                      <a:noFill/>
                    </a:lnL>
                    <a:lnR w="6350" cap="flat" cmpd="sng" algn="ctr">
                      <a:solidFill>
                        <a:srgbClr val="97D1CE"/>
                      </a:solidFill>
                      <a:prstDash val="solid"/>
                      <a:round/>
                      <a:headEnd type="none" w="med" len="med"/>
                      <a:tailEnd type="none" w="med" len="med"/>
                    </a:lnR>
                    <a:lnT w="6350" cap="flat" cmpd="sng" algn="ctr">
                      <a:solidFill>
                        <a:srgbClr val="97D1CE"/>
                      </a:solidFill>
                      <a:prstDash val="solid"/>
                      <a:round/>
                      <a:headEnd type="none" w="med" len="med"/>
                      <a:tailEnd type="none" w="med" len="med"/>
                    </a:lnT>
                    <a:lnB w="6350" cap="flat" cmpd="sng" algn="ctr">
                      <a:solidFill>
                        <a:srgbClr val="97D1CE"/>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활동</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신체적, 정신적, 사회적 건강을 증진하기 위한 활동으로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목적과 대상에 따른 운동</a:t>
                      </a:r>
                      <a:endPar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신체 건강 운동</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정신 건강 운동</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건강한 사회와 안전을 위한 운동</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과 건강 관리 활동</a:t>
                      </a:r>
                      <a:endPar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생활 안전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질병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영양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약물 및 기호품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체형 및 체질 건강 관리</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2337379"/>
                  </a:ext>
                </a:extLst>
              </a:tr>
              <a:tr h="692445">
                <a:tc rowSpan="3">
                  <a:txBody>
                    <a:bodyPr/>
                    <a:lstStyle/>
                    <a:p>
                      <a:pPr marL="0" algn="ctr" defTabSz="914400" rtl="0" eaLnBrk="1" latinLnBrk="0" hangingPunct="1">
                        <a:lnSpc>
                          <a:spcPct val="100000"/>
                        </a:lnSpc>
                      </a:pPr>
                      <a:r>
                        <a:rPr lang="ko-KR" altLang="en-US" sz="14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스포츠</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76DB5">
                        <a:alpha val="22000"/>
                      </a:srgbClr>
                    </a:solid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참여자 개인의 기술 수행 능력에 따라 경기의 승패가 좌우되는 스포츠 활동으로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기술 수행</a:t>
                      </a:r>
                      <a:endPar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혹은 도전</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목표에 따라 동작형</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기록형</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투기형 스포츠 유형으로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068707"/>
                  </a:ext>
                </a:extLst>
              </a:tr>
              <a:tr h="692445">
                <a:tc vMerge="1">
                  <a:txBody>
                    <a:bodyPr/>
                    <a:lstStyle/>
                    <a:p>
                      <a:pPr latinLnBrk="1"/>
                      <a:endParaRPr lang="ko-KR" altLang="en-US"/>
                    </a:p>
                  </a:txBody>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경기 기능 뿐만 아니라 경기 전략이 승패 결정에 주된 영향을 미치는 스포츠 활동으로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전략적 특성에 따라 영역형</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필드형</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네트형 스포츠 유형으로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0992025"/>
                  </a:ext>
                </a:extLst>
              </a:tr>
              <a:tr h="692445">
                <a:tc vMerge="1">
                  <a:txBody>
                    <a:bodyPr/>
                    <a:lstStyle/>
                    <a:p>
                      <a:pPr latinLnBrk="1"/>
                      <a:endParaRPr lang="ko-KR" altLang="en-US"/>
                    </a:p>
                  </a:txBody>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생활 주변이나 자연 환경 등 다양한 환경적 맥락 속에서 인간과 환경과의 상호 작용 및 </a:t>
                      </a:r>
                      <a:endPar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생태적 결합을 추구하는 스포츠 활동으로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활동 공간에 따라 생활환경형</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자연환경형 </a:t>
                      </a:r>
                      <a:endPar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유형으로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7136559"/>
                  </a:ext>
                </a:extLst>
              </a:tr>
              <a:tr h="692445">
                <a:tc>
                  <a:txBody>
                    <a:bodyPr/>
                    <a:lstStyle/>
                    <a:p>
                      <a:pPr marL="0" algn="ctr" defTabSz="914400" rtl="0" eaLnBrk="1" latinLnBrk="0" hangingPunct="1">
                        <a:lnSpc>
                          <a:spcPct val="100000"/>
                        </a:lnSpc>
                      </a:pPr>
                      <a:r>
                        <a:rPr lang="ko-KR" altLang="en-US" sz="14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표현</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35A9E">
                        <a:alpha val="22000"/>
                      </a:srgbClr>
                    </a:solid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a:t>
                      </a:r>
                    </a:p>
                  </a:txBody>
                  <a:tcPr marL="64770" marR="64770" marT="17907" marB="17907" anchor="ctr" horzOverflow="overflow">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기본 움직임을 바탕으로 생각과 감정을 다양한 동작으로 나타내는 신체활동 형식으로</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표현 유형에 따라 스포츠 표현</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전통 표현</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현대 표현으로 구분됨</a:t>
                      </a:r>
                      <a:r>
                        <a:rPr lang="en-US" altLang="ko-KR"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a:t>
                      </a: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108000" marT="36000" marB="36000" anchor="ctr" horzOverflow="overflow">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bl>
          </a:graphicData>
        </a:graphic>
      </p:graphicFrame>
      <p:grpSp>
        <p:nvGrpSpPr>
          <p:cNvPr id="2" name="그룹 1">
            <a:extLst>
              <a:ext uri="{FF2B5EF4-FFF2-40B4-BE49-F238E27FC236}">
                <a16:creationId xmlns:a16="http://schemas.microsoft.com/office/drawing/2014/main" id="{295330CA-D4F3-1420-8A30-3FD7B86BD8EE}"/>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7FDBAA2E-F01F-387B-7633-28D000415B71}"/>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E1A23B78-14D5-3EFD-085E-42576D3E98A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09FE2153-D0EE-92A5-242E-75C4D17EE0E8}"/>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사각형: 둥근 모서리 12">
            <a:extLst>
              <a:ext uri="{FF2B5EF4-FFF2-40B4-BE49-F238E27FC236}">
                <a16:creationId xmlns:a16="http://schemas.microsoft.com/office/drawing/2014/main" id="{F332D9B6-8DCB-6079-A9C5-178CD9DC0A5C}"/>
              </a:ext>
            </a:extLst>
          </p:cNvPr>
          <p:cNvSpPr/>
          <p:nvPr/>
        </p:nvSpPr>
        <p:spPr>
          <a:xfrm>
            <a:off x="468313" y="1706048"/>
            <a:ext cx="8207374" cy="4456599"/>
          </a:xfrm>
          <a:prstGeom prst="roundRect">
            <a:avLst>
              <a:gd name="adj" fmla="val 1251"/>
            </a:avLst>
          </a:prstGeom>
          <a:noFill/>
          <a:ln w="22225">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33" name="그룹 32">
            <a:extLst>
              <a:ext uri="{FF2B5EF4-FFF2-40B4-BE49-F238E27FC236}">
                <a16:creationId xmlns:a16="http://schemas.microsoft.com/office/drawing/2014/main" id="{1A90FE4F-37C8-9EFF-D893-5457C123B8AB}"/>
              </a:ext>
            </a:extLst>
          </p:cNvPr>
          <p:cNvGrpSpPr/>
          <p:nvPr/>
        </p:nvGrpSpPr>
        <p:grpSpPr>
          <a:xfrm>
            <a:off x="468312" y="1266631"/>
            <a:ext cx="3219460" cy="279806"/>
            <a:chOff x="468312" y="1266631"/>
            <a:chExt cx="3219460" cy="279806"/>
          </a:xfrm>
        </p:grpSpPr>
        <p:sp>
          <p:nvSpPr>
            <p:cNvPr id="28" name="TextBox 27">
              <a:extLst>
                <a:ext uri="{FF2B5EF4-FFF2-40B4-BE49-F238E27FC236}">
                  <a16:creationId xmlns:a16="http://schemas.microsoft.com/office/drawing/2014/main" id="{16D731D8-7562-9667-54EA-73984D29692B}"/>
                </a:ext>
              </a:extLst>
            </p:cNvPr>
            <p:cNvSpPr txBox="1"/>
            <p:nvPr/>
          </p:nvSpPr>
          <p:spPr>
            <a:xfrm>
              <a:off x="762291" y="1266631"/>
              <a:ext cx="292548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형식 중심 내용 체계로의 전환</a:t>
              </a:r>
            </a:p>
          </p:txBody>
        </p:sp>
        <p:grpSp>
          <p:nvGrpSpPr>
            <p:cNvPr id="29" name="그룹 28">
              <a:extLst>
                <a:ext uri="{FF2B5EF4-FFF2-40B4-BE49-F238E27FC236}">
                  <a16:creationId xmlns:a16="http://schemas.microsoft.com/office/drawing/2014/main" id="{3BF2DF5A-B508-A77F-0D47-964BEC9609FA}"/>
                </a:ext>
              </a:extLst>
            </p:cNvPr>
            <p:cNvGrpSpPr/>
            <p:nvPr/>
          </p:nvGrpSpPr>
          <p:grpSpPr>
            <a:xfrm>
              <a:off x="468312" y="1271588"/>
              <a:ext cx="238127" cy="274849"/>
              <a:chOff x="4333875" y="3152775"/>
              <a:chExt cx="478059" cy="551783"/>
            </a:xfrm>
          </p:grpSpPr>
          <p:sp>
            <p:nvSpPr>
              <p:cNvPr id="30" name="자유형: 도형 29">
                <a:extLst>
                  <a:ext uri="{FF2B5EF4-FFF2-40B4-BE49-F238E27FC236}">
                    <a16:creationId xmlns:a16="http://schemas.microsoft.com/office/drawing/2014/main" id="{A2D1F4E5-93CF-F122-5A5A-8016416F232E}"/>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1" name="자유형: 도형 30">
                <a:extLst>
                  <a:ext uri="{FF2B5EF4-FFF2-40B4-BE49-F238E27FC236}">
                    <a16:creationId xmlns:a16="http://schemas.microsoft.com/office/drawing/2014/main" id="{C81C50FF-034D-0C36-038E-E87352694D5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2" name="자유형: 도형 31">
                <a:extLst>
                  <a:ext uri="{FF2B5EF4-FFF2-40B4-BE49-F238E27FC236}">
                    <a16:creationId xmlns:a16="http://schemas.microsoft.com/office/drawing/2014/main" id="{DB55182D-3C3F-C0CD-7E1E-0F4B4649DB68}"/>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6" name="TextBox 5">
            <a:extLst>
              <a:ext uri="{FF2B5EF4-FFF2-40B4-BE49-F238E27FC236}">
                <a16:creationId xmlns:a16="http://schemas.microsoft.com/office/drawing/2014/main" id="{607F78BA-90E1-CD43-F76C-38E4CD9BD3D7}"/>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222007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92B4E6F5-EE3A-10D5-6A1E-537F22AC62CB}"/>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863A32C2-AA48-1ED3-102D-461DA40C83FF}"/>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9794B2DF-CA0B-2E17-7F15-24D6FCD5CFEE}"/>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51A05E8F-7CBA-D760-2F64-2273716A529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7" name="사각형: 둥근 위쪽 모서리 56">
            <a:extLst>
              <a:ext uri="{FF2B5EF4-FFF2-40B4-BE49-F238E27FC236}">
                <a16:creationId xmlns:a16="http://schemas.microsoft.com/office/drawing/2014/main" id="{E57161E1-9D2D-F786-3842-D71F67047732}"/>
              </a:ext>
            </a:extLst>
          </p:cNvPr>
          <p:cNvSpPr/>
          <p:nvPr/>
        </p:nvSpPr>
        <p:spPr>
          <a:xfrm>
            <a:off x="468312" y="3706907"/>
            <a:ext cx="8207375" cy="360000"/>
          </a:xfrm>
          <a:prstGeom prst="round2SameRect">
            <a:avLst/>
          </a:prstGeom>
          <a:gradFill>
            <a:gsLst>
              <a:gs pos="0">
                <a:srgbClr val="0F958E">
                  <a:alpha val="22000"/>
                </a:srgbClr>
              </a:gs>
              <a:gs pos="100000">
                <a:srgbClr val="935A9E">
                  <a:alpha val="22000"/>
                </a:srgbClr>
              </a:gs>
              <a:gs pos="55000">
                <a:srgbClr val="276DB5">
                  <a:alpha val="22000"/>
                </a:srgbClr>
              </a:gs>
            </a:gsLst>
            <a:lin ang="2700000" scaled="0"/>
          </a:grad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aphicFrame>
        <p:nvGraphicFramePr>
          <p:cNvPr id="58" name="표 8">
            <a:extLst>
              <a:ext uri="{FF2B5EF4-FFF2-40B4-BE49-F238E27FC236}">
                <a16:creationId xmlns:a16="http://schemas.microsoft.com/office/drawing/2014/main" id="{1FB52CB8-9A04-490D-80A1-6C6C52FD20A9}"/>
              </a:ext>
            </a:extLst>
          </p:cNvPr>
          <p:cNvGraphicFramePr>
            <a:graphicFrameLocks noGrp="1"/>
          </p:cNvGraphicFramePr>
          <p:nvPr>
            <p:extLst>
              <p:ext uri="{D42A27DB-BD31-4B8C-83A1-F6EECF244321}">
                <p14:modId xmlns:p14="http://schemas.microsoft.com/office/powerpoint/2010/main" val="1499587819"/>
              </p:ext>
            </p:extLst>
          </p:nvPr>
        </p:nvGraphicFramePr>
        <p:xfrm>
          <a:off x="468312" y="3699503"/>
          <a:ext cx="8207373" cy="2468352"/>
        </p:xfrm>
        <a:graphic>
          <a:graphicData uri="http://schemas.openxmlformats.org/drawingml/2006/table">
            <a:tbl>
              <a:tblPr firstRow="1" bandRow="1">
                <a:tableStyleId>{5C22544A-7EE6-4342-B048-85BDC9FD1C3A}</a:tableStyleId>
              </a:tblPr>
              <a:tblGrid>
                <a:gridCol w="2203044">
                  <a:extLst>
                    <a:ext uri="{9D8B030D-6E8A-4147-A177-3AD203B41FA5}">
                      <a16:colId xmlns:a16="http://schemas.microsoft.com/office/drawing/2014/main" val="2747899653"/>
                    </a:ext>
                  </a:extLst>
                </a:gridCol>
                <a:gridCol w="6004329">
                  <a:extLst>
                    <a:ext uri="{9D8B030D-6E8A-4147-A177-3AD203B41FA5}">
                      <a16:colId xmlns:a16="http://schemas.microsoft.com/office/drawing/2014/main" val="1689935496"/>
                    </a:ext>
                  </a:extLst>
                </a:gridCol>
              </a:tblGrid>
              <a:tr h="354322">
                <a:tc>
                  <a:txBody>
                    <a:bodyPr/>
                    <a:lstStyle/>
                    <a:p>
                      <a:pPr marL="0" marR="0" lvl="0" indent="0" algn="ctr" defTabSz="914400" rtl="0" eaLnBrk="1" latinLnBrk="0" hangingPunct="1">
                        <a:lnSpc>
                          <a:spcPct val="100000"/>
                        </a:lnSpc>
                        <a:spcBef>
                          <a:spcPts val="0"/>
                        </a:spcBef>
                        <a:spcAft>
                          <a:spcPts val="0"/>
                        </a:spcAft>
                        <a:buNone/>
                      </a:pPr>
                      <a:r>
                        <a:rPr lang="ko-KR" altLang="en-US" sz="16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범주</a:t>
                      </a:r>
                      <a:endParaRPr sz="16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91450" marR="91450" marT="45725" marB="72000">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00000"/>
                        </a:lnSpc>
                        <a:spcBef>
                          <a:spcPts val="0"/>
                        </a:spcBef>
                        <a:spcAft>
                          <a:spcPts val="0"/>
                        </a:spcAft>
                        <a:buNone/>
                      </a:pPr>
                      <a:r>
                        <a:rPr lang="ko-KR" altLang="en-US" sz="16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학습 내용</a:t>
                      </a:r>
                      <a:endParaRPr sz="16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91450" marR="91450" marT="45725" marB="72000">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705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지식</a:t>
                      </a:r>
                      <a:r>
                        <a:rPr lang="en-US" altLang="ko-KR"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이해</a:t>
                      </a:r>
                      <a:endParaRPr sz="15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45725" marB="45725"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교과 학습을 통해 알고 이해해야 할 내용</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해당 교과 영역의 내용</a:t>
                      </a:r>
                      <a:r>
                        <a:rPr lang="en-US" altLang="ko-K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개념</a:t>
                      </a:r>
                      <a:r>
                        <a:rPr lang="en-US" altLang="ko-K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원리의 이해</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705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과정</a:t>
                      </a:r>
                      <a:r>
                        <a:rPr lang="en-US" altLang="ko-KR"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기능</a:t>
                      </a:r>
                      <a:endParaRPr sz="15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45725" marB="45725"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지식 습득에 활용되는 사고 및 탐구 과정</a:t>
                      </a:r>
                      <a:r>
                        <a:rPr lang="en-US" altLang="ko-K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교과 고유의 절차적 지식</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지식의 이해와 적용을 가능하게 하는 구체적인 능력</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r h="6950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가치</a:t>
                      </a:r>
                      <a:r>
                        <a:rPr lang="en-US" altLang="ko-KR"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15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태도</a:t>
                      </a:r>
                      <a:endParaRPr sz="15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45725" marB="45725"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교과 활동을 통해 기를 수 있는 고유한 가치와 태도</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p>
                      <a:pPr marL="104775" marR="0" lvl="0" indent="-104775" algn="l" defTabSz="914400" rtl="0" eaLnBrk="1" fontAlgn="base" latinLnBrk="0" hangingPunct="1">
                        <a:lnSpc>
                          <a:spcPct val="100000"/>
                        </a:lnSpc>
                        <a:spcBef>
                          <a:spcPct val="0"/>
                        </a:spcBef>
                        <a:spcAft>
                          <a:spcPct val="0"/>
                        </a:spcAft>
                        <a:buClr>
                          <a:srgbClr val="0F958E"/>
                        </a:buClr>
                        <a:buSzTx/>
                        <a:buFont typeface="Arial" panose="020B0604020202020204" pitchFamily="34" charset="0"/>
                        <a:buChar char="•"/>
                        <a:tabLst/>
                      </a:pP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교과 내용 관련 태도</a:t>
                      </a:r>
                      <a:r>
                        <a:rPr lang="en-US" altLang="ko-K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교과 학습 내면화를 통해 얻게 되는 가치</a:t>
                      </a:r>
                      <a:endParaRPr sz="13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0589958"/>
                  </a:ext>
                </a:extLst>
              </a:tr>
            </a:tbl>
          </a:graphicData>
        </a:graphic>
      </p:graphicFrame>
      <p:sp>
        <p:nvSpPr>
          <p:cNvPr id="59" name="사각형: 둥근 모서리 58">
            <a:extLst>
              <a:ext uri="{FF2B5EF4-FFF2-40B4-BE49-F238E27FC236}">
                <a16:creationId xmlns:a16="http://schemas.microsoft.com/office/drawing/2014/main" id="{C77D5D32-841D-9ADB-DE17-9FBA091BB1DA}"/>
              </a:ext>
            </a:extLst>
          </p:cNvPr>
          <p:cNvSpPr/>
          <p:nvPr/>
        </p:nvSpPr>
        <p:spPr>
          <a:xfrm>
            <a:off x="468313" y="3704741"/>
            <a:ext cx="8207374" cy="2461109"/>
          </a:xfrm>
          <a:prstGeom prst="roundRect">
            <a:avLst>
              <a:gd name="adj" fmla="val 2567"/>
            </a:avLst>
          </a:prstGeom>
          <a:no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34" name="그룹 133">
            <a:extLst>
              <a:ext uri="{FF2B5EF4-FFF2-40B4-BE49-F238E27FC236}">
                <a16:creationId xmlns:a16="http://schemas.microsoft.com/office/drawing/2014/main" id="{C4EA74D1-3586-9C76-411C-093B8E1D7304}"/>
              </a:ext>
            </a:extLst>
          </p:cNvPr>
          <p:cNvGrpSpPr/>
          <p:nvPr/>
        </p:nvGrpSpPr>
        <p:grpSpPr>
          <a:xfrm>
            <a:off x="468312" y="1266631"/>
            <a:ext cx="3387775" cy="279806"/>
            <a:chOff x="468312" y="1266631"/>
            <a:chExt cx="3387775" cy="279806"/>
          </a:xfrm>
        </p:grpSpPr>
        <p:sp>
          <p:nvSpPr>
            <p:cNvPr id="135" name="TextBox 134">
              <a:extLst>
                <a:ext uri="{FF2B5EF4-FFF2-40B4-BE49-F238E27FC236}">
                  <a16:creationId xmlns:a16="http://schemas.microsoft.com/office/drawing/2014/main" id="{98DBA9D3-9C7C-2CF5-5AE2-DBCE51958646}"/>
                </a:ext>
              </a:extLst>
            </p:cNvPr>
            <p:cNvSpPr txBox="1"/>
            <p:nvPr/>
          </p:nvSpPr>
          <p:spPr>
            <a:xfrm>
              <a:off x="762291" y="1266631"/>
              <a:ext cx="3093796"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영역별 핵심 아이디어와 내용 체계 범주화</a:t>
              </a:r>
            </a:p>
          </p:txBody>
        </p:sp>
        <p:grpSp>
          <p:nvGrpSpPr>
            <p:cNvPr id="136" name="그룹 135">
              <a:extLst>
                <a:ext uri="{FF2B5EF4-FFF2-40B4-BE49-F238E27FC236}">
                  <a16:creationId xmlns:a16="http://schemas.microsoft.com/office/drawing/2014/main" id="{E75A655F-2194-9FC4-61D7-F913C4D73D72}"/>
                </a:ext>
              </a:extLst>
            </p:cNvPr>
            <p:cNvGrpSpPr/>
            <p:nvPr/>
          </p:nvGrpSpPr>
          <p:grpSpPr>
            <a:xfrm>
              <a:off x="468312" y="1271588"/>
              <a:ext cx="238127" cy="274849"/>
              <a:chOff x="4333875" y="3152775"/>
              <a:chExt cx="478059" cy="551783"/>
            </a:xfrm>
          </p:grpSpPr>
          <p:sp>
            <p:nvSpPr>
              <p:cNvPr id="137" name="자유형: 도형 136">
                <a:extLst>
                  <a:ext uri="{FF2B5EF4-FFF2-40B4-BE49-F238E27FC236}">
                    <a16:creationId xmlns:a16="http://schemas.microsoft.com/office/drawing/2014/main" id="{EC075642-4D3B-705E-0401-EA30FC43B991}"/>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8" name="자유형: 도형 137">
                <a:extLst>
                  <a:ext uri="{FF2B5EF4-FFF2-40B4-BE49-F238E27FC236}">
                    <a16:creationId xmlns:a16="http://schemas.microsoft.com/office/drawing/2014/main" id="{6F582759-05AB-A6F0-9487-36E45DAF9556}"/>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9" name="자유형: 도형 138">
                <a:extLst>
                  <a:ext uri="{FF2B5EF4-FFF2-40B4-BE49-F238E27FC236}">
                    <a16:creationId xmlns:a16="http://schemas.microsoft.com/office/drawing/2014/main" id="{5D239899-49A7-B009-64C1-F20ABC4C49C9}"/>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1" name="그룹 10">
            <a:extLst>
              <a:ext uri="{FF2B5EF4-FFF2-40B4-BE49-F238E27FC236}">
                <a16:creationId xmlns:a16="http://schemas.microsoft.com/office/drawing/2014/main" id="{3CF3C93B-DF4C-38C8-A7F2-FFE6AAD4A6ED}"/>
              </a:ext>
            </a:extLst>
          </p:cNvPr>
          <p:cNvGrpSpPr/>
          <p:nvPr/>
        </p:nvGrpSpPr>
        <p:grpSpPr>
          <a:xfrm>
            <a:off x="467610" y="1712405"/>
            <a:ext cx="8208779" cy="1586747"/>
            <a:chOff x="467610" y="1712405"/>
            <a:chExt cx="8208779" cy="1586747"/>
          </a:xfrm>
        </p:grpSpPr>
        <p:grpSp>
          <p:nvGrpSpPr>
            <p:cNvPr id="7" name="그룹 6">
              <a:extLst>
                <a:ext uri="{FF2B5EF4-FFF2-40B4-BE49-F238E27FC236}">
                  <a16:creationId xmlns:a16="http://schemas.microsoft.com/office/drawing/2014/main" id="{160D042C-3CE4-85EA-EEE2-4300B9F9C8F4}"/>
                </a:ext>
              </a:extLst>
            </p:cNvPr>
            <p:cNvGrpSpPr/>
            <p:nvPr/>
          </p:nvGrpSpPr>
          <p:grpSpPr>
            <a:xfrm>
              <a:off x="467610" y="1712405"/>
              <a:ext cx="8208779" cy="1586747"/>
              <a:chOff x="467610" y="1846907"/>
              <a:chExt cx="8208779" cy="2290527"/>
            </a:xfrm>
            <a:gradFill>
              <a:gsLst>
                <a:gs pos="50000">
                  <a:srgbClr val="2374AE">
                    <a:alpha val="30000"/>
                  </a:srgbClr>
                </a:gs>
                <a:gs pos="1000">
                  <a:srgbClr val="0F958E">
                    <a:alpha val="30000"/>
                  </a:srgbClr>
                </a:gs>
                <a:gs pos="100000">
                  <a:srgbClr val="935A9E">
                    <a:alpha val="30000"/>
                  </a:srgbClr>
                </a:gs>
              </a:gsLst>
              <a:lin ang="0" scaled="0"/>
            </a:gradFill>
          </p:grpSpPr>
          <p:sp>
            <p:nvSpPr>
              <p:cNvPr id="8" name="사각형: 둥근 모서리 7">
                <a:extLst>
                  <a:ext uri="{FF2B5EF4-FFF2-40B4-BE49-F238E27FC236}">
                    <a16:creationId xmlns:a16="http://schemas.microsoft.com/office/drawing/2014/main" id="{A3B967F0-75EB-D683-F9A9-C13C9C3436F8}"/>
                  </a:ext>
                </a:extLst>
              </p:cNvPr>
              <p:cNvSpPr/>
              <p:nvPr/>
            </p:nvSpPr>
            <p:spPr>
              <a:xfrm>
                <a:off x="467610" y="1846907"/>
                <a:ext cx="2118419" cy="2290527"/>
              </a:xfrm>
              <a:prstGeom prst="roundRect">
                <a:avLst>
                  <a:gd name="adj" fmla="val 6757"/>
                </a:avLst>
              </a:prstGeom>
              <a:grp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9" name="사각형: 둥근 모서리 8">
                <a:extLst>
                  <a:ext uri="{FF2B5EF4-FFF2-40B4-BE49-F238E27FC236}">
                    <a16:creationId xmlns:a16="http://schemas.microsoft.com/office/drawing/2014/main" id="{88221857-B376-55EE-26D5-623E43206F1B}"/>
                  </a:ext>
                </a:extLst>
              </p:cNvPr>
              <p:cNvSpPr/>
              <p:nvPr/>
            </p:nvSpPr>
            <p:spPr>
              <a:xfrm>
                <a:off x="2951788" y="1846907"/>
                <a:ext cx="3289626" cy="2290527"/>
              </a:xfrm>
              <a:prstGeom prst="roundRect">
                <a:avLst>
                  <a:gd name="adj" fmla="val 7273"/>
                </a:avLst>
              </a:prstGeom>
              <a:grp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 name="사각형: 둥근 모서리 9">
                <a:extLst>
                  <a:ext uri="{FF2B5EF4-FFF2-40B4-BE49-F238E27FC236}">
                    <a16:creationId xmlns:a16="http://schemas.microsoft.com/office/drawing/2014/main" id="{A88F1399-E28D-E895-BCD3-3EF2225142F0}"/>
                  </a:ext>
                </a:extLst>
              </p:cNvPr>
              <p:cNvSpPr/>
              <p:nvPr/>
            </p:nvSpPr>
            <p:spPr>
              <a:xfrm>
                <a:off x="6618208" y="1846907"/>
                <a:ext cx="2058181" cy="2290527"/>
              </a:xfrm>
              <a:prstGeom prst="roundRect">
                <a:avLst>
                  <a:gd name="adj" fmla="val 6241"/>
                </a:avLst>
              </a:prstGeom>
              <a:grp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33" name="그룹 32">
              <a:extLst>
                <a:ext uri="{FF2B5EF4-FFF2-40B4-BE49-F238E27FC236}">
                  <a16:creationId xmlns:a16="http://schemas.microsoft.com/office/drawing/2014/main" id="{274BF997-AFEE-CDA8-1427-53A4F0B58A26}"/>
                </a:ext>
              </a:extLst>
            </p:cNvPr>
            <p:cNvGrpSpPr/>
            <p:nvPr/>
          </p:nvGrpSpPr>
          <p:grpSpPr>
            <a:xfrm>
              <a:off x="7035618" y="2122578"/>
              <a:ext cx="1234312" cy="730358"/>
              <a:chOff x="6833107" y="2105047"/>
              <a:chExt cx="1234312" cy="730358"/>
            </a:xfrm>
          </p:grpSpPr>
          <p:sp>
            <p:nvSpPr>
              <p:cNvPr id="27" name="TextBox 26">
                <a:extLst>
                  <a:ext uri="{FF2B5EF4-FFF2-40B4-BE49-F238E27FC236}">
                    <a16:creationId xmlns:a16="http://schemas.microsoft.com/office/drawing/2014/main" id="{F360910F-6B9C-F1BC-5180-B1B8000502BD}"/>
                  </a:ext>
                </a:extLst>
              </p:cNvPr>
              <p:cNvSpPr txBox="1"/>
              <p:nvPr/>
            </p:nvSpPr>
            <p:spPr>
              <a:xfrm>
                <a:off x="6833107" y="2619961"/>
                <a:ext cx="1234312"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영역별 내용 요소</a:t>
                </a:r>
              </a:p>
            </p:txBody>
          </p:sp>
          <p:sp>
            <p:nvSpPr>
              <p:cNvPr id="31" name="사각형: 둥근 모서리 30">
                <a:extLst>
                  <a:ext uri="{FF2B5EF4-FFF2-40B4-BE49-F238E27FC236}">
                    <a16:creationId xmlns:a16="http://schemas.microsoft.com/office/drawing/2014/main" id="{757B4178-708A-F821-4DE1-F53CC4CCE9C3}"/>
                  </a:ext>
                </a:extLst>
              </p:cNvPr>
              <p:cNvSpPr/>
              <p:nvPr/>
            </p:nvSpPr>
            <p:spPr>
              <a:xfrm>
                <a:off x="7008116" y="2105047"/>
                <a:ext cx="884295" cy="298310"/>
              </a:xfrm>
              <a:prstGeom prst="roundRect">
                <a:avLst>
                  <a:gd name="adj" fmla="val 50000"/>
                </a:avLst>
              </a:prstGeom>
              <a:solidFill>
                <a:srgbClr val="935A9E"/>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32" name="TextBox 31">
                <a:extLst>
                  <a:ext uri="{FF2B5EF4-FFF2-40B4-BE49-F238E27FC236}">
                    <a16:creationId xmlns:a16="http://schemas.microsoft.com/office/drawing/2014/main" id="{38594865-3096-D297-93F5-8887FC0D9B8F}"/>
                  </a:ext>
                </a:extLst>
              </p:cNvPr>
              <p:cNvSpPr txBox="1"/>
              <p:nvPr/>
            </p:nvSpPr>
            <p:spPr>
              <a:xfrm>
                <a:off x="7114434" y="2119736"/>
                <a:ext cx="671659"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내용 체계</a:t>
                </a:r>
              </a:p>
            </p:txBody>
          </p:sp>
        </p:grpSp>
        <p:grpSp>
          <p:nvGrpSpPr>
            <p:cNvPr id="24" name="그룹 23">
              <a:extLst>
                <a:ext uri="{FF2B5EF4-FFF2-40B4-BE49-F238E27FC236}">
                  <a16:creationId xmlns:a16="http://schemas.microsoft.com/office/drawing/2014/main" id="{F965DFA2-AE58-591C-9BD2-99C7A39BF642}"/>
                </a:ext>
              </a:extLst>
            </p:cNvPr>
            <p:cNvGrpSpPr/>
            <p:nvPr/>
          </p:nvGrpSpPr>
          <p:grpSpPr>
            <a:xfrm>
              <a:off x="582671" y="1848284"/>
              <a:ext cx="1897838" cy="1295771"/>
              <a:chOff x="452611" y="1830753"/>
              <a:chExt cx="2463205" cy="1295771"/>
            </a:xfrm>
          </p:grpSpPr>
          <p:grpSp>
            <p:nvGrpSpPr>
              <p:cNvPr id="14" name="그룹 13">
                <a:extLst>
                  <a:ext uri="{FF2B5EF4-FFF2-40B4-BE49-F238E27FC236}">
                    <a16:creationId xmlns:a16="http://schemas.microsoft.com/office/drawing/2014/main" id="{F5250E4F-ACEA-B56D-0798-AE76D460319C}"/>
                  </a:ext>
                </a:extLst>
              </p:cNvPr>
              <p:cNvGrpSpPr/>
              <p:nvPr/>
            </p:nvGrpSpPr>
            <p:grpSpPr>
              <a:xfrm>
                <a:off x="452611" y="1830753"/>
                <a:ext cx="2463205" cy="381371"/>
                <a:chOff x="4486652" y="2308055"/>
                <a:chExt cx="3476248" cy="461459"/>
              </a:xfrm>
            </p:grpSpPr>
            <p:sp>
              <p:nvSpPr>
                <p:cNvPr id="12" name="사각형: 둥근 모서리 11">
                  <a:extLst>
                    <a:ext uri="{FF2B5EF4-FFF2-40B4-BE49-F238E27FC236}">
                      <a16:creationId xmlns:a16="http://schemas.microsoft.com/office/drawing/2014/main" id="{C7D7F920-9B70-6768-33A3-473DB1D83D3A}"/>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3" name="TextBox 12">
                  <a:extLst>
                    <a:ext uri="{FF2B5EF4-FFF2-40B4-BE49-F238E27FC236}">
                      <a16:creationId xmlns:a16="http://schemas.microsoft.com/office/drawing/2014/main" id="{02D78E97-CB6E-D100-16FF-EDE6CEC1E5C5}"/>
                    </a:ext>
                  </a:extLst>
                </p:cNvPr>
                <p:cNvSpPr txBox="1"/>
                <p:nvPr/>
              </p:nvSpPr>
              <p:spPr>
                <a:xfrm>
                  <a:off x="5916475" y="2355246"/>
                  <a:ext cx="616605"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운동</a:t>
                  </a:r>
                </a:p>
              </p:txBody>
            </p:sp>
          </p:grpSp>
          <p:grpSp>
            <p:nvGrpSpPr>
              <p:cNvPr id="18" name="그룹 17">
                <a:extLst>
                  <a:ext uri="{FF2B5EF4-FFF2-40B4-BE49-F238E27FC236}">
                    <a16:creationId xmlns:a16="http://schemas.microsoft.com/office/drawing/2014/main" id="{51C9CE91-01BE-D3DA-27FA-C12196590AA3}"/>
                  </a:ext>
                </a:extLst>
              </p:cNvPr>
              <p:cNvGrpSpPr/>
              <p:nvPr/>
            </p:nvGrpSpPr>
            <p:grpSpPr>
              <a:xfrm>
                <a:off x="452611" y="2287953"/>
                <a:ext cx="2463205" cy="381371"/>
                <a:chOff x="4486652" y="2308055"/>
                <a:chExt cx="3476248" cy="461459"/>
              </a:xfrm>
            </p:grpSpPr>
            <p:sp>
              <p:nvSpPr>
                <p:cNvPr id="19" name="사각형: 둥근 모서리 18">
                  <a:extLst>
                    <a:ext uri="{FF2B5EF4-FFF2-40B4-BE49-F238E27FC236}">
                      <a16:creationId xmlns:a16="http://schemas.microsoft.com/office/drawing/2014/main" id="{AE5AB715-3C1D-D488-FCB2-3AFFB2E3C49E}"/>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3AC3AEE2-0A9F-905D-048C-4113A3A5D3EC}"/>
                    </a:ext>
                  </a:extLst>
                </p:cNvPr>
                <p:cNvSpPr txBox="1"/>
                <p:nvPr/>
              </p:nvSpPr>
              <p:spPr>
                <a:xfrm>
                  <a:off x="5762326" y="2355246"/>
                  <a:ext cx="924904"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스포츠</a:t>
                  </a:r>
                </a:p>
              </p:txBody>
            </p:sp>
          </p:grpSp>
          <p:grpSp>
            <p:nvGrpSpPr>
              <p:cNvPr id="21" name="그룹 20">
                <a:extLst>
                  <a:ext uri="{FF2B5EF4-FFF2-40B4-BE49-F238E27FC236}">
                    <a16:creationId xmlns:a16="http://schemas.microsoft.com/office/drawing/2014/main" id="{12532DEB-96B8-DFAF-B89A-7CCF858CE042}"/>
                  </a:ext>
                </a:extLst>
              </p:cNvPr>
              <p:cNvGrpSpPr/>
              <p:nvPr/>
            </p:nvGrpSpPr>
            <p:grpSpPr>
              <a:xfrm>
                <a:off x="452611" y="2745153"/>
                <a:ext cx="2463205" cy="381371"/>
                <a:chOff x="4486652" y="2308055"/>
                <a:chExt cx="3476248" cy="461459"/>
              </a:xfrm>
            </p:grpSpPr>
            <p:sp>
              <p:nvSpPr>
                <p:cNvPr id="22" name="사각형: 둥근 모서리 21">
                  <a:extLst>
                    <a:ext uri="{FF2B5EF4-FFF2-40B4-BE49-F238E27FC236}">
                      <a16:creationId xmlns:a16="http://schemas.microsoft.com/office/drawing/2014/main" id="{39CC15C1-6799-6F61-E311-AB9FA3D9A736}"/>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3" name="TextBox 22">
                  <a:extLst>
                    <a:ext uri="{FF2B5EF4-FFF2-40B4-BE49-F238E27FC236}">
                      <a16:creationId xmlns:a16="http://schemas.microsoft.com/office/drawing/2014/main" id="{53141BCC-5495-FBD4-37BD-74BF799C9440}"/>
                    </a:ext>
                  </a:extLst>
                </p:cNvPr>
                <p:cNvSpPr txBox="1"/>
                <p:nvPr/>
              </p:nvSpPr>
              <p:spPr>
                <a:xfrm>
                  <a:off x="5916475" y="2355246"/>
                  <a:ext cx="616605"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표현</a:t>
                  </a:r>
                </a:p>
              </p:txBody>
            </p:sp>
          </p:grpSp>
        </p:grpSp>
        <p:grpSp>
          <p:nvGrpSpPr>
            <p:cNvPr id="121" name="그룹 120">
              <a:extLst>
                <a:ext uri="{FF2B5EF4-FFF2-40B4-BE49-F238E27FC236}">
                  <a16:creationId xmlns:a16="http://schemas.microsoft.com/office/drawing/2014/main" id="{72E0743B-9918-6CB9-1738-E48BC856B224}"/>
                </a:ext>
              </a:extLst>
            </p:cNvPr>
            <p:cNvGrpSpPr/>
            <p:nvPr/>
          </p:nvGrpSpPr>
          <p:grpSpPr>
            <a:xfrm>
              <a:off x="3122186" y="1835205"/>
              <a:ext cx="2970112" cy="1302500"/>
              <a:chOff x="3122186" y="1957374"/>
              <a:chExt cx="2970112" cy="1302500"/>
            </a:xfrm>
          </p:grpSpPr>
          <p:grpSp>
            <p:nvGrpSpPr>
              <p:cNvPr id="75" name="그룹 74">
                <a:extLst>
                  <a:ext uri="{FF2B5EF4-FFF2-40B4-BE49-F238E27FC236}">
                    <a16:creationId xmlns:a16="http://schemas.microsoft.com/office/drawing/2014/main" id="{F96BBA34-B2C3-ADF2-70F9-A3727E97EA5A}"/>
                  </a:ext>
                </a:extLst>
              </p:cNvPr>
              <p:cNvGrpSpPr/>
              <p:nvPr/>
            </p:nvGrpSpPr>
            <p:grpSpPr>
              <a:xfrm>
                <a:off x="3122186" y="1957374"/>
                <a:ext cx="2970112" cy="344501"/>
                <a:chOff x="5813531" y="4119241"/>
                <a:chExt cx="2862157" cy="331665"/>
              </a:xfrm>
            </p:grpSpPr>
            <p:sp>
              <p:nvSpPr>
                <p:cNvPr id="73" name="자유형 27">
                  <a:extLst>
                    <a:ext uri="{FF2B5EF4-FFF2-40B4-BE49-F238E27FC236}">
                      <a16:creationId xmlns:a16="http://schemas.microsoft.com/office/drawing/2014/main" id="{55FD430D-15ED-B70C-FB6E-98BB82E40747}"/>
                    </a:ext>
                  </a:extLst>
                </p:cNvPr>
                <p:cNvSpPr/>
                <p:nvPr/>
              </p:nvSpPr>
              <p:spPr>
                <a:xfrm rot="10800000" flipH="1" flipV="1">
                  <a:off x="5813531" y="4119241"/>
                  <a:ext cx="2862157" cy="331665"/>
                </a:xfrm>
                <a:prstGeom prst="roundRect">
                  <a:avLst>
                    <a:gd name="adj" fmla="val 50000"/>
                  </a:avLst>
                </a:prstGeom>
                <a:gradFill>
                  <a:gsLst>
                    <a:gs pos="0">
                      <a:srgbClr val="0F958E"/>
                    </a:gs>
                    <a:gs pos="100000">
                      <a:srgbClr val="935A9E"/>
                    </a:gs>
                    <a:gs pos="55000">
                      <a:srgbClr val="276DB5"/>
                    </a:gs>
                  </a:gsLst>
                  <a:lin ang="27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74" name="TextBox 73">
                  <a:extLst>
                    <a:ext uri="{FF2B5EF4-FFF2-40B4-BE49-F238E27FC236}">
                      <a16:creationId xmlns:a16="http://schemas.microsoft.com/office/drawing/2014/main" id="{EC078DF0-4E47-27CA-5482-CC9CDDE586F2}"/>
                    </a:ext>
                  </a:extLst>
                </p:cNvPr>
                <p:cNvSpPr txBox="1"/>
                <p:nvPr/>
              </p:nvSpPr>
              <p:spPr>
                <a:xfrm>
                  <a:off x="6769606" y="4153394"/>
                  <a:ext cx="950013" cy="222231"/>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핵심 아이디어</a:t>
                  </a:r>
                </a:p>
              </p:txBody>
            </p:sp>
          </p:grpSp>
          <p:grpSp>
            <p:nvGrpSpPr>
              <p:cNvPr id="120" name="그룹 119">
                <a:extLst>
                  <a:ext uri="{FF2B5EF4-FFF2-40B4-BE49-F238E27FC236}">
                    <a16:creationId xmlns:a16="http://schemas.microsoft.com/office/drawing/2014/main" id="{6F6F8814-D0F8-E4E3-3F34-957B00B605E7}"/>
                  </a:ext>
                </a:extLst>
              </p:cNvPr>
              <p:cNvGrpSpPr/>
              <p:nvPr/>
            </p:nvGrpSpPr>
            <p:grpSpPr>
              <a:xfrm>
                <a:off x="3290461" y="2300988"/>
                <a:ext cx="2633562" cy="958886"/>
                <a:chOff x="3278288" y="2307338"/>
                <a:chExt cx="2424012" cy="958886"/>
              </a:xfrm>
            </p:grpSpPr>
            <p:grpSp>
              <p:nvGrpSpPr>
                <p:cNvPr id="111" name="그룹 110">
                  <a:extLst>
                    <a:ext uri="{FF2B5EF4-FFF2-40B4-BE49-F238E27FC236}">
                      <a16:creationId xmlns:a16="http://schemas.microsoft.com/office/drawing/2014/main" id="{A97107E9-086A-9558-E502-476805404161}"/>
                    </a:ext>
                  </a:extLst>
                </p:cNvPr>
                <p:cNvGrpSpPr/>
                <p:nvPr/>
              </p:nvGrpSpPr>
              <p:grpSpPr>
                <a:xfrm>
                  <a:off x="3278288" y="2307338"/>
                  <a:ext cx="734912" cy="958886"/>
                  <a:chOff x="3278288" y="2307338"/>
                  <a:chExt cx="734912" cy="958886"/>
                </a:xfrm>
              </p:grpSpPr>
              <p:sp>
                <p:nvSpPr>
                  <p:cNvPr id="109" name="자유형: 도형 108">
                    <a:extLst>
                      <a:ext uri="{FF2B5EF4-FFF2-40B4-BE49-F238E27FC236}">
                        <a16:creationId xmlns:a16="http://schemas.microsoft.com/office/drawing/2014/main" id="{0C88CA64-22CA-0CF7-6DD7-A66A08416EAA}"/>
                      </a:ext>
                    </a:extLst>
                  </p:cNvPr>
                  <p:cNvSpPr/>
                  <p:nvPr/>
                </p:nvSpPr>
                <p:spPr>
                  <a:xfrm>
                    <a:off x="3340585" y="2307338"/>
                    <a:ext cx="610318" cy="139482"/>
                  </a:xfrm>
                  <a:custGeom>
                    <a:avLst/>
                    <a:gdLst>
                      <a:gd name="connsiteX0" fmla="*/ 0 w 1271592"/>
                      <a:gd name="connsiteY0" fmla="*/ 0 h 286530"/>
                      <a:gd name="connsiteX1" fmla="*/ 1271592 w 1271592"/>
                      <a:gd name="connsiteY1" fmla="*/ 0 h 286530"/>
                      <a:gd name="connsiteX2" fmla="*/ 1128327 w 1271592"/>
                      <a:gd name="connsiteY2" fmla="*/ 143265 h 286530"/>
                      <a:gd name="connsiteX3" fmla="*/ 1271592 w 1271592"/>
                      <a:gd name="connsiteY3" fmla="*/ 286530 h 286530"/>
                      <a:gd name="connsiteX4" fmla="*/ 0 w 1271592"/>
                      <a:gd name="connsiteY4" fmla="*/ 286530 h 286530"/>
                      <a:gd name="connsiteX5" fmla="*/ 143265 w 1271592"/>
                      <a:gd name="connsiteY5" fmla="*/ 143265 h 286530"/>
                      <a:gd name="connsiteX6" fmla="*/ 0 w 1271592"/>
                      <a:gd name="connsiteY6" fmla="*/ 0 h 286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92" h="286530">
                        <a:moveTo>
                          <a:pt x="0" y="0"/>
                        </a:moveTo>
                        <a:lnTo>
                          <a:pt x="1271592" y="0"/>
                        </a:lnTo>
                        <a:cubicBezTo>
                          <a:pt x="1192469" y="0"/>
                          <a:pt x="1128327" y="64142"/>
                          <a:pt x="1128327" y="143265"/>
                        </a:cubicBezTo>
                        <a:cubicBezTo>
                          <a:pt x="1128327" y="222388"/>
                          <a:pt x="1192469" y="286530"/>
                          <a:pt x="1271592" y="286530"/>
                        </a:cubicBezTo>
                        <a:lnTo>
                          <a:pt x="0" y="286530"/>
                        </a:lnTo>
                        <a:cubicBezTo>
                          <a:pt x="79123" y="286530"/>
                          <a:pt x="143265" y="222388"/>
                          <a:pt x="143265" y="143265"/>
                        </a:cubicBezTo>
                        <a:cubicBezTo>
                          <a:pt x="143265" y="64142"/>
                          <a:pt x="79123" y="0"/>
                          <a:pt x="0" y="0"/>
                        </a:cubicBezTo>
                        <a:close/>
                      </a:path>
                    </a:pathLst>
                  </a:custGeom>
                  <a:solidFill>
                    <a:schemeClr val="tx1">
                      <a:alpha val="12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solidFill>
                        <a:schemeClr val="bg1"/>
                      </a:solidFill>
                      <a:latin typeface="서평원 꺾깎체 TTF" panose="020B0600000101010101" pitchFamily="50" charset="-127"/>
                      <a:ea typeface="서평원 꺾깎체 TTF" panose="020B0600000101010101" pitchFamily="50" charset="-127"/>
                    </a:endParaRPr>
                  </a:p>
                </p:txBody>
              </p:sp>
              <p:sp>
                <p:nvSpPr>
                  <p:cNvPr id="102" name="자유형 27">
                    <a:extLst>
                      <a:ext uri="{FF2B5EF4-FFF2-40B4-BE49-F238E27FC236}">
                        <a16:creationId xmlns:a16="http://schemas.microsoft.com/office/drawing/2014/main" id="{BC8CD5CD-21C1-5270-A5FF-AC39685C9E01}"/>
                      </a:ext>
                    </a:extLst>
                  </p:cNvPr>
                  <p:cNvSpPr/>
                  <p:nvPr/>
                </p:nvSpPr>
                <p:spPr>
                  <a:xfrm rot="10800000" flipH="1" flipV="1">
                    <a:off x="3278288" y="2452674"/>
                    <a:ext cx="734912" cy="813550"/>
                  </a:xfrm>
                  <a:prstGeom prst="roundRect">
                    <a:avLst>
                      <a:gd name="adj" fmla="val 1209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62" name="TextBox 61">
                    <a:extLst>
                      <a:ext uri="{FF2B5EF4-FFF2-40B4-BE49-F238E27FC236}">
                        <a16:creationId xmlns:a16="http://schemas.microsoft.com/office/drawing/2014/main" id="{BEEB789E-9528-C2BD-828F-C4DDB8DEE35E}"/>
                      </a:ext>
                    </a:extLst>
                  </p:cNvPr>
                  <p:cNvSpPr txBox="1"/>
                  <p:nvPr/>
                </p:nvSpPr>
                <p:spPr>
                  <a:xfrm>
                    <a:off x="3334422" y="2617076"/>
                    <a:ext cx="622641" cy="484748"/>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알고 </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이해할 수</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있어야 할 것</a:t>
                    </a:r>
                  </a:p>
                </p:txBody>
              </p:sp>
            </p:grpSp>
            <p:grpSp>
              <p:nvGrpSpPr>
                <p:cNvPr id="112" name="그룹 111">
                  <a:extLst>
                    <a:ext uri="{FF2B5EF4-FFF2-40B4-BE49-F238E27FC236}">
                      <a16:creationId xmlns:a16="http://schemas.microsoft.com/office/drawing/2014/main" id="{A9C5CCA6-B7A9-A4FF-18C1-530F96BB2B02}"/>
                    </a:ext>
                  </a:extLst>
                </p:cNvPr>
                <p:cNvGrpSpPr/>
                <p:nvPr/>
              </p:nvGrpSpPr>
              <p:grpSpPr>
                <a:xfrm>
                  <a:off x="4122838" y="2307338"/>
                  <a:ext cx="734912" cy="958886"/>
                  <a:chOff x="3278288" y="2307338"/>
                  <a:chExt cx="734912" cy="958886"/>
                </a:xfrm>
              </p:grpSpPr>
              <p:sp>
                <p:nvSpPr>
                  <p:cNvPr id="113" name="자유형: 도형 112">
                    <a:extLst>
                      <a:ext uri="{FF2B5EF4-FFF2-40B4-BE49-F238E27FC236}">
                        <a16:creationId xmlns:a16="http://schemas.microsoft.com/office/drawing/2014/main" id="{FA6FD5E8-11C8-0836-D6D8-0B720DCEBBFF}"/>
                      </a:ext>
                    </a:extLst>
                  </p:cNvPr>
                  <p:cNvSpPr/>
                  <p:nvPr/>
                </p:nvSpPr>
                <p:spPr>
                  <a:xfrm>
                    <a:off x="3340585" y="2307338"/>
                    <a:ext cx="610318" cy="139482"/>
                  </a:xfrm>
                  <a:custGeom>
                    <a:avLst/>
                    <a:gdLst>
                      <a:gd name="connsiteX0" fmla="*/ 0 w 1271592"/>
                      <a:gd name="connsiteY0" fmla="*/ 0 h 286530"/>
                      <a:gd name="connsiteX1" fmla="*/ 1271592 w 1271592"/>
                      <a:gd name="connsiteY1" fmla="*/ 0 h 286530"/>
                      <a:gd name="connsiteX2" fmla="*/ 1128327 w 1271592"/>
                      <a:gd name="connsiteY2" fmla="*/ 143265 h 286530"/>
                      <a:gd name="connsiteX3" fmla="*/ 1271592 w 1271592"/>
                      <a:gd name="connsiteY3" fmla="*/ 286530 h 286530"/>
                      <a:gd name="connsiteX4" fmla="*/ 0 w 1271592"/>
                      <a:gd name="connsiteY4" fmla="*/ 286530 h 286530"/>
                      <a:gd name="connsiteX5" fmla="*/ 143265 w 1271592"/>
                      <a:gd name="connsiteY5" fmla="*/ 143265 h 286530"/>
                      <a:gd name="connsiteX6" fmla="*/ 0 w 1271592"/>
                      <a:gd name="connsiteY6" fmla="*/ 0 h 286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92" h="286530">
                        <a:moveTo>
                          <a:pt x="0" y="0"/>
                        </a:moveTo>
                        <a:lnTo>
                          <a:pt x="1271592" y="0"/>
                        </a:lnTo>
                        <a:cubicBezTo>
                          <a:pt x="1192469" y="0"/>
                          <a:pt x="1128327" y="64142"/>
                          <a:pt x="1128327" y="143265"/>
                        </a:cubicBezTo>
                        <a:cubicBezTo>
                          <a:pt x="1128327" y="222388"/>
                          <a:pt x="1192469" y="286530"/>
                          <a:pt x="1271592" y="286530"/>
                        </a:cubicBezTo>
                        <a:lnTo>
                          <a:pt x="0" y="286530"/>
                        </a:lnTo>
                        <a:cubicBezTo>
                          <a:pt x="79123" y="286530"/>
                          <a:pt x="143265" y="222388"/>
                          <a:pt x="143265" y="143265"/>
                        </a:cubicBezTo>
                        <a:cubicBezTo>
                          <a:pt x="143265" y="64142"/>
                          <a:pt x="79123" y="0"/>
                          <a:pt x="0" y="0"/>
                        </a:cubicBezTo>
                        <a:close/>
                      </a:path>
                    </a:pathLst>
                  </a:custGeom>
                  <a:solidFill>
                    <a:schemeClr val="tx1">
                      <a:alpha val="12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solidFill>
                        <a:schemeClr val="bg1"/>
                      </a:solidFill>
                      <a:latin typeface="서평원 꺾깎체 TTF" panose="020B0600000101010101" pitchFamily="50" charset="-127"/>
                      <a:ea typeface="서평원 꺾깎체 TTF" panose="020B0600000101010101" pitchFamily="50" charset="-127"/>
                    </a:endParaRPr>
                  </a:p>
                </p:txBody>
              </p:sp>
              <p:sp>
                <p:nvSpPr>
                  <p:cNvPr id="114" name="자유형 27">
                    <a:extLst>
                      <a:ext uri="{FF2B5EF4-FFF2-40B4-BE49-F238E27FC236}">
                        <a16:creationId xmlns:a16="http://schemas.microsoft.com/office/drawing/2014/main" id="{BBA0647A-3CB1-4AFD-A05D-F6FE7E3F696A}"/>
                      </a:ext>
                    </a:extLst>
                  </p:cNvPr>
                  <p:cNvSpPr/>
                  <p:nvPr/>
                </p:nvSpPr>
                <p:spPr>
                  <a:xfrm rot="10800000" flipH="1" flipV="1">
                    <a:off x="3278288" y="2452674"/>
                    <a:ext cx="734912" cy="813550"/>
                  </a:xfrm>
                  <a:prstGeom prst="roundRect">
                    <a:avLst>
                      <a:gd name="adj" fmla="val 1209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25FBB807-0822-E682-1D82-2687489E1FF2}"/>
                      </a:ext>
                    </a:extLst>
                  </p:cNvPr>
                  <p:cNvSpPr txBox="1"/>
                  <p:nvPr/>
                </p:nvSpPr>
                <p:spPr>
                  <a:xfrm>
                    <a:off x="3349914" y="2697867"/>
                    <a:ext cx="591658" cy="323165"/>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교과 고유의</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탐구와 사고</a:t>
                    </a:r>
                  </a:p>
                </p:txBody>
              </p:sp>
            </p:grpSp>
            <p:grpSp>
              <p:nvGrpSpPr>
                <p:cNvPr id="116" name="그룹 115">
                  <a:extLst>
                    <a:ext uri="{FF2B5EF4-FFF2-40B4-BE49-F238E27FC236}">
                      <a16:creationId xmlns:a16="http://schemas.microsoft.com/office/drawing/2014/main" id="{F5DC0695-54C5-FC0E-3A48-0AC71AC33909}"/>
                    </a:ext>
                  </a:extLst>
                </p:cNvPr>
                <p:cNvGrpSpPr/>
                <p:nvPr/>
              </p:nvGrpSpPr>
              <p:grpSpPr>
                <a:xfrm>
                  <a:off x="4967388" y="2307338"/>
                  <a:ext cx="734912" cy="958886"/>
                  <a:chOff x="3278288" y="2307338"/>
                  <a:chExt cx="734912" cy="958886"/>
                </a:xfrm>
              </p:grpSpPr>
              <p:sp>
                <p:nvSpPr>
                  <p:cNvPr id="117" name="자유형: 도형 116">
                    <a:extLst>
                      <a:ext uri="{FF2B5EF4-FFF2-40B4-BE49-F238E27FC236}">
                        <a16:creationId xmlns:a16="http://schemas.microsoft.com/office/drawing/2014/main" id="{CF3B6331-EF24-2C32-DF62-A59EEA8D7FB2}"/>
                      </a:ext>
                    </a:extLst>
                  </p:cNvPr>
                  <p:cNvSpPr/>
                  <p:nvPr/>
                </p:nvSpPr>
                <p:spPr>
                  <a:xfrm>
                    <a:off x="3340585" y="2307338"/>
                    <a:ext cx="610318" cy="139482"/>
                  </a:xfrm>
                  <a:custGeom>
                    <a:avLst/>
                    <a:gdLst>
                      <a:gd name="connsiteX0" fmla="*/ 0 w 1271592"/>
                      <a:gd name="connsiteY0" fmla="*/ 0 h 286530"/>
                      <a:gd name="connsiteX1" fmla="*/ 1271592 w 1271592"/>
                      <a:gd name="connsiteY1" fmla="*/ 0 h 286530"/>
                      <a:gd name="connsiteX2" fmla="*/ 1128327 w 1271592"/>
                      <a:gd name="connsiteY2" fmla="*/ 143265 h 286530"/>
                      <a:gd name="connsiteX3" fmla="*/ 1271592 w 1271592"/>
                      <a:gd name="connsiteY3" fmla="*/ 286530 h 286530"/>
                      <a:gd name="connsiteX4" fmla="*/ 0 w 1271592"/>
                      <a:gd name="connsiteY4" fmla="*/ 286530 h 286530"/>
                      <a:gd name="connsiteX5" fmla="*/ 143265 w 1271592"/>
                      <a:gd name="connsiteY5" fmla="*/ 143265 h 286530"/>
                      <a:gd name="connsiteX6" fmla="*/ 0 w 1271592"/>
                      <a:gd name="connsiteY6" fmla="*/ 0 h 286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92" h="286530">
                        <a:moveTo>
                          <a:pt x="0" y="0"/>
                        </a:moveTo>
                        <a:lnTo>
                          <a:pt x="1271592" y="0"/>
                        </a:lnTo>
                        <a:cubicBezTo>
                          <a:pt x="1192469" y="0"/>
                          <a:pt x="1128327" y="64142"/>
                          <a:pt x="1128327" y="143265"/>
                        </a:cubicBezTo>
                        <a:cubicBezTo>
                          <a:pt x="1128327" y="222388"/>
                          <a:pt x="1192469" y="286530"/>
                          <a:pt x="1271592" y="286530"/>
                        </a:cubicBezTo>
                        <a:lnTo>
                          <a:pt x="0" y="286530"/>
                        </a:lnTo>
                        <a:cubicBezTo>
                          <a:pt x="79123" y="286530"/>
                          <a:pt x="143265" y="222388"/>
                          <a:pt x="143265" y="143265"/>
                        </a:cubicBezTo>
                        <a:cubicBezTo>
                          <a:pt x="143265" y="64142"/>
                          <a:pt x="79123" y="0"/>
                          <a:pt x="0" y="0"/>
                        </a:cubicBezTo>
                        <a:close/>
                      </a:path>
                    </a:pathLst>
                  </a:custGeom>
                  <a:solidFill>
                    <a:schemeClr val="tx1">
                      <a:alpha val="12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bg1"/>
                      </a:solidFill>
                      <a:latin typeface="서평원 꺾깎체 TTF" panose="020B0600000101010101" pitchFamily="50" charset="-127"/>
                      <a:ea typeface="서평원 꺾깎체 TTF" panose="020B0600000101010101" pitchFamily="50" charset="-127"/>
                    </a:endParaRPr>
                  </a:p>
                </p:txBody>
              </p:sp>
              <p:sp>
                <p:nvSpPr>
                  <p:cNvPr id="118" name="자유형 27">
                    <a:extLst>
                      <a:ext uri="{FF2B5EF4-FFF2-40B4-BE49-F238E27FC236}">
                        <a16:creationId xmlns:a16="http://schemas.microsoft.com/office/drawing/2014/main" id="{CC68C4C6-D781-FF08-9554-BAD8A4DF5042}"/>
                      </a:ext>
                    </a:extLst>
                  </p:cNvPr>
                  <p:cNvSpPr/>
                  <p:nvPr/>
                </p:nvSpPr>
                <p:spPr>
                  <a:xfrm rot="10800000" flipH="1" flipV="1">
                    <a:off x="3278288" y="2452674"/>
                    <a:ext cx="734912" cy="813550"/>
                  </a:xfrm>
                  <a:prstGeom prst="roundRect">
                    <a:avLst>
                      <a:gd name="adj" fmla="val 1209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19" name="TextBox 118">
                    <a:extLst>
                      <a:ext uri="{FF2B5EF4-FFF2-40B4-BE49-F238E27FC236}">
                        <a16:creationId xmlns:a16="http://schemas.microsoft.com/office/drawing/2014/main" id="{627F19D9-60E7-1893-8933-EEB8920AC68E}"/>
                      </a:ext>
                    </a:extLst>
                  </p:cNvPr>
                  <p:cNvSpPr txBox="1"/>
                  <p:nvPr/>
                </p:nvSpPr>
                <p:spPr>
                  <a:xfrm>
                    <a:off x="3334422" y="2778658"/>
                    <a:ext cx="622642" cy="161583"/>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 및 태도</a:t>
                    </a:r>
                  </a:p>
                </p:txBody>
              </p:sp>
            </p:grpSp>
          </p:grpSp>
        </p:grpSp>
        <p:grpSp>
          <p:nvGrpSpPr>
            <p:cNvPr id="140" name="그룹 139">
              <a:extLst>
                <a:ext uri="{FF2B5EF4-FFF2-40B4-BE49-F238E27FC236}">
                  <a16:creationId xmlns:a16="http://schemas.microsoft.com/office/drawing/2014/main" id="{9F079336-0351-184F-FF44-3B68D1F73B63}"/>
                </a:ext>
              </a:extLst>
            </p:cNvPr>
            <p:cNvGrpSpPr/>
            <p:nvPr/>
          </p:nvGrpSpPr>
          <p:grpSpPr>
            <a:xfrm>
              <a:off x="2650079" y="2426811"/>
              <a:ext cx="264482" cy="148152"/>
              <a:chOff x="4378386" y="1779428"/>
              <a:chExt cx="387228" cy="216909"/>
            </a:xfrm>
            <a:gradFill>
              <a:gsLst>
                <a:gs pos="0">
                  <a:srgbClr val="0F958E">
                    <a:alpha val="40000"/>
                  </a:srgbClr>
                </a:gs>
                <a:gs pos="100000">
                  <a:srgbClr val="276DB5">
                    <a:alpha val="40000"/>
                  </a:srgbClr>
                </a:gs>
              </a:gsLst>
              <a:lin ang="0" scaled="0"/>
            </a:gradFill>
          </p:grpSpPr>
          <p:sp>
            <p:nvSpPr>
              <p:cNvPr id="141" name="자유형: 도형 140">
                <a:extLst>
                  <a:ext uri="{FF2B5EF4-FFF2-40B4-BE49-F238E27FC236}">
                    <a16:creationId xmlns:a16="http://schemas.microsoft.com/office/drawing/2014/main" id="{794CAF5E-F643-B2B1-8396-F890F5B4BF32}"/>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42" name="자유형: 도형 141">
                <a:extLst>
                  <a:ext uri="{FF2B5EF4-FFF2-40B4-BE49-F238E27FC236}">
                    <a16:creationId xmlns:a16="http://schemas.microsoft.com/office/drawing/2014/main" id="{128386E2-216D-D73E-77F3-ED63C89F72F3}"/>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43" name="자유형: 도형 142">
                <a:extLst>
                  <a:ext uri="{FF2B5EF4-FFF2-40B4-BE49-F238E27FC236}">
                    <a16:creationId xmlns:a16="http://schemas.microsoft.com/office/drawing/2014/main" id="{DB0AF728-FA8F-7377-BDEA-222FF14E939B}"/>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44" name="그룹 143">
              <a:extLst>
                <a:ext uri="{FF2B5EF4-FFF2-40B4-BE49-F238E27FC236}">
                  <a16:creationId xmlns:a16="http://schemas.microsoft.com/office/drawing/2014/main" id="{C7FC7E7C-FF27-71BE-08B0-642F49EFF879}"/>
                </a:ext>
              </a:extLst>
            </p:cNvPr>
            <p:cNvGrpSpPr/>
            <p:nvPr/>
          </p:nvGrpSpPr>
          <p:grpSpPr>
            <a:xfrm>
              <a:off x="6314913" y="2426811"/>
              <a:ext cx="264482" cy="148152"/>
              <a:chOff x="4378386" y="1779428"/>
              <a:chExt cx="387228" cy="216909"/>
            </a:xfrm>
            <a:gradFill>
              <a:gsLst>
                <a:gs pos="100000">
                  <a:srgbClr val="935A9E">
                    <a:alpha val="40000"/>
                  </a:srgbClr>
                </a:gs>
                <a:gs pos="0">
                  <a:srgbClr val="276DB5">
                    <a:alpha val="40000"/>
                  </a:srgbClr>
                </a:gs>
              </a:gsLst>
              <a:lin ang="0" scaled="0"/>
            </a:gradFill>
          </p:grpSpPr>
          <p:sp>
            <p:nvSpPr>
              <p:cNvPr id="145" name="자유형: 도형 144">
                <a:extLst>
                  <a:ext uri="{FF2B5EF4-FFF2-40B4-BE49-F238E27FC236}">
                    <a16:creationId xmlns:a16="http://schemas.microsoft.com/office/drawing/2014/main" id="{EF0EFF96-F988-F9D3-A7F5-FD3B3E410212}"/>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46" name="자유형: 도형 145">
                <a:extLst>
                  <a:ext uri="{FF2B5EF4-FFF2-40B4-BE49-F238E27FC236}">
                    <a16:creationId xmlns:a16="http://schemas.microsoft.com/office/drawing/2014/main" id="{35E94C69-1A01-4E97-5167-29E90B6033BB}"/>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47" name="자유형: 도형 146">
                <a:extLst>
                  <a:ext uri="{FF2B5EF4-FFF2-40B4-BE49-F238E27FC236}">
                    <a16:creationId xmlns:a16="http://schemas.microsoft.com/office/drawing/2014/main" id="{3F882065-B33D-E5CC-2843-DED8578CA802}"/>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sp>
        <p:nvSpPr>
          <p:cNvPr id="6" name="TextBox 5">
            <a:extLst>
              <a:ext uri="{FF2B5EF4-FFF2-40B4-BE49-F238E27FC236}">
                <a16:creationId xmlns:a16="http://schemas.microsoft.com/office/drawing/2014/main" id="{057496D6-34B9-143F-37EE-8698AC0339CD}"/>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121126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BD6F00E4-9864-62E8-D9FA-608F69EA7259}"/>
              </a:ext>
            </a:extLst>
          </p:cNvPr>
          <p:cNvGrpSpPr/>
          <p:nvPr/>
        </p:nvGrpSpPr>
        <p:grpSpPr>
          <a:xfrm>
            <a:off x="204145" y="348573"/>
            <a:ext cx="5408424" cy="492443"/>
            <a:chOff x="204145" y="348573"/>
            <a:chExt cx="5408424" cy="492443"/>
          </a:xfrm>
        </p:grpSpPr>
        <p:sp>
          <p:nvSpPr>
            <p:cNvPr id="4" name="TextBox 3">
              <a:extLst>
                <a:ext uri="{FF2B5EF4-FFF2-40B4-BE49-F238E27FC236}">
                  <a16:creationId xmlns:a16="http://schemas.microsoft.com/office/drawing/2014/main" id="{F17CA7D2-BE34-F432-84C2-7E131B1B5FF0}"/>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5" name="TextBox 4">
              <a:extLst>
                <a:ext uri="{FF2B5EF4-FFF2-40B4-BE49-F238E27FC236}">
                  <a16:creationId xmlns:a16="http://schemas.microsoft.com/office/drawing/2014/main" id="{81B07ECB-594A-91B8-B8BF-256E446721AD}"/>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6" name="직선 연결선 5">
              <a:extLst>
                <a:ext uri="{FF2B5EF4-FFF2-40B4-BE49-F238E27FC236}">
                  <a16:creationId xmlns:a16="http://schemas.microsoft.com/office/drawing/2014/main" id="{6F29B9DF-C057-3624-5F2D-ED9548E38B82}"/>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4" name="그룹 83">
            <a:extLst>
              <a:ext uri="{FF2B5EF4-FFF2-40B4-BE49-F238E27FC236}">
                <a16:creationId xmlns:a16="http://schemas.microsoft.com/office/drawing/2014/main" id="{8820A9BB-CEFF-ACE7-E554-D09DCFAD2054}"/>
              </a:ext>
            </a:extLst>
          </p:cNvPr>
          <p:cNvGrpSpPr/>
          <p:nvPr/>
        </p:nvGrpSpPr>
        <p:grpSpPr>
          <a:xfrm>
            <a:off x="468312" y="1266631"/>
            <a:ext cx="1443333" cy="279806"/>
            <a:chOff x="468312" y="1266631"/>
            <a:chExt cx="1443333" cy="279806"/>
          </a:xfrm>
        </p:grpSpPr>
        <p:sp>
          <p:nvSpPr>
            <p:cNvPr id="85" name="TextBox 84">
              <a:extLst>
                <a:ext uri="{FF2B5EF4-FFF2-40B4-BE49-F238E27FC236}">
                  <a16:creationId xmlns:a16="http://schemas.microsoft.com/office/drawing/2014/main" id="{41B066D3-E08F-18D0-6201-95D58AF745C3}"/>
                </a:ext>
              </a:extLst>
            </p:cNvPr>
            <p:cNvSpPr txBox="1"/>
            <p:nvPr/>
          </p:nvSpPr>
          <p:spPr>
            <a:xfrm>
              <a:off x="762291" y="1266631"/>
              <a:ext cx="114935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영역 구성 근거 </a:t>
              </a:r>
            </a:p>
          </p:txBody>
        </p:sp>
        <p:grpSp>
          <p:nvGrpSpPr>
            <p:cNvPr id="86" name="그룹 85">
              <a:extLst>
                <a:ext uri="{FF2B5EF4-FFF2-40B4-BE49-F238E27FC236}">
                  <a16:creationId xmlns:a16="http://schemas.microsoft.com/office/drawing/2014/main" id="{3B0196E6-27C9-CCD9-EEE6-106234A41617}"/>
                </a:ext>
              </a:extLst>
            </p:cNvPr>
            <p:cNvGrpSpPr/>
            <p:nvPr/>
          </p:nvGrpSpPr>
          <p:grpSpPr>
            <a:xfrm>
              <a:off x="468312" y="1271588"/>
              <a:ext cx="238127" cy="274849"/>
              <a:chOff x="4333875" y="3152775"/>
              <a:chExt cx="478059" cy="551783"/>
            </a:xfrm>
          </p:grpSpPr>
          <p:sp>
            <p:nvSpPr>
              <p:cNvPr id="87" name="자유형: 도형 86">
                <a:extLst>
                  <a:ext uri="{FF2B5EF4-FFF2-40B4-BE49-F238E27FC236}">
                    <a16:creationId xmlns:a16="http://schemas.microsoft.com/office/drawing/2014/main" id="{3866EE78-E2E5-04B6-1987-76F0EBD730E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8" name="자유형: 도형 87">
                <a:extLst>
                  <a:ext uri="{FF2B5EF4-FFF2-40B4-BE49-F238E27FC236}">
                    <a16:creationId xmlns:a16="http://schemas.microsoft.com/office/drawing/2014/main" id="{D2900E4D-98AF-2B60-56F0-41CB7E5D52B8}"/>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9" name="자유형: 도형 88">
                <a:extLst>
                  <a:ext uri="{FF2B5EF4-FFF2-40B4-BE49-F238E27FC236}">
                    <a16:creationId xmlns:a16="http://schemas.microsoft.com/office/drawing/2014/main" id="{A5604B3B-8A5B-A655-6856-025322D0E7C3}"/>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90" name="그룹 89">
            <a:extLst>
              <a:ext uri="{FF2B5EF4-FFF2-40B4-BE49-F238E27FC236}">
                <a16:creationId xmlns:a16="http://schemas.microsoft.com/office/drawing/2014/main" id="{8E74F923-241A-A29A-0BEA-8E73C889FE9D}"/>
              </a:ext>
            </a:extLst>
          </p:cNvPr>
          <p:cNvGrpSpPr/>
          <p:nvPr/>
        </p:nvGrpSpPr>
        <p:grpSpPr>
          <a:xfrm>
            <a:off x="468312" y="3434936"/>
            <a:ext cx="1826450" cy="279806"/>
            <a:chOff x="468312" y="1266631"/>
            <a:chExt cx="1826450" cy="279806"/>
          </a:xfrm>
        </p:grpSpPr>
        <p:sp>
          <p:nvSpPr>
            <p:cNvPr id="91" name="TextBox 90">
              <a:extLst>
                <a:ext uri="{FF2B5EF4-FFF2-40B4-BE49-F238E27FC236}">
                  <a16:creationId xmlns:a16="http://schemas.microsoft.com/office/drawing/2014/main" id="{E8468D2C-6DA7-1A36-2EB1-5EE16FF27894}"/>
                </a:ext>
              </a:extLst>
            </p:cNvPr>
            <p:cNvSpPr txBox="1"/>
            <p:nvPr/>
          </p:nvSpPr>
          <p:spPr>
            <a:xfrm>
              <a:off x="762291" y="1266631"/>
              <a:ext cx="153247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교과 내용 체계 구조 </a:t>
              </a:r>
            </a:p>
          </p:txBody>
        </p:sp>
        <p:grpSp>
          <p:nvGrpSpPr>
            <p:cNvPr id="92" name="그룹 91">
              <a:extLst>
                <a:ext uri="{FF2B5EF4-FFF2-40B4-BE49-F238E27FC236}">
                  <a16:creationId xmlns:a16="http://schemas.microsoft.com/office/drawing/2014/main" id="{F7E2E2D4-B294-2145-3F47-9755FFB6A5CA}"/>
                </a:ext>
              </a:extLst>
            </p:cNvPr>
            <p:cNvGrpSpPr/>
            <p:nvPr/>
          </p:nvGrpSpPr>
          <p:grpSpPr>
            <a:xfrm>
              <a:off x="468312" y="1271588"/>
              <a:ext cx="238127" cy="274849"/>
              <a:chOff x="4333875" y="3152775"/>
              <a:chExt cx="478059" cy="551783"/>
            </a:xfrm>
          </p:grpSpPr>
          <p:sp>
            <p:nvSpPr>
              <p:cNvPr id="93" name="자유형: 도형 92">
                <a:extLst>
                  <a:ext uri="{FF2B5EF4-FFF2-40B4-BE49-F238E27FC236}">
                    <a16:creationId xmlns:a16="http://schemas.microsoft.com/office/drawing/2014/main" id="{FF5D16F5-6391-F514-3D25-3C93FA32357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4" name="자유형: 도형 93">
                <a:extLst>
                  <a:ext uri="{FF2B5EF4-FFF2-40B4-BE49-F238E27FC236}">
                    <a16:creationId xmlns:a16="http://schemas.microsoft.com/office/drawing/2014/main" id="{EC35581F-A56B-E8DA-2356-32699D2BB98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95" name="자유형: 도형 94">
                <a:extLst>
                  <a:ext uri="{FF2B5EF4-FFF2-40B4-BE49-F238E27FC236}">
                    <a16:creationId xmlns:a16="http://schemas.microsoft.com/office/drawing/2014/main" id="{832AFCF2-7B87-C36E-3A8F-D201F5439FE9}"/>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96" name="표 8">
            <a:extLst>
              <a:ext uri="{FF2B5EF4-FFF2-40B4-BE49-F238E27FC236}">
                <a16:creationId xmlns:a16="http://schemas.microsoft.com/office/drawing/2014/main" id="{EEDE6F60-2F4A-3ECF-0754-8C3357B93DDA}"/>
              </a:ext>
            </a:extLst>
          </p:cNvPr>
          <p:cNvGraphicFramePr>
            <a:graphicFrameLocks noGrp="1"/>
          </p:cNvGraphicFramePr>
          <p:nvPr>
            <p:extLst>
              <p:ext uri="{D42A27DB-BD31-4B8C-83A1-F6EECF244321}">
                <p14:modId xmlns:p14="http://schemas.microsoft.com/office/powerpoint/2010/main" val="3212310473"/>
              </p:ext>
            </p:extLst>
          </p:nvPr>
        </p:nvGraphicFramePr>
        <p:xfrm>
          <a:off x="468312" y="3789040"/>
          <a:ext cx="5694363" cy="1668420"/>
        </p:xfrm>
        <a:graphic>
          <a:graphicData uri="http://schemas.openxmlformats.org/drawingml/2006/table">
            <a:tbl>
              <a:tblPr firstRow="1" bandRow="1">
                <a:tableStyleId>{5C22544A-7EE6-4342-B048-85BDC9FD1C3A}</a:tableStyleId>
              </a:tblPr>
              <a:tblGrid>
                <a:gridCol w="819468">
                  <a:extLst>
                    <a:ext uri="{9D8B030D-6E8A-4147-A177-3AD203B41FA5}">
                      <a16:colId xmlns:a16="http://schemas.microsoft.com/office/drawing/2014/main" val="2306838461"/>
                    </a:ext>
                  </a:extLst>
                </a:gridCol>
                <a:gridCol w="1624965">
                  <a:extLst>
                    <a:ext uri="{9D8B030D-6E8A-4147-A177-3AD203B41FA5}">
                      <a16:colId xmlns:a16="http://schemas.microsoft.com/office/drawing/2014/main" val="2747899653"/>
                    </a:ext>
                  </a:extLst>
                </a:gridCol>
                <a:gridCol w="1624965">
                  <a:extLst>
                    <a:ext uri="{9D8B030D-6E8A-4147-A177-3AD203B41FA5}">
                      <a16:colId xmlns:a16="http://schemas.microsoft.com/office/drawing/2014/main" val="2803421687"/>
                    </a:ext>
                  </a:extLst>
                </a:gridCol>
                <a:gridCol w="1624965">
                  <a:extLst>
                    <a:ext uri="{9D8B030D-6E8A-4147-A177-3AD203B41FA5}">
                      <a16:colId xmlns:a16="http://schemas.microsoft.com/office/drawing/2014/main" val="3216436733"/>
                    </a:ext>
                  </a:extLst>
                </a:gridCol>
              </a:tblGrid>
              <a:tr h="245083">
                <a:tc>
                  <a:txBody>
                    <a:bodyPr/>
                    <a:lstStyle/>
                    <a:p>
                      <a:pPr algn="r" latinLnBrk="1">
                        <a:lnSpc>
                          <a:spcPct val="100000"/>
                        </a:lnSpc>
                      </a:pPr>
                      <a:r>
                        <a:rPr lang="ko-KR" altLang="en-US"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영역</a:t>
                      </a:r>
                      <a:endParaRPr lang="en-US" altLang="ko-KR"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endParaRPr>
                    </a:p>
                    <a:p>
                      <a:pPr algn="l" latinLnBrk="1">
                        <a:lnSpc>
                          <a:spcPct val="100000"/>
                        </a:lnSpc>
                      </a:pPr>
                      <a:r>
                        <a:rPr lang="ko-KR" altLang="en-US"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핵심</a:t>
                      </a:r>
                      <a:endParaRPr lang="en-US" altLang="ko-KR"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endParaRPr>
                    </a:p>
                    <a:p>
                      <a:pPr algn="l" latinLnBrk="1">
                        <a:lnSpc>
                          <a:spcPct val="100000"/>
                        </a:lnSpc>
                      </a:pPr>
                      <a:r>
                        <a:rPr lang="ko-KR" altLang="en-US"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아이디어</a:t>
                      </a:r>
                      <a:endParaRPr lang="en-US" altLang="ko-KR" sz="95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endParaRPr>
                    </a:p>
                  </a:txBody>
                  <a:tcPr marL="72000" marR="72000" marT="25200" marB="25200" anchor="ctr">
                    <a:lnL w="6350" cap="flat" cmpd="sng" algn="ctr">
                      <a:noFill/>
                      <a:prstDash val="solid"/>
                      <a:round/>
                      <a:headEnd type="none" w="med" len="med"/>
                      <a:tailEnd type="none" w="med" len="med"/>
                    </a:lnL>
                    <a:lnR w="6350" cap="flat" cmpd="sng" algn="ctr">
                      <a:solidFill>
                        <a:srgbClr val="97D1CE"/>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9FD5CB"/>
                      </a:solidFill>
                      <a:prstDash val="solid"/>
                      <a:round/>
                      <a:headEnd type="none" w="med" len="med"/>
                      <a:tailEnd type="none" w="med" len="med"/>
                    </a:lnTlToBr>
                    <a:lnBlToTr w="12700" cmpd="sng">
                      <a:noFill/>
                      <a:prstDash val="solid"/>
                    </a:lnBlToTr>
                    <a:noFill/>
                  </a:tcPr>
                </a:tc>
                <a:tc>
                  <a:txBody>
                    <a:bodyPr/>
                    <a:lstStyle/>
                    <a:p>
                      <a:pPr algn="ctr" latinLnBrk="1">
                        <a:lnSpc>
                          <a:spcPct val="100000"/>
                        </a:lnSpc>
                      </a:pPr>
                      <a:r>
                        <a:rPr lang="ko-KR" altLang="en-US" sz="10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운동</a:t>
                      </a:r>
                    </a:p>
                  </a:txBody>
                  <a:tcPr marL="72000" marR="72000" marT="25200" marB="25200" anchor="ctr">
                    <a:lnL w="6350" cap="flat" cmpd="sng" algn="ctr">
                      <a:solidFill>
                        <a:srgbClr val="97D1CE"/>
                      </a:solidFill>
                      <a:prstDash val="solid"/>
                      <a:round/>
                      <a:headEnd type="none" w="med" len="med"/>
                      <a:tailEnd type="none" w="med" len="med"/>
                    </a:lnL>
                    <a:lnR w="6350" cap="flat" cmpd="sng" algn="ctr">
                      <a:solidFill>
                        <a:srgbClr val="9FD5CB"/>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lnSpc>
                          <a:spcPct val="100000"/>
                        </a:lnSpc>
                      </a:pPr>
                      <a:r>
                        <a:rPr lang="ko-KR" altLang="en-US" sz="10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a:t>
                      </a:r>
                    </a:p>
                  </a:txBody>
                  <a:tcPr marL="72000" marR="72000" marT="25200" marB="25200" anchor="ctr">
                    <a:lnL w="6350" cap="flat" cmpd="sng" algn="ctr">
                      <a:solidFill>
                        <a:srgbClr val="9FD5CB"/>
                      </a:solidFill>
                      <a:prstDash val="solid"/>
                      <a:round/>
                      <a:headEnd type="none" w="med" len="med"/>
                      <a:tailEnd type="none" w="med" len="med"/>
                    </a:lnL>
                    <a:lnR w="6350" cap="flat" cmpd="sng" algn="ctr">
                      <a:solidFill>
                        <a:srgbClr val="9FD5CB"/>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lnSpc>
                          <a:spcPct val="100000"/>
                        </a:lnSpc>
                      </a:pPr>
                      <a:r>
                        <a:rPr lang="ko-KR" altLang="en-US" sz="10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표현</a:t>
                      </a:r>
                    </a:p>
                  </a:txBody>
                  <a:tcPr marL="72000" marR="72000" marT="25200" marB="25200" anchor="ctr">
                    <a:lnL w="6350" cap="flat" cmpd="sng" algn="ctr">
                      <a:solidFill>
                        <a:srgbClr val="9FD5CB"/>
                      </a:solidFill>
                      <a:prstDash val="solid"/>
                      <a:round/>
                      <a:headEnd type="none" w="med" len="med"/>
                      <a:tailEnd type="none" w="med" len="med"/>
                    </a:lnL>
                    <a:lnR w="12700" cmpd="sng">
                      <a:noFill/>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9203560"/>
                  </a:ext>
                </a:extLst>
              </a:tr>
              <a:tr h="210410">
                <a:tc>
                  <a:txBody>
                    <a:bodyPr/>
                    <a:lstStyle/>
                    <a:p>
                      <a:pPr marL="0" algn="ctr" defTabSz="914400" rtl="0" eaLnBrk="1" latinLnBrk="1" hangingPunct="1">
                        <a:lnSpc>
                          <a:spcPct val="100000"/>
                        </a:lnSpc>
                      </a:pPr>
                      <a:r>
                        <a:rPr lang="ko-KR" altLang="en-US" sz="1000" b="0" kern="1200" dirty="0">
                          <a:ln>
                            <a:solidFill>
                              <a:schemeClr val="accent1">
                                <a:alpha val="0"/>
                              </a:schemeClr>
                            </a:solidFill>
                          </a:ln>
                          <a:solidFill>
                            <a:srgbClr val="FFC000"/>
                          </a:solidFill>
                          <a:latin typeface="나눔스퀘어 ExtraBold" panose="020B0600000101010101" pitchFamily="50" charset="-127"/>
                          <a:ea typeface="나눔스퀘어 ExtraBold" panose="020B0600000101010101" pitchFamily="50" charset="-127"/>
                          <a:cs typeface="+mn-cs"/>
                        </a:rPr>
                        <a:t>가치</a:t>
                      </a:r>
                    </a:p>
                  </a:txBody>
                  <a:tcPr marL="72000" marR="72000" marT="14400" marB="144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운동은 체력과 건강을 관리하는 주요 방법으로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건강한 삶의 토대가 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스포츠는 인간이 제도화된 규범과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구성원으로 성장하는데 이바지한다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활동은 인간이 신체 움직임에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예술적 신체활동 문화를 향유할 수 있도록 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12700" cmpd="sng">
                      <a:noFill/>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210410">
                <a:tc>
                  <a:txBody>
                    <a:bodyPr/>
                    <a:lstStyle/>
                    <a:p>
                      <a:pPr marL="0" algn="ctr" defTabSz="914400" rtl="0" eaLnBrk="1" latinLnBrk="1" hangingPunct="1">
                        <a:lnSpc>
                          <a:spcPct val="100000"/>
                        </a:lnSpc>
                      </a:pPr>
                      <a:r>
                        <a:rPr lang="ko-KR" altLang="en-US" sz="1000" b="0" kern="1200" dirty="0">
                          <a:ln>
                            <a:solidFill>
                              <a:schemeClr val="accent1">
                                <a:alpha val="0"/>
                              </a:schemeClr>
                            </a:solidFill>
                          </a:ln>
                          <a:solidFill>
                            <a:srgbClr val="FFC000"/>
                          </a:solidFill>
                          <a:latin typeface="나눔스퀘어 ExtraBold" panose="020B0600000101010101" pitchFamily="50" charset="-127"/>
                          <a:ea typeface="나눔스퀘어 ExtraBold" panose="020B0600000101010101" pitchFamily="50" charset="-127"/>
                          <a:cs typeface="+mn-cs"/>
                        </a:rPr>
                        <a:t>원리와 맥락</a:t>
                      </a:r>
                    </a:p>
                  </a:txBody>
                  <a:tcPr marL="72000" marR="72000" marT="14400" marB="144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체력은 건강의 기초가 되며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계획하고 관리함으로써 증진된다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스포츠는 인간이 환경과 상호작용하고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한계를 극복하는 과정에서 발달한다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활동은 기본 움직임에 표현 원리가 적용되어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구성 및 창작의 과정을 통해 발달한다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068707"/>
                  </a:ext>
                </a:extLst>
              </a:tr>
              <a:tr h="210410">
                <a:tc>
                  <a:txBody>
                    <a:bodyPr/>
                    <a:lstStyle/>
                    <a:p>
                      <a:pPr marL="0" algn="ctr" defTabSz="914400" rtl="0" eaLnBrk="1" latinLnBrk="1" hangingPunct="1">
                        <a:lnSpc>
                          <a:spcPct val="100000"/>
                        </a:lnSpc>
                      </a:pPr>
                      <a:r>
                        <a:rPr lang="ko-KR" altLang="en-US" sz="1000" b="0" kern="1200" dirty="0">
                          <a:ln>
                            <a:solidFill>
                              <a:schemeClr val="accent1">
                                <a:alpha val="0"/>
                              </a:schemeClr>
                            </a:solidFill>
                          </a:ln>
                          <a:solidFill>
                            <a:srgbClr val="FFC000"/>
                          </a:solidFill>
                          <a:latin typeface="나눔스퀘어 ExtraBold" panose="020B0600000101010101" pitchFamily="50" charset="-127"/>
                          <a:ea typeface="나눔스퀘어 ExtraBold" panose="020B0600000101010101" pitchFamily="50" charset="-127"/>
                          <a:cs typeface="+mn-cs"/>
                        </a:rPr>
                        <a:t>활용</a:t>
                      </a:r>
                    </a:p>
                  </a:txBody>
                  <a:tcPr marL="72000" marR="72000" marT="14400" marB="144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생활 속에서 운동을 즐기고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행복한 삶을 영위한다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스포츠를 다양한 방식으로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활동적인 삶의 태도를 배운다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다양한 표현 활동을 체험함으로써 </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자유롭고 구체적으로 사는 방법을 터득한다</a:t>
                      </a:r>
                      <a:r>
                        <a:rPr lang="en-US" altLang="ko-KR"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14400" marB="14400"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bl>
          </a:graphicData>
        </a:graphic>
      </p:graphicFrame>
      <p:graphicFrame>
        <p:nvGraphicFramePr>
          <p:cNvPr id="100" name="표 8">
            <a:extLst>
              <a:ext uri="{FF2B5EF4-FFF2-40B4-BE49-F238E27FC236}">
                <a16:creationId xmlns:a16="http://schemas.microsoft.com/office/drawing/2014/main" id="{560972E2-E0B5-A754-0719-63C2DFD3EB47}"/>
              </a:ext>
            </a:extLst>
          </p:cNvPr>
          <p:cNvGraphicFramePr>
            <a:graphicFrameLocks noGrp="1"/>
          </p:cNvGraphicFramePr>
          <p:nvPr>
            <p:extLst>
              <p:ext uri="{D42A27DB-BD31-4B8C-83A1-F6EECF244321}">
                <p14:modId xmlns:p14="http://schemas.microsoft.com/office/powerpoint/2010/main" val="3317542040"/>
              </p:ext>
            </p:extLst>
          </p:nvPr>
        </p:nvGraphicFramePr>
        <p:xfrm>
          <a:off x="468312" y="5689024"/>
          <a:ext cx="5694363" cy="476280"/>
        </p:xfrm>
        <a:graphic>
          <a:graphicData uri="http://schemas.openxmlformats.org/drawingml/2006/table">
            <a:tbl>
              <a:tblPr firstRow="1" bandRow="1">
                <a:tableStyleId>{5C22544A-7EE6-4342-B048-85BDC9FD1C3A}</a:tableStyleId>
              </a:tblPr>
              <a:tblGrid>
                <a:gridCol w="863328">
                  <a:extLst>
                    <a:ext uri="{9D8B030D-6E8A-4147-A177-3AD203B41FA5}">
                      <a16:colId xmlns:a16="http://schemas.microsoft.com/office/drawing/2014/main" val="2747899653"/>
                    </a:ext>
                  </a:extLst>
                </a:gridCol>
                <a:gridCol w="4831035">
                  <a:extLst>
                    <a:ext uri="{9D8B030D-6E8A-4147-A177-3AD203B41FA5}">
                      <a16:colId xmlns:a16="http://schemas.microsoft.com/office/drawing/2014/main" val="1689935496"/>
                    </a:ext>
                  </a:extLst>
                </a:gridCol>
              </a:tblGrid>
              <a:tr h="0">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lang="ko-KR" altLang="en-US"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지식</a:t>
                      </a:r>
                      <a:r>
                        <a:rPr lang="en-US" altLang="ko-KR"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이해</a:t>
                      </a:r>
                      <a:endParaRPr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3600" marB="18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표현의 개념</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원리</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이론</a:t>
                      </a:r>
                    </a:p>
                  </a:txBody>
                  <a:tcPr marL="72000" marR="72000" marT="3600" marB="18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0">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lang="ko-KR" altLang="en-US"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과정</a:t>
                      </a:r>
                      <a:r>
                        <a:rPr lang="en-US" altLang="ko-KR"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기능</a:t>
                      </a:r>
                      <a:endParaRPr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3600" marB="18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표현의 수행 과정과 결과 </a:t>
                      </a:r>
                    </a:p>
                  </a:txBody>
                  <a:tcPr marL="72000" marR="72000" marT="3600" marB="18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r h="0">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lang="ko-KR" altLang="en-US"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rPr>
                        <a:t>가치</a:t>
                      </a:r>
                      <a:r>
                        <a:rPr lang="en-US" altLang="ko-KR"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a:t>
                      </a:r>
                      <a:r>
                        <a:rPr lang="ko-KR" altLang="en-US" sz="900" b="0" kern="1200" dirty="0" err="1">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Malgun Gothic"/>
                        </a:rPr>
                        <a:t>태도</a:t>
                      </a:r>
                      <a:endParaRPr sz="900" b="0" kern="1200" dirty="0">
                        <a:ln>
                          <a:solidFill>
                            <a:schemeClr val="accent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sym typeface="Arial" panose="020B0604020202020204" pitchFamily="34" charset="0"/>
                      </a:endParaRPr>
                    </a:p>
                  </a:txBody>
                  <a:tcPr marL="91450" marR="91450" marT="3600" marB="18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a:txBody>
                    <a:bodyPr/>
                    <a:lstStyle/>
                    <a:p>
                      <a:pPr marL="0" indent="0" algn="ctr" defTabSz="914400" rtl="0" eaLnBrk="1" latinLnBrk="0" hangingPunct="1">
                        <a:lnSpc>
                          <a:spcPct val="100000"/>
                        </a:lnSpc>
                        <a:spcAft>
                          <a:spcPts val="300"/>
                        </a:spcAft>
                        <a:buClr>
                          <a:srgbClr val="0F958E"/>
                        </a:buClr>
                        <a:buFont typeface="Arial" panose="020B0604020202020204" pitchFamily="34" charset="0"/>
                        <a:buNone/>
                      </a:pP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표현의 개인적</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대인적</a:t>
                      </a:r>
                      <a:r>
                        <a:rPr lang="en-US" altLang="ko-KR"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90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수준의 가치와 태도</a:t>
                      </a:r>
                    </a:p>
                  </a:txBody>
                  <a:tcPr marL="72000" marR="72000" marT="3600" marB="18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0589958"/>
                  </a:ext>
                </a:extLst>
              </a:tr>
            </a:tbl>
          </a:graphicData>
        </a:graphic>
      </p:graphicFrame>
      <p:grpSp>
        <p:nvGrpSpPr>
          <p:cNvPr id="114" name="그룹 113">
            <a:extLst>
              <a:ext uri="{FF2B5EF4-FFF2-40B4-BE49-F238E27FC236}">
                <a16:creationId xmlns:a16="http://schemas.microsoft.com/office/drawing/2014/main" id="{5699DDE7-74AA-F517-98EA-4A02686C8C50}"/>
              </a:ext>
            </a:extLst>
          </p:cNvPr>
          <p:cNvGrpSpPr/>
          <p:nvPr/>
        </p:nvGrpSpPr>
        <p:grpSpPr>
          <a:xfrm>
            <a:off x="6274050" y="3789040"/>
            <a:ext cx="2401637" cy="2376264"/>
            <a:chOff x="6274050" y="3837917"/>
            <a:chExt cx="2401637" cy="2210238"/>
          </a:xfrm>
        </p:grpSpPr>
        <p:sp>
          <p:nvSpPr>
            <p:cNvPr id="99" name="사각형: 둥근 모서리 98">
              <a:extLst>
                <a:ext uri="{FF2B5EF4-FFF2-40B4-BE49-F238E27FC236}">
                  <a16:creationId xmlns:a16="http://schemas.microsoft.com/office/drawing/2014/main" id="{B4C870BD-F0DD-73FE-07B4-0EE7F36F66BB}"/>
                </a:ext>
              </a:extLst>
            </p:cNvPr>
            <p:cNvSpPr/>
            <p:nvPr/>
          </p:nvSpPr>
          <p:spPr>
            <a:xfrm>
              <a:off x="6274050" y="3837917"/>
              <a:ext cx="2401637" cy="2210238"/>
            </a:xfrm>
            <a:prstGeom prst="roundRect">
              <a:avLst>
                <a:gd name="adj" fmla="val 4240"/>
              </a:avLst>
            </a:prstGeom>
            <a:gradFill>
              <a:gsLst>
                <a:gs pos="0">
                  <a:srgbClr val="0F958E"/>
                </a:gs>
                <a:gs pos="100000">
                  <a:srgbClr val="276D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nvGrpSpPr>
            <p:cNvPr id="107" name="그룹 106">
              <a:extLst>
                <a:ext uri="{FF2B5EF4-FFF2-40B4-BE49-F238E27FC236}">
                  <a16:creationId xmlns:a16="http://schemas.microsoft.com/office/drawing/2014/main" id="{5AECA597-351E-448F-E07F-CCD1BD718B1E}"/>
                </a:ext>
              </a:extLst>
            </p:cNvPr>
            <p:cNvGrpSpPr/>
            <p:nvPr/>
          </p:nvGrpSpPr>
          <p:grpSpPr>
            <a:xfrm>
              <a:off x="6345052" y="4515317"/>
              <a:ext cx="2259632" cy="822960"/>
              <a:chOff x="6345052" y="4495800"/>
              <a:chExt cx="2259632" cy="822960"/>
            </a:xfrm>
          </p:grpSpPr>
          <p:cxnSp>
            <p:nvCxnSpPr>
              <p:cNvPr id="104" name="직선 연결선 103">
                <a:extLst>
                  <a:ext uri="{FF2B5EF4-FFF2-40B4-BE49-F238E27FC236}">
                    <a16:creationId xmlns:a16="http://schemas.microsoft.com/office/drawing/2014/main" id="{A7F71B89-FA50-AB75-B165-FD7B9BEC28D5}"/>
                  </a:ext>
                </a:extLst>
              </p:cNvPr>
              <p:cNvCxnSpPr>
                <a:cxnSpLocks/>
              </p:cNvCxnSpPr>
              <p:nvPr/>
            </p:nvCxnSpPr>
            <p:spPr>
              <a:xfrm>
                <a:off x="6345052" y="4495800"/>
                <a:ext cx="2259632" cy="0"/>
              </a:xfrm>
              <a:prstGeom prst="line">
                <a:avLst/>
              </a:prstGeom>
              <a:ln w="19050" cap="rnd">
                <a:solidFill>
                  <a:schemeClr val="bg1">
                    <a:alpha val="37000"/>
                  </a:schemeClr>
                </a:solidFill>
              </a:ln>
            </p:spPr>
            <p:style>
              <a:lnRef idx="1">
                <a:schemeClr val="accent1"/>
              </a:lnRef>
              <a:fillRef idx="0">
                <a:schemeClr val="accent1"/>
              </a:fillRef>
              <a:effectRef idx="0">
                <a:schemeClr val="accent1"/>
              </a:effectRef>
              <a:fontRef idx="minor">
                <a:schemeClr val="tx1"/>
              </a:fontRef>
            </p:style>
          </p:cxnSp>
          <p:cxnSp>
            <p:nvCxnSpPr>
              <p:cNvPr id="106" name="직선 연결선 105">
                <a:extLst>
                  <a:ext uri="{FF2B5EF4-FFF2-40B4-BE49-F238E27FC236}">
                    <a16:creationId xmlns:a16="http://schemas.microsoft.com/office/drawing/2014/main" id="{458AD31F-B44A-78E0-948B-5F5D8CDC7117}"/>
                  </a:ext>
                </a:extLst>
              </p:cNvPr>
              <p:cNvCxnSpPr>
                <a:cxnSpLocks/>
              </p:cNvCxnSpPr>
              <p:nvPr/>
            </p:nvCxnSpPr>
            <p:spPr>
              <a:xfrm>
                <a:off x="6345052" y="5318760"/>
                <a:ext cx="2259632" cy="0"/>
              </a:xfrm>
              <a:prstGeom prst="line">
                <a:avLst/>
              </a:prstGeom>
              <a:ln w="19050" cap="rnd">
                <a:solidFill>
                  <a:schemeClr val="bg1">
                    <a:alpha val="37000"/>
                  </a:schemeClr>
                </a:solidFill>
              </a:ln>
            </p:spPr>
            <p:style>
              <a:lnRef idx="1">
                <a:schemeClr val="accent1"/>
              </a:lnRef>
              <a:fillRef idx="0">
                <a:schemeClr val="accent1"/>
              </a:fillRef>
              <a:effectRef idx="0">
                <a:schemeClr val="accent1"/>
              </a:effectRef>
              <a:fontRef idx="minor">
                <a:schemeClr val="tx1"/>
              </a:fontRef>
            </p:style>
          </p:cxnSp>
        </p:grpSp>
        <p:sp>
          <p:nvSpPr>
            <p:cNvPr id="109" name="TextBox 108">
              <a:extLst>
                <a:ext uri="{FF2B5EF4-FFF2-40B4-BE49-F238E27FC236}">
                  <a16:creationId xmlns:a16="http://schemas.microsoft.com/office/drawing/2014/main" id="{AF9305CF-FF59-C45A-C6A6-0EA8F73E5537}"/>
                </a:ext>
              </a:extLst>
            </p:cNvPr>
            <p:cNvSpPr txBox="1"/>
            <p:nvPr/>
          </p:nvSpPr>
          <p:spPr>
            <a:xfrm>
              <a:off x="6477800" y="3999286"/>
              <a:ext cx="1994137" cy="369332"/>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가치</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원리</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활용의 측면을 고려하여</a:t>
              </a:r>
              <a:endPar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영역별 핵심 아이디어 진술</a:t>
              </a:r>
            </a:p>
          </p:txBody>
        </p:sp>
        <p:sp>
          <p:nvSpPr>
            <p:cNvPr id="110" name="TextBox 109">
              <a:extLst>
                <a:ext uri="{FF2B5EF4-FFF2-40B4-BE49-F238E27FC236}">
                  <a16:creationId xmlns:a16="http://schemas.microsoft.com/office/drawing/2014/main" id="{1C7164DF-D49D-EE14-63B0-6081C79ED259}"/>
                </a:ext>
              </a:extLst>
            </p:cNvPr>
            <p:cNvSpPr txBox="1"/>
            <p:nvPr/>
          </p:nvSpPr>
          <p:spPr>
            <a:xfrm>
              <a:off x="6455358" y="4663530"/>
              <a:ext cx="2039020" cy="526535"/>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핵심 아이디어 중심 </a:t>
              </a:r>
              <a:endPar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지식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이해</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기능</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가치</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태도의</a:t>
              </a:r>
              <a:endPar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가지 차원으로 내용 체계 범주 설정</a:t>
              </a:r>
            </a:p>
          </p:txBody>
        </p:sp>
        <p:sp>
          <p:nvSpPr>
            <p:cNvPr id="111" name="TextBox 110">
              <a:extLst>
                <a:ext uri="{FF2B5EF4-FFF2-40B4-BE49-F238E27FC236}">
                  <a16:creationId xmlns:a16="http://schemas.microsoft.com/office/drawing/2014/main" id="{0F4A2977-EF1C-FCA8-D538-3E6B610F7EE0}"/>
                </a:ext>
              </a:extLst>
            </p:cNvPr>
            <p:cNvSpPr txBox="1"/>
            <p:nvPr/>
          </p:nvSpPr>
          <p:spPr>
            <a:xfrm>
              <a:off x="6517876" y="5494129"/>
              <a:ext cx="1913985" cy="351024"/>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영역별로 각 범주 특성을 적용하여</a:t>
              </a:r>
              <a:endPar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내용 요소 선정</a:t>
              </a:r>
            </a:p>
          </p:txBody>
        </p:sp>
      </p:grpSp>
      <p:grpSp>
        <p:nvGrpSpPr>
          <p:cNvPr id="14" name="그룹 13">
            <a:extLst>
              <a:ext uri="{FF2B5EF4-FFF2-40B4-BE49-F238E27FC236}">
                <a16:creationId xmlns:a16="http://schemas.microsoft.com/office/drawing/2014/main" id="{9CF8B076-A547-3BB1-2AFE-C72E7C098914}"/>
              </a:ext>
            </a:extLst>
          </p:cNvPr>
          <p:cNvGrpSpPr/>
          <p:nvPr/>
        </p:nvGrpSpPr>
        <p:grpSpPr>
          <a:xfrm>
            <a:off x="467611" y="1693355"/>
            <a:ext cx="8208779" cy="1586747"/>
            <a:chOff x="467611" y="1712405"/>
            <a:chExt cx="8208779" cy="1586747"/>
          </a:xfrm>
        </p:grpSpPr>
        <p:grpSp>
          <p:nvGrpSpPr>
            <p:cNvPr id="13" name="그룹 12">
              <a:extLst>
                <a:ext uri="{FF2B5EF4-FFF2-40B4-BE49-F238E27FC236}">
                  <a16:creationId xmlns:a16="http://schemas.microsoft.com/office/drawing/2014/main" id="{65BF59D9-B42A-6FF9-3284-57647979180C}"/>
                </a:ext>
              </a:extLst>
            </p:cNvPr>
            <p:cNvGrpSpPr/>
            <p:nvPr/>
          </p:nvGrpSpPr>
          <p:grpSpPr>
            <a:xfrm>
              <a:off x="467611" y="1712405"/>
              <a:ext cx="8208779" cy="1586747"/>
              <a:chOff x="467611" y="1712405"/>
              <a:chExt cx="8208779" cy="1586747"/>
            </a:xfrm>
            <a:gradFill>
              <a:gsLst>
                <a:gs pos="50000">
                  <a:srgbClr val="2374AE">
                    <a:alpha val="30000"/>
                  </a:srgbClr>
                </a:gs>
                <a:gs pos="1000">
                  <a:srgbClr val="0F958E">
                    <a:alpha val="30000"/>
                  </a:srgbClr>
                </a:gs>
                <a:gs pos="100000">
                  <a:srgbClr val="935A9E">
                    <a:alpha val="30000"/>
                  </a:srgbClr>
                </a:gs>
              </a:gsLst>
              <a:lin ang="0" scaled="0"/>
            </a:gradFill>
          </p:grpSpPr>
          <p:sp>
            <p:nvSpPr>
              <p:cNvPr id="9" name="사각형: 둥근 모서리 8">
                <a:extLst>
                  <a:ext uri="{FF2B5EF4-FFF2-40B4-BE49-F238E27FC236}">
                    <a16:creationId xmlns:a16="http://schemas.microsoft.com/office/drawing/2014/main" id="{6B34AB9A-1BBF-DC2F-B1E3-7ECA65C8C728}"/>
                  </a:ext>
                </a:extLst>
              </p:cNvPr>
              <p:cNvSpPr/>
              <p:nvPr/>
            </p:nvSpPr>
            <p:spPr>
              <a:xfrm>
                <a:off x="467611" y="1712405"/>
                <a:ext cx="2040648" cy="1586747"/>
              </a:xfrm>
              <a:prstGeom prst="roundRect">
                <a:avLst>
                  <a:gd name="adj" fmla="val 6757"/>
                </a:avLst>
              </a:prstGeom>
              <a:grp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 name="사각형: 둥근 모서리 9">
                <a:extLst>
                  <a:ext uri="{FF2B5EF4-FFF2-40B4-BE49-F238E27FC236}">
                    <a16:creationId xmlns:a16="http://schemas.microsoft.com/office/drawing/2014/main" id="{92FF3774-29C5-725D-B1FA-0C5BA72D6233}"/>
                  </a:ext>
                </a:extLst>
              </p:cNvPr>
              <p:cNvSpPr/>
              <p:nvPr/>
            </p:nvSpPr>
            <p:spPr>
              <a:xfrm>
                <a:off x="2869492" y="1712405"/>
                <a:ext cx="3016928" cy="1586747"/>
              </a:xfrm>
              <a:prstGeom prst="roundRect">
                <a:avLst>
                  <a:gd name="adj" fmla="val 7273"/>
                </a:avLst>
              </a:prstGeom>
              <a:grp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 name="사각형: 둥근 모서리 10">
                <a:extLst>
                  <a:ext uri="{FF2B5EF4-FFF2-40B4-BE49-F238E27FC236}">
                    <a16:creationId xmlns:a16="http://schemas.microsoft.com/office/drawing/2014/main" id="{93CF682F-62B8-0342-0883-DE0D6C219ADE}"/>
                  </a:ext>
                </a:extLst>
              </p:cNvPr>
              <p:cNvSpPr/>
              <p:nvPr/>
            </p:nvSpPr>
            <p:spPr>
              <a:xfrm>
                <a:off x="6273311" y="1712405"/>
                <a:ext cx="2403079" cy="1586747"/>
              </a:xfrm>
              <a:prstGeom prst="roundRect">
                <a:avLst>
                  <a:gd name="adj" fmla="val 6241"/>
                </a:avLst>
              </a:prstGeom>
              <a:grp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23" name="그룹 22">
              <a:extLst>
                <a:ext uri="{FF2B5EF4-FFF2-40B4-BE49-F238E27FC236}">
                  <a16:creationId xmlns:a16="http://schemas.microsoft.com/office/drawing/2014/main" id="{B04141D2-6994-9A3C-C85E-580685C840EB}"/>
                </a:ext>
              </a:extLst>
            </p:cNvPr>
            <p:cNvGrpSpPr/>
            <p:nvPr/>
          </p:nvGrpSpPr>
          <p:grpSpPr>
            <a:xfrm>
              <a:off x="6393200" y="1849260"/>
              <a:ext cx="2163300" cy="1321816"/>
              <a:chOff x="452611" y="1830753"/>
              <a:chExt cx="2463205" cy="1295771"/>
            </a:xfrm>
          </p:grpSpPr>
          <p:grpSp>
            <p:nvGrpSpPr>
              <p:cNvPr id="24" name="그룹 23">
                <a:extLst>
                  <a:ext uri="{FF2B5EF4-FFF2-40B4-BE49-F238E27FC236}">
                    <a16:creationId xmlns:a16="http://schemas.microsoft.com/office/drawing/2014/main" id="{028BB73B-3882-9042-7C30-CB5F8D3EA48C}"/>
                  </a:ext>
                </a:extLst>
              </p:cNvPr>
              <p:cNvGrpSpPr/>
              <p:nvPr/>
            </p:nvGrpSpPr>
            <p:grpSpPr>
              <a:xfrm>
                <a:off x="452611" y="1830753"/>
                <a:ext cx="2463205" cy="381371"/>
                <a:chOff x="4486652" y="2308055"/>
                <a:chExt cx="3476248" cy="461459"/>
              </a:xfrm>
            </p:grpSpPr>
            <p:sp>
              <p:nvSpPr>
                <p:cNvPr id="31" name="사각형: 둥근 모서리 30">
                  <a:extLst>
                    <a:ext uri="{FF2B5EF4-FFF2-40B4-BE49-F238E27FC236}">
                      <a16:creationId xmlns:a16="http://schemas.microsoft.com/office/drawing/2014/main" id="{4BC61B79-8527-BC49-BBE4-06EDEF66478B}"/>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2" name="TextBox 31">
                  <a:extLst>
                    <a:ext uri="{FF2B5EF4-FFF2-40B4-BE49-F238E27FC236}">
                      <a16:creationId xmlns:a16="http://schemas.microsoft.com/office/drawing/2014/main" id="{18CB1A45-74ED-5226-E041-F0A53E8616F7}"/>
                    </a:ext>
                  </a:extLst>
                </p:cNvPr>
                <p:cNvSpPr txBox="1"/>
                <p:nvPr/>
              </p:nvSpPr>
              <p:spPr>
                <a:xfrm>
                  <a:off x="5962262" y="2355246"/>
                  <a:ext cx="525030"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운동</a:t>
                  </a:r>
                </a:p>
              </p:txBody>
            </p:sp>
          </p:grpSp>
          <p:grpSp>
            <p:nvGrpSpPr>
              <p:cNvPr id="25" name="그룹 24">
                <a:extLst>
                  <a:ext uri="{FF2B5EF4-FFF2-40B4-BE49-F238E27FC236}">
                    <a16:creationId xmlns:a16="http://schemas.microsoft.com/office/drawing/2014/main" id="{903EE17F-0C63-8719-F62B-D6A5118D9B40}"/>
                  </a:ext>
                </a:extLst>
              </p:cNvPr>
              <p:cNvGrpSpPr/>
              <p:nvPr/>
            </p:nvGrpSpPr>
            <p:grpSpPr>
              <a:xfrm>
                <a:off x="452611" y="2287953"/>
                <a:ext cx="2463205" cy="381371"/>
                <a:chOff x="4486652" y="2308055"/>
                <a:chExt cx="3476248" cy="461459"/>
              </a:xfrm>
            </p:grpSpPr>
            <p:sp>
              <p:nvSpPr>
                <p:cNvPr id="29" name="사각형: 둥근 모서리 28">
                  <a:extLst>
                    <a:ext uri="{FF2B5EF4-FFF2-40B4-BE49-F238E27FC236}">
                      <a16:creationId xmlns:a16="http://schemas.microsoft.com/office/drawing/2014/main" id="{5EB8EE1A-3CFD-FAD2-FD5E-FB593870680F}"/>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E42C5D8E-96F8-5119-7033-254286355246}"/>
                    </a:ext>
                  </a:extLst>
                </p:cNvPr>
                <p:cNvSpPr txBox="1"/>
                <p:nvPr/>
              </p:nvSpPr>
              <p:spPr>
                <a:xfrm>
                  <a:off x="5831004" y="2355246"/>
                  <a:ext cx="787542"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스포츠</a:t>
                  </a:r>
                </a:p>
              </p:txBody>
            </p:sp>
          </p:grpSp>
          <p:grpSp>
            <p:nvGrpSpPr>
              <p:cNvPr id="26" name="그룹 25">
                <a:extLst>
                  <a:ext uri="{FF2B5EF4-FFF2-40B4-BE49-F238E27FC236}">
                    <a16:creationId xmlns:a16="http://schemas.microsoft.com/office/drawing/2014/main" id="{DF36A4F2-E9A6-AB5E-76D0-CF26B734B351}"/>
                  </a:ext>
                </a:extLst>
              </p:cNvPr>
              <p:cNvGrpSpPr/>
              <p:nvPr/>
            </p:nvGrpSpPr>
            <p:grpSpPr>
              <a:xfrm>
                <a:off x="452611" y="2745153"/>
                <a:ext cx="2463205" cy="381371"/>
                <a:chOff x="4486652" y="2308055"/>
                <a:chExt cx="3476248" cy="461459"/>
              </a:xfrm>
            </p:grpSpPr>
            <p:sp>
              <p:nvSpPr>
                <p:cNvPr id="27" name="사각형: 둥근 모서리 26">
                  <a:extLst>
                    <a:ext uri="{FF2B5EF4-FFF2-40B4-BE49-F238E27FC236}">
                      <a16:creationId xmlns:a16="http://schemas.microsoft.com/office/drawing/2014/main" id="{73284448-118E-C87B-2803-CB1535692E1A}"/>
                    </a:ext>
                  </a:extLst>
                </p:cNvPr>
                <p:cNvSpPr/>
                <p:nvPr/>
              </p:nvSpPr>
              <p:spPr>
                <a:xfrm>
                  <a:off x="4486652" y="2308055"/>
                  <a:ext cx="3476248" cy="461459"/>
                </a:xfrm>
                <a:prstGeom prst="roundRect">
                  <a:avLst>
                    <a:gd name="adj" fmla="val 50000"/>
                  </a:avLst>
                </a:prstGeom>
                <a:solidFill>
                  <a:schemeClr val="bg1"/>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A61A8375-3C1C-9C49-3666-B65C7B27C655}"/>
                    </a:ext>
                  </a:extLst>
                </p:cNvPr>
                <p:cNvSpPr txBox="1"/>
                <p:nvPr/>
              </p:nvSpPr>
              <p:spPr>
                <a:xfrm>
                  <a:off x="5962262" y="2355246"/>
                  <a:ext cx="525030" cy="29792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표현</a:t>
                  </a:r>
                </a:p>
              </p:txBody>
            </p:sp>
          </p:grpSp>
        </p:grpSp>
        <p:sp>
          <p:nvSpPr>
            <p:cNvPr id="62" name="TextBox 61">
              <a:extLst>
                <a:ext uri="{FF2B5EF4-FFF2-40B4-BE49-F238E27FC236}">
                  <a16:creationId xmlns:a16="http://schemas.microsoft.com/office/drawing/2014/main" id="{C3DBDAC0-9824-76C2-1A83-17808950952A}"/>
                </a:ext>
              </a:extLst>
            </p:cNvPr>
            <p:cNvSpPr txBox="1"/>
            <p:nvPr/>
          </p:nvSpPr>
          <p:spPr>
            <a:xfrm>
              <a:off x="707273" y="2318747"/>
              <a:ext cx="1561325"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신체활동을 향유하는 </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방식</a:t>
              </a:r>
            </a:p>
          </p:txBody>
        </p:sp>
        <p:grpSp>
          <p:nvGrpSpPr>
            <p:cNvPr id="115" name="그룹 114">
              <a:extLst>
                <a:ext uri="{FF2B5EF4-FFF2-40B4-BE49-F238E27FC236}">
                  <a16:creationId xmlns:a16="http://schemas.microsoft.com/office/drawing/2014/main" id="{6A819C4F-1209-567E-852F-53B61FDDE593}"/>
                </a:ext>
              </a:extLst>
            </p:cNvPr>
            <p:cNvGrpSpPr/>
            <p:nvPr/>
          </p:nvGrpSpPr>
          <p:grpSpPr>
            <a:xfrm>
              <a:off x="2569463" y="2426811"/>
              <a:ext cx="238825" cy="148152"/>
              <a:chOff x="3899481" y="1779428"/>
              <a:chExt cx="349664" cy="216909"/>
            </a:xfrm>
            <a:gradFill>
              <a:gsLst>
                <a:gs pos="0">
                  <a:srgbClr val="0F958E">
                    <a:alpha val="40000"/>
                  </a:srgbClr>
                </a:gs>
                <a:gs pos="100000">
                  <a:srgbClr val="276DB5">
                    <a:alpha val="40000"/>
                  </a:srgbClr>
                </a:gs>
              </a:gsLst>
              <a:lin ang="0" scaled="0"/>
            </a:gradFill>
          </p:grpSpPr>
          <p:sp>
            <p:nvSpPr>
              <p:cNvPr id="116" name="자유형: 도형 115">
                <a:extLst>
                  <a:ext uri="{FF2B5EF4-FFF2-40B4-BE49-F238E27FC236}">
                    <a16:creationId xmlns:a16="http://schemas.microsoft.com/office/drawing/2014/main" id="{CAD1B8CD-9DBB-0910-52DB-87C31E02B00A}"/>
                  </a:ext>
                </a:extLst>
              </p:cNvPr>
              <p:cNvSpPr/>
              <p:nvPr/>
            </p:nvSpPr>
            <p:spPr>
              <a:xfrm>
                <a:off x="4004909" y="1779428"/>
                <a:ext cx="138802"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17" name="자유형: 도형 116">
                <a:extLst>
                  <a:ext uri="{FF2B5EF4-FFF2-40B4-BE49-F238E27FC236}">
                    <a16:creationId xmlns:a16="http://schemas.microsoft.com/office/drawing/2014/main" id="{874F8E9A-228A-9DAA-0694-D01C8353E19B}"/>
                  </a:ext>
                </a:extLst>
              </p:cNvPr>
              <p:cNvSpPr/>
              <p:nvPr/>
            </p:nvSpPr>
            <p:spPr>
              <a:xfrm>
                <a:off x="3899481" y="1779428"/>
                <a:ext cx="138802"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18" name="자유형: 도형 117">
                <a:extLst>
                  <a:ext uri="{FF2B5EF4-FFF2-40B4-BE49-F238E27FC236}">
                    <a16:creationId xmlns:a16="http://schemas.microsoft.com/office/drawing/2014/main" id="{1DF655B0-C131-25E1-CD20-76CF569BDC08}"/>
                  </a:ext>
                </a:extLst>
              </p:cNvPr>
              <p:cNvSpPr/>
              <p:nvPr/>
            </p:nvSpPr>
            <p:spPr>
              <a:xfrm>
                <a:off x="4110342"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19" name="그룹 118">
              <a:extLst>
                <a:ext uri="{FF2B5EF4-FFF2-40B4-BE49-F238E27FC236}">
                  <a16:creationId xmlns:a16="http://schemas.microsoft.com/office/drawing/2014/main" id="{27DB2868-079A-93EB-D1B3-4CACF3C16455}"/>
                </a:ext>
              </a:extLst>
            </p:cNvPr>
            <p:cNvGrpSpPr/>
            <p:nvPr/>
          </p:nvGrpSpPr>
          <p:grpSpPr>
            <a:xfrm>
              <a:off x="5947624" y="2426811"/>
              <a:ext cx="264482" cy="148152"/>
              <a:chOff x="4378386" y="1779428"/>
              <a:chExt cx="387228" cy="216909"/>
            </a:xfrm>
            <a:gradFill>
              <a:gsLst>
                <a:gs pos="100000">
                  <a:srgbClr val="935A9E">
                    <a:alpha val="40000"/>
                  </a:srgbClr>
                </a:gs>
                <a:gs pos="0">
                  <a:srgbClr val="276DB5">
                    <a:alpha val="40000"/>
                  </a:srgbClr>
                </a:gs>
              </a:gsLst>
              <a:lin ang="0" scaled="0"/>
            </a:gradFill>
          </p:grpSpPr>
          <p:sp>
            <p:nvSpPr>
              <p:cNvPr id="120" name="자유형: 도형 119">
                <a:extLst>
                  <a:ext uri="{FF2B5EF4-FFF2-40B4-BE49-F238E27FC236}">
                    <a16:creationId xmlns:a16="http://schemas.microsoft.com/office/drawing/2014/main" id="{47094818-877F-C516-9B2B-A11060300CBD}"/>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1" name="자유형: 도형 120">
                <a:extLst>
                  <a:ext uri="{FF2B5EF4-FFF2-40B4-BE49-F238E27FC236}">
                    <a16:creationId xmlns:a16="http://schemas.microsoft.com/office/drawing/2014/main" id="{4D046AB7-13D4-F3D3-719D-7A7C9F9B5DA5}"/>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2" name="자유형: 도형 121">
                <a:extLst>
                  <a:ext uri="{FF2B5EF4-FFF2-40B4-BE49-F238E27FC236}">
                    <a16:creationId xmlns:a16="http://schemas.microsoft.com/office/drawing/2014/main" id="{BA666EA3-7CFA-074C-4968-2004049E385D}"/>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28" name="그룹 127">
              <a:extLst>
                <a:ext uri="{FF2B5EF4-FFF2-40B4-BE49-F238E27FC236}">
                  <a16:creationId xmlns:a16="http://schemas.microsoft.com/office/drawing/2014/main" id="{41CDCD83-D110-B024-9BF0-FD836BDE2512}"/>
                </a:ext>
              </a:extLst>
            </p:cNvPr>
            <p:cNvGrpSpPr/>
            <p:nvPr/>
          </p:nvGrpSpPr>
          <p:grpSpPr>
            <a:xfrm>
              <a:off x="2961037" y="1889045"/>
              <a:ext cx="2833838" cy="1268058"/>
              <a:chOff x="2915816" y="1889045"/>
              <a:chExt cx="2919706" cy="1268058"/>
            </a:xfrm>
          </p:grpSpPr>
          <p:sp>
            <p:nvSpPr>
              <p:cNvPr id="55" name="TextBox 54">
                <a:extLst>
                  <a:ext uri="{FF2B5EF4-FFF2-40B4-BE49-F238E27FC236}">
                    <a16:creationId xmlns:a16="http://schemas.microsoft.com/office/drawing/2014/main" id="{AEEDBBA0-0491-E6CE-0384-4D89787EBA76}"/>
                  </a:ext>
                </a:extLst>
              </p:cNvPr>
              <p:cNvSpPr txBox="1"/>
              <p:nvPr/>
            </p:nvSpPr>
            <p:spPr>
              <a:xfrm>
                <a:off x="3466971" y="1889045"/>
                <a:ext cx="1841850" cy="199323"/>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체력을 기르고 건강을 증진 </a:t>
                </a:r>
              </a:p>
            </p:txBody>
          </p:sp>
          <p:sp>
            <p:nvSpPr>
              <p:cNvPr id="53" name="TextBox 52">
                <a:extLst>
                  <a:ext uri="{FF2B5EF4-FFF2-40B4-BE49-F238E27FC236}">
                    <a16:creationId xmlns:a16="http://schemas.microsoft.com/office/drawing/2014/main" id="{6204EA47-B6A5-4B8D-3697-B515727353E5}"/>
                  </a:ext>
                </a:extLst>
              </p:cNvPr>
              <p:cNvSpPr txBox="1"/>
              <p:nvPr/>
            </p:nvSpPr>
            <p:spPr>
              <a:xfrm>
                <a:off x="3315493" y="2300298"/>
                <a:ext cx="2104743" cy="400110"/>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기술적 움직임에 도전하고</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조직화된 스포츠 활동으로 경쟁</a:t>
                </a:r>
              </a:p>
            </p:txBody>
          </p:sp>
          <p:sp>
            <p:nvSpPr>
              <p:cNvPr id="51" name="TextBox 50">
                <a:extLst>
                  <a:ext uri="{FF2B5EF4-FFF2-40B4-BE49-F238E27FC236}">
                    <a16:creationId xmlns:a16="http://schemas.microsoft.com/office/drawing/2014/main" id="{A52836E0-2FDB-8A73-552A-FE2A5713DB98}"/>
                  </a:ext>
                </a:extLst>
              </p:cNvPr>
              <p:cNvSpPr txBox="1"/>
              <p:nvPr/>
            </p:nvSpPr>
            <p:spPr>
              <a:xfrm>
                <a:off x="3315493" y="2957780"/>
                <a:ext cx="2104743" cy="199323"/>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움직임으로 생각과 감정을 표현</a:t>
                </a:r>
              </a:p>
            </p:txBody>
          </p:sp>
          <p:grpSp>
            <p:nvGrpSpPr>
              <p:cNvPr id="127" name="그룹 126">
                <a:extLst>
                  <a:ext uri="{FF2B5EF4-FFF2-40B4-BE49-F238E27FC236}">
                    <a16:creationId xmlns:a16="http://schemas.microsoft.com/office/drawing/2014/main" id="{C3E464BA-45F6-043D-B312-14171A03FEB5}"/>
                  </a:ext>
                </a:extLst>
              </p:cNvPr>
              <p:cNvGrpSpPr/>
              <p:nvPr/>
            </p:nvGrpSpPr>
            <p:grpSpPr>
              <a:xfrm>
                <a:off x="2915816" y="2195032"/>
                <a:ext cx="2919706" cy="611225"/>
                <a:chOff x="2915816" y="2175748"/>
                <a:chExt cx="2919706" cy="587375"/>
              </a:xfrm>
            </p:grpSpPr>
            <p:cxnSp>
              <p:nvCxnSpPr>
                <p:cNvPr id="123" name="직선 연결선 122">
                  <a:extLst>
                    <a:ext uri="{FF2B5EF4-FFF2-40B4-BE49-F238E27FC236}">
                      <a16:creationId xmlns:a16="http://schemas.microsoft.com/office/drawing/2014/main" id="{CD67B89E-2AAF-1FCA-6BCC-BCAAFDDDFA3E}"/>
                    </a:ext>
                  </a:extLst>
                </p:cNvPr>
                <p:cNvCxnSpPr>
                  <a:cxnSpLocks/>
                </p:cNvCxnSpPr>
                <p:nvPr/>
              </p:nvCxnSpPr>
              <p:spPr>
                <a:xfrm>
                  <a:off x="2915816" y="2175748"/>
                  <a:ext cx="2919706" cy="0"/>
                </a:xfrm>
                <a:prstGeom prst="line">
                  <a:avLst/>
                </a:prstGeom>
                <a:ln w="25400" cap="rnd">
                  <a:solidFill>
                    <a:srgbClr val="276DB5">
                      <a:alpha val="15000"/>
                    </a:srgbClr>
                  </a:solidFill>
                </a:ln>
              </p:spPr>
              <p:style>
                <a:lnRef idx="1">
                  <a:schemeClr val="accent1"/>
                </a:lnRef>
                <a:fillRef idx="0">
                  <a:schemeClr val="accent1"/>
                </a:fillRef>
                <a:effectRef idx="0">
                  <a:schemeClr val="accent1"/>
                </a:effectRef>
                <a:fontRef idx="minor">
                  <a:schemeClr val="tx1"/>
                </a:fontRef>
              </p:style>
            </p:cxnSp>
            <p:cxnSp>
              <p:nvCxnSpPr>
                <p:cNvPr id="126" name="직선 연결선 125">
                  <a:extLst>
                    <a:ext uri="{FF2B5EF4-FFF2-40B4-BE49-F238E27FC236}">
                      <a16:creationId xmlns:a16="http://schemas.microsoft.com/office/drawing/2014/main" id="{8D03D95C-CBBE-C59C-DA7C-B6060300C7F8}"/>
                    </a:ext>
                  </a:extLst>
                </p:cNvPr>
                <p:cNvCxnSpPr>
                  <a:cxnSpLocks/>
                </p:cNvCxnSpPr>
                <p:nvPr/>
              </p:nvCxnSpPr>
              <p:spPr>
                <a:xfrm>
                  <a:off x="2915816" y="2763123"/>
                  <a:ext cx="2919706" cy="0"/>
                </a:xfrm>
                <a:prstGeom prst="line">
                  <a:avLst/>
                </a:prstGeom>
                <a:ln w="25400" cap="rnd">
                  <a:solidFill>
                    <a:srgbClr val="276DB5">
                      <a:alpha val="15000"/>
                    </a:srgbClr>
                  </a:solidFill>
                </a:ln>
              </p:spPr>
              <p:style>
                <a:lnRef idx="1">
                  <a:schemeClr val="accent1"/>
                </a:lnRef>
                <a:fillRef idx="0">
                  <a:schemeClr val="accent1"/>
                </a:fillRef>
                <a:effectRef idx="0">
                  <a:schemeClr val="accent1"/>
                </a:effectRef>
                <a:fontRef idx="minor">
                  <a:schemeClr val="tx1"/>
                </a:fontRef>
              </p:style>
            </p:cxnSp>
          </p:grpSp>
        </p:grpSp>
      </p:grpSp>
      <p:grpSp>
        <p:nvGrpSpPr>
          <p:cNvPr id="129" name="그룹 128">
            <a:extLst>
              <a:ext uri="{FF2B5EF4-FFF2-40B4-BE49-F238E27FC236}">
                <a16:creationId xmlns:a16="http://schemas.microsoft.com/office/drawing/2014/main" id="{6B2B6111-D542-B288-A7DB-FD3E8B96F084}"/>
              </a:ext>
            </a:extLst>
          </p:cNvPr>
          <p:cNvGrpSpPr/>
          <p:nvPr/>
        </p:nvGrpSpPr>
        <p:grpSpPr>
          <a:xfrm rot="5400000">
            <a:off x="3229244" y="5499167"/>
            <a:ext cx="172499" cy="148152"/>
            <a:chOff x="4388848" y="1779428"/>
            <a:chExt cx="252554" cy="216909"/>
          </a:xfrm>
          <a:solidFill>
            <a:srgbClr val="0F958E"/>
          </a:solidFill>
        </p:grpSpPr>
        <p:sp>
          <p:nvSpPr>
            <p:cNvPr id="130" name="자유형: 도형 129">
              <a:extLst>
                <a:ext uri="{FF2B5EF4-FFF2-40B4-BE49-F238E27FC236}">
                  <a16:creationId xmlns:a16="http://schemas.microsoft.com/office/drawing/2014/main" id="{F4EE1E48-F65D-B622-DEAF-ECFED4290FDA}"/>
                </a:ext>
              </a:extLst>
            </p:cNvPr>
            <p:cNvSpPr/>
            <p:nvPr/>
          </p:nvSpPr>
          <p:spPr>
            <a:xfrm>
              <a:off x="4388848"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31" name="자유형: 도형 130">
              <a:extLst>
                <a:ext uri="{FF2B5EF4-FFF2-40B4-BE49-F238E27FC236}">
                  <a16:creationId xmlns:a16="http://schemas.microsoft.com/office/drawing/2014/main" id="{3F1590CD-CD0E-0743-33D6-311F6ECA1612}"/>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sp>
        <p:nvSpPr>
          <p:cNvPr id="7" name="TextBox 6">
            <a:extLst>
              <a:ext uri="{FF2B5EF4-FFF2-40B4-BE49-F238E27FC236}">
                <a16:creationId xmlns:a16="http://schemas.microsoft.com/office/drawing/2014/main" id="{5927F382-8EA5-B953-17C9-97A83227243E}"/>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87814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그룹 30">
            <a:extLst>
              <a:ext uri="{FF2B5EF4-FFF2-40B4-BE49-F238E27FC236}">
                <a16:creationId xmlns:a16="http://schemas.microsoft.com/office/drawing/2014/main" id="{C9738963-58D3-1157-DE9C-6C10AD31D702}"/>
              </a:ext>
            </a:extLst>
          </p:cNvPr>
          <p:cNvGrpSpPr/>
          <p:nvPr/>
        </p:nvGrpSpPr>
        <p:grpSpPr>
          <a:xfrm>
            <a:off x="6274050" y="2409613"/>
            <a:ext cx="2401637" cy="3647156"/>
            <a:chOff x="6274050" y="2409613"/>
            <a:chExt cx="2401637" cy="3647156"/>
          </a:xfrm>
        </p:grpSpPr>
        <p:sp>
          <p:nvSpPr>
            <p:cNvPr id="15" name="사각형: 둥근 모서리 14">
              <a:extLst>
                <a:ext uri="{FF2B5EF4-FFF2-40B4-BE49-F238E27FC236}">
                  <a16:creationId xmlns:a16="http://schemas.microsoft.com/office/drawing/2014/main" id="{2C087827-3988-985D-338F-6F88371B048F}"/>
                </a:ext>
              </a:extLst>
            </p:cNvPr>
            <p:cNvSpPr/>
            <p:nvPr/>
          </p:nvSpPr>
          <p:spPr>
            <a:xfrm>
              <a:off x="6274050" y="2409613"/>
              <a:ext cx="2401637" cy="3647156"/>
            </a:xfrm>
            <a:prstGeom prst="roundRect">
              <a:avLst>
                <a:gd name="adj" fmla="val 4240"/>
              </a:avLst>
            </a:prstGeom>
            <a:gradFill>
              <a:gsLst>
                <a:gs pos="0">
                  <a:srgbClr val="0F958E"/>
                </a:gs>
                <a:gs pos="100000">
                  <a:srgbClr val="276DB5"/>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C682DFE5-E580-E969-6F07-97D8D3C28059}"/>
                </a:ext>
              </a:extLst>
            </p:cNvPr>
            <p:cNvSpPr txBox="1"/>
            <p:nvPr/>
          </p:nvSpPr>
          <p:spPr>
            <a:xfrm>
              <a:off x="7727509" y="3986558"/>
              <a:ext cx="820738"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영역의</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확장 및 심화</a:t>
              </a:r>
            </a:p>
          </p:txBody>
        </p:sp>
        <p:grpSp>
          <p:nvGrpSpPr>
            <p:cNvPr id="119" name="그룹 118">
              <a:extLst>
                <a:ext uri="{FF2B5EF4-FFF2-40B4-BE49-F238E27FC236}">
                  <a16:creationId xmlns:a16="http://schemas.microsoft.com/office/drawing/2014/main" id="{A94795AF-93F6-CBE0-BC8D-AA42111594C3}"/>
                </a:ext>
              </a:extLst>
            </p:cNvPr>
            <p:cNvGrpSpPr/>
            <p:nvPr/>
          </p:nvGrpSpPr>
          <p:grpSpPr>
            <a:xfrm rot="5400000">
              <a:off x="7966602" y="4718199"/>
              <a:ext cx="342551" cy="191883"/>
              <a:chOff x="4378386" y="1779428"/>
              <a:chExt cx="387228" cy="216909"/>
            </a:xfrm>
            <a:solidFill>
              <a:schemeClr val="bg1">
                <a:alpha val="48000"/>
              </a:schemeClr>
            </a:solidFill>
          </p:grpSpPr>
          <p:sp>
            <p:nvSpPr>
              <p:cNvPr id="120" name="자유형: 도형 119">
                <a:extLst>
                  <a:ext uri="{FF2B5EF4-FFF2-40B4-BE49-F238E27FC236}">
                    <a16:creationId xmlns:a16="http://schemas.microsoft.com/office/drawing/2014/main" id="{EA68C39A-1522-2FBF-A5E0-F41199439039}"/>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1" name="자유형: 도형 120">
                <a:extLst>
                  <a:ext uri="{FF2B5EF4-FFF2-40B4-BE49-F238E27FC236}">
                    <a16:creationId xmlns:a16="http://schemas.microsoft.com/office/drawing/2014/main" id="{E8AD5DB4-30C1-A361-5ACE-3FFF38A06DCE}"/>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2" name="자유형: 도형 121">
                <a:extLst>
                  <a:ext uri="{FF2B5EF4-FFF2-40B4-BE49-F238E27FC236}">
                    <a16:creationId xmlns:a16="http://schemas.microsoft.com/office/drawing/2014/main" id="{7E4C16ED-DADD-E136-1E41-00F0C5440953}"/>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23" name="그룹 122">
              <a:extLst>
                <a:ext uri="{FF2B5EF4-FFF2-40B4-BE49-F238E27FC236}">
                  <a16:creationId xmlns:a16="http://schemas.microsoft.com/office/drawing/2014/main" id="{E0FDF08C-EB2F-F6DB-7F5A-1359D7E69E2F}"/>
                </a:ext>
              </a:extLst>
            </p:cNvPr>
            <p:cNvGrpSpPr/>
            <p:nvPr/>
          </p:nvGrpSpPr>
          <p:grpSpPr>
            <a:xfrm rot="5400000">
              <a:off x="7966602" y="3575199"/>
              <a:ext cx="342551" cy="191883"/>
              <a:chOff x="4378386" y="1779428"/>
              <a:chExt cx="387228" cy="216909"/>
            </a:xfrm>
            <a:solidFill>
              <a:schemeClr val="bg1">
                <a:alpha val="48000"/>
              </a:schemeClr>
            </a:solidFill>
          </p:grpSpPr>
          <p:sp>
            <p:nvSpPr>
              <p:cNvPr id="124" name="자유형: 도형 123">
                <a:extLst>
                  <a:ext uri="{FF2B5EF4-FFF2-40B4-BE49-F238E27FC236}">
                    <a16:creationId xmlns:a16="http://schemas.microsoft.com/office/drawing/2014/main" id="{243043DF-6B00-75B1-E7FE-392DBB689D70}"/>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5" name="자유형: 도형 124">
                <a:extLst>
                  <a:ext uri="{FF2B5EF4-FFF2-40B4-BE49-F238E27FC236}">
                    <a16:creationId xmlns:a16="http://schemas.microsoft.com/office/drawing/2014/main" id="{499E5D12-16C8-6603-6E6A-39777D7C4E7C}"/>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6" name="자유형: 도형 125">
                <a:extLst>
                  <a:ext uri="{FF2B5EF4-FFF2-40B4-BE49-F238E27FC236}">
                    <a16:creationId xmlns:a16="http://schemas.microsoft.com/office/drawing/2014/main" id="{75DFBAA1-6873-0F3C-5E27-1B27EDA6A6C6}"/>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sp>
        <p:nvSpPr>
          <p:cNvPr id="13" name="사각형: 둥근 위쪽 모서리 12">
            <a:extLst>
              <a:ext uri="{FF2B5EF4-FFF2-40B4-BE49-F238E27FC236}">
                <a16:creationId xmlns:a16="http://schemas.microsoft.com/office/drawing/2014/main" id="{0357CFEA-901C-3390-D823-60E123601D3E}"/>
              </a:ext>
            </a:extLst>
          </p:cNvPr>
          <p:cNvSpPr/>
          <p:nvPr/>
        </p:nvSpPr>
        <p:spPr>
          <a:xfrm>
            <a:off x="468313" y="1696372"/>
            <a:ext cx="7127642" cy="700754"/>
          </a:xfrm>
          <a:prstGeom prst="round2SameRect">
            <a:avLst>
              <a:gd name="adj1" fmla="val 12220"/>
              <a:gd name="adj2" fmla="val 0"/>
            </a:avLst>
          </a:prstGeom>
          <a:gradFill>
            <a:gsLst>
              <a:gs pos="0">
                <a:srgbClr val="0F958E">
                  <a:alpha val="22000"/>
                </a:srgbClr>
              </a:gs>
              <a:gs pos="100000">
                <a:srgbClr val="935A9E">
                  <a:alpha val="22000"/>
                </a:srgbClr>
              </a:gs>
              <a:gs pos="55000">
                <a:srgbClr val="276DB5">
                  <a:alpha val="22000"/>
                </a:srgbClr>
              </a:gs>
            </a:gsLst>
            <a:lin ang="2700000" scaled="0"/>
          </a:grad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9E7BDA9C-B42D-852F-9358-F94D1B6C0DFA}"/>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B3A6F9CF-AB0C-D01C-812F-23F94F8C1446}"/>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F262A09-B273-6D4B-D103-AF8E870FB1CB}"/>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02D8A522-7C69-8470-A16E-06568B9F6979}"/>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46F486A0-5ACA-D4B9-009B-C3F12B6AFEB1}"/>
              </a:ext>
            </a:extLst>
          </p:cNvPr>
          <p:cNvGrpSpPr/>
          <p:nvPr/>
        </p:nvGrpSpPr>
        <p:grpSpPr>
          <a:xfrm>
            <a:off x="468312" y="1266631"/>
            <a:ext cx="4888185" cy="279806"/>
            <a:chOff x="468312" y="1266631"/>
            <a:chExt cx="4888185" cy="279806"/>
          </a:xfrm>
        </p:grpSpPr>
        <p:sp>
          <p:nvSpPr>
            <p:cNvPr id="7" name="TextBox 6">
              <a:extLst>
                <a:ext uri="{FF2B5EF4-FFF2-40B4-BE49-F238E27FC236}">
                  <a16:creationId xmlns:a16="http://schemas.microsoft.com/office/drawing/2014/main" id="{3E009AAA-DDEC-0EAE-F4DC-661E616970B1}"/>
                </a:ext>
              </a:extLst>
            </p:cNvPr>
            <p:cNvSpPr txBox="1"/>
            <p:nvPr/>
          </p:nvSpPr>
          <p:spPr>
            <a:xfrm>
              <a:off x="762291" y="1266631"/>
              <a:ext cx="4594206"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학습의 계열성 강화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요소와 성취기준의 계열화</a:t>
              </a:r>
            </a:p>
          </p:txBody>
        </p:sp>
        <p:grpSp>
          <p:nvGrpSpPr>
            <p:cNvPr id="8" name="그룹 7">
              <a:extLst>
                <a:ext uri="{FF2B5EF4-FFF2-40B4-BE49-F238E27FC236}">
                  <a16:creationId xmlns:a16="http://schemas.microsoft.com/office/drawing/2014/main" id="{9060DA69-ACA1-5C05-8C7D-C6ED2BC7B16D}"/>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3054EE0E-5D0E-2445-D019-D364017D7D91}"/>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32D730E2-9685-F388-5E6C-FAEDAAEA6CC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C4EED5C5-E9C5-6044-837A-DDC2CCEF6918}"/>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12" name="표 8">
            <a:extLst>
              <a:ext uri="{FF2B5EF4-FFF2-40B4-BE49-F238E27FC236}">
                <a16:creationId xmlns:a16="http://schemas.microsoft.com/office/drawing/2014/main" id="{A1E2DEFD-72C3-1FD2-E6E0-BEBB723868B1}"/>
              </a:ext>
            </a:extLst>
          </p:cNvPr>
          <p:cNvGraphicFramePr>
            <a:graphicFrameLocks noGrp="1"/>
          </p:cNvGraphicFramePr>
          <p:nvPr>
            <p:extLst>
              <p:ext uri="{D42A27DB-BD31-4B8C-83A1-F6EECF244321}">
                <p14:modId xmlns:p14="http://schemas.microsoft.com/office/powerpoint/2010/main" val="1872901068"/>
              </p:ext>
            </p:extLst>
          </p:nvPr>
        </p:nvGraphicFramePr>
        <p:xfrm>
          <a:off x="468313" y="1696372"/>
          <a:ext cx="7127644" cy="4485224"/>
        </p:xfrm>
        <a:graphic>
          <a:graphicData uri="http://schemas.openxmlformats.org/drawingml/2006/table">
            <a:tbl>
              <a:tblPr firstRow="1" bandRow="1">
                <a:tableStyleId>{5C22544A-7EE6-4342-B048-85BDC9FD1C3A}</a:tableStyleId>
              </a:tblPr>
              <a:tblGrid>
                <a:gridCol w="1007402">
                  <a:extLst>
                    <a:ext uri="{9D8B030D-6E8A-4147-A177-3AD203B41FA5}">
                      <a16:colId xmlns:a16="http://schemas.microsoft.com/office/drawing/2014/main" val="2306838461"/>
                    </a:ext>
                  </a:extLst>
                </a:gridCol>
                <a:gridCol w="1836175">
                  <a:extLst>
                    <a:ext uri="{9D8B030D-6E8A-4147-A177-3AD203B41FA5}">
                      <a16:colId xmlns:a16="http://schemas.microsoft.com/office/drawing/2014/main" val="2747899653"/>
                    </a:ext>
                  </a:extLst>
                </a:gridCol>
                <a:gridCol w="1836175">
                  <a:extLst>
                    <a:ext uri="{9D8B030D-6E8A-4147-A177-3AD203B41FA5}">
                      <a16:colId xmlns:a16="http://schemas.microsoft.com/office/drawing/2014/main" val="458027145"/>
                    </a:ext>
                  </a:extLst>
                </a:gridCol>
                <a:gridCol w="1223946">
                  <a:extLst>
                    <a:ext uri="{9D8B030D-6E8A-4147-A177-3AD203B41FA5}">
                      <a16:colId xmlns:a16="http://schemas.microsoft.com/office/drawing/2014/main" val="1689935496"/>
                    </a:ext>
                  </a:extLst>
                </a:gridCol>
                <a:gridCol w="1223946">
                  <a:extLst>
                    <a:ext uri="{9D8B030D-6E8A-4147-A177-3AD203B41FA5}">
                      <a16:colId xmlns:a16="http://schemas.microsoft.com/office/drawing/2014/main" val="1311738473"/>
                    </a:ext>
                  </a:extLst>
                </a:gridCol>
              </a:tblGrid>
              <a:tr h="350943">
                <a:tc rowSpan="2">
                  <a:txBody>
                    <a:bodyPr/>
                    <a:lstStyle/>
                    <a:p>
                      <a:pPr algn="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내용 </a:t>
                      </a: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p>
                      <a:pPr algn="r" latinLnBrk="0">
                        <a:lnSpc>
                          <a:spcPct val="100000"/>
                        </a:lnSpc>
                      </a:pP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p>
                      <a:pPr algn="l"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 </a:t>
                      </a:r>
                      <a:r>
                        <a:rPr lang="ko-KR" altLang="en-US" sz="1300" b="0" kern="1200" dirty="0" err="1">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학년군</a:t>
                      </a: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36000" marR="36000" marT="36000" marB="72000" anchor="b">
                    <a:lnL w="635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gridSpan="2">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지식</a:t>
                      </a:r>
                      <a:r>
                        <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a:t>
                      </a: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이해</a:t>
                      </a:r>
                    </a:p>
                  </a:txBody>
                  <a:tcPr marL="36000" marR="36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latinLnBrk="1"/>
                      <a:endParaRPr lang="ko-KR" altLang="en-US"/>
                    </a:p>
                  </a:txBody>
                  <a:tcPr/>
                </a:tc>
                <a:tc rowSpan="2">
                  <a:txBody>
                    <a:bodyPr/>
                    <a:lstStyle/>
                    <a:p>
                      <a:pPr algn="ctr" latinLnBrk="1"/>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가치</a:t>
                      </a:r>
                      <a:r>
                        <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a:t>
                      </a: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태도</a:t>
                      </a:r>
                    </a:p>
                  </a:txBody>
                  <a:tcPr marL="36000" marR="36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latinLnBrk="1"/>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과정</a:t>
                      </a:r>
                      <a:r>
                        <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a:t>
                      </a: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기능</a:t>
                      </a:r>
                    </a:p>
                  </a:txBody>
                  <a:tcPr marL="36000" marR="36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350943">
                <a:tc vMerge="1">
                  <a:txBody>
                    <a:bodyPr/>
                    <a:lstStyle/>
                    <a:p>
                      <a:pPr algn="ctr" latinLnBrk="0">
                        <a:lnSpc>
                          <a:spcPct val="100000"/>
                        </a:lnSpc>
                      </a:pP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a:txBody>
                    <a:bodyPr/>
                    <a:lstStyle/>
                    <a:p>
                      <a:pPr algn="ctr" latinLnBrk="0">
                        <a:lnSpc>
                          <a:spcPct val="100000"/>
                        </a:lnSpc>
                      </a:pPr>
                      <a:r>
                        <a:rPr lang="ko-KR" altLang="en-US"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명제적 지식</a:t>
                      </a:r>
                    </a:p>
                  </a:txBody>
                  <a:tcPr marL="36000" marR="36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algn="ctr" latinLnBrk="0">
                        <a:lnSpc>
                          <a:spcPct val="100000"/>
                        </a:lnSpc>
                      </a:pPr>
                      <a:r>
                        <a:rPr lang="ko-KR" altLang="en-US" sz="13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방법적 지식</a:t>
                      </a:r>
                    </a:p>
                  </a:txBody>
                  <a:tcPr marL="36000" marR="36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76DB5"/>
                    </a:solidFill>
                  </a:tcPr>
                </a:tc>
                <a:tc vMerge="1">
                  <a:txBody>
                    <a:bodyPr/>
                    <a:lstStyle/>
                    <a:p>
                      <a:pPr algn="ctr" latinLnBrk="1"/>
                      <a:endPar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latinLnBrk="1"/>
                      <a:endPar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3586143"/>
                  </a:ext>
                </a:extLst>
              </a:tr>
              <a:tr h="945716">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초등학교</a:t>
                      </a:r>
                      <a:endParaRPr lang="en-US" altLang="ko-KR"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3</a:t>
                      </a:r>
                      <a:r>
                        <a:rPr lang="en-US" altLang="ko-KR" sz="11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a:t>
                      </a: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4학년군</a:t>
                      </a:r>
                    </a:p>
                  </a:txBody>
                  <a:tcPr marL="72000" marR="72000" marT="0" marB="0" anchor="ctr" horzOverflow="overflow">
                    <a:lnL w="12700" cmpd="sng">
                      <a:noFill/>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rowSpan="4">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2337379"/>
                  </a:ext>
                </a:extLst>
              </a:tr>
              <a:tr h="945716">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초등학교</a:t>
                      </a:r>
                      <a:endParaRPr lang="en-US" altLang="ko-KR"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5</a:t>
                      </a:r>
                      <a:r>
                        <a:rPr lang="en-US" altLang="ko-KR" sz="11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a:t>
                      </a: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6학년군</a:t>
                      </a:r>
                    </a:p>
                  </a:txBody>
                  <a:tcPr marL="72000" marR="72000" marT="0" marB="0" anchor="ctr" horzOverflow="overflow">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vMerge="1">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a:t>
                      </a: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7136559"/>
                  </a:ext>
                </a:extLst>
              </a:tr>
              <a:tr h="945716">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중학교</a:t>
                      </a:r>
                      <a:endParaRPr lang="en-US" altLang="ko-KR"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1</a:t>
                      </a:r>
                      <a:r>
                        <a:rPr lang="en-US" altLang="ko-KR" sz="11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a:t>
                      </a: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3학년군</a:t>
                      </a:r>
                    </a:p>
                  </a:txBody>
                  <a:tcPr marL="72000" marR="72000" marT="0" marB="0" anchor="ctr" horzOverflow="overflow">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2761020143"/>
                  </a:ext>
                </a:extLst>
              </a:tr>
              <a:tr h="945716">
                <a:tc>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고등학교</a:t>
                      </a:r>
                    </a:p>
                  </a:txBody>
                  <a:tcPr marL="72000" marR="72000" marT="0" marB="0" anchor="ctr" horzOverflow="overflow">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00"/>
                      </a:schemeClr>
                    </a:solidFill>
                  </a:tcPr>
                </a:tc>
                <a:tc vMerge="1">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a:t>
                      </a: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lvl1pPr defTabSz="1028700" latinLnBrk="1">
                        <a:lnSpc>
                          <a:spcPct val="110000"/>
                        </a:lnSpc>
                        <a:spcBef>
                          <a:spcPct val="0"/>
                        </a:spcBef>
                        <a:buClr>
                          <a:schemeClr val="tx1"/>
                        </a:buClr>
                        <a:buFont typeface="Arial" panose="020B0604020202020204" pitchFamily="34" charset="0"/>
                        <a:defRPr sz="280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989013" defTabSz="1028700" latinLnBrk="1">
                        <a:lnSpc>
                          <a:spcPct val="110000"/>
                        </a:lnSpc>
                        <a:spcBef>
                          <a:spcPct val="0"/>
                        </a:spcBef>
                        <a:buFont typeface="Arial" panose="020B0604020202020204" pitchFamily="34" charset="0"/>
                        <a:defRPr sz="2400">
                          <a:solidFill>
                            <a:schemeClr val="tx1"/>
                          </a:solidFill>
                          <a:latin typeface="Arial" panose="020B0604020202020204" pitchFamily="34" charset="0"/>
                          <a:cs typeface="Arial" panose="020B0604020202020204" pitchFamily="34" charset="0"/>
                          <a:sym typeface="Arial" panose="020B0604020202020204" pitchFamily="34" charset="0"/>
                        </a:defRPr>
                      </a:lvl2pPr>
                      <a:lvl3pPr marL="1528763" defTabSz="1028700" latinLnBrk="1">
                        <a:lnSpc>
                          <a:spcPct val="110000"/>
                        </a:lnSpc>
                        <a:spcBef>
                          <a:spcPct val="0"/>
                        </a:spcBef>
                        <a:buClr>
                          <a:schemeClr val="tx1"/>
                        </a:buClr>
                        <a:buFont typeface="Arial" panose="020B0604020202020204" pitchFamily="34" charset="0"/>
                        <a:defRPr sz="2000">
                          <a:solidFill>
                            <a:schemeClr val="tx1"/>
                          </a:solidFill>
                          <a:latin typeface="Arial" panose="020B0604020202020204" pitchFamily="34" charset="0"/>
                          <a:cs typeface="Arial" panose="020B0604020202020204" pitchFamily="34" charset="0"/>
                          <a:sym typeface="Arial" panose="020B0604020202020204" pitchFamily="34" charset="0"/>
                        </a:defRPr>
                      </a:lvl3pPr>
                      <a:lvl4pPr marL="2068513"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4pPr>
                      <a:lvl5pPr marL="2609850" defTabSz="1028700" latinLnBrk="1">
                        <a:lnSpc>
                          <a:spcPct val="110000"/>
                        </a:lnSpc>
                        <a:spcBef>
                          <a:spcPct val="0"/>
                        </a:spcBef>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5pPr>
                      <a:lvl6pPr marL="30670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6pPr>
                      <a:lvl7pPr marL="35242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7pPr>
                      <a:lvl8pPr marL="39814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8pPr>
                      <a:lvl9pPr marL="4438650" defTabSz="1028700" fontAlgn="base">
                        <a:lnSpc>
                          <a:spcPct val="110000"/>
                        </a:lnSpc>
                        <a:spcBef>
                          <a:spcPct val="0"/>
                        </a:spcBef>
                        <a:spcAft>
                          <a:spcPct val="0"/>
                        </a:spcAft>
                        <a:buFont typeface="Arial" panose="020B0604020202020204" pitchFamily="34" charset="0"/>
                        <a:defRPr>
                          <a:solidFill>
                            <a:schemeClr val="tx1"/>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ko-KR" altLang="en-US" sz="11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36000" marR="36000" marT="36000" marB="72000" anchor="ctr" horzOverflow="overflow">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bl>
          </a:graphicData>
        </a:graphic>
      </p:graphicFrame>
      <p:sp>
        <p:nvSpPr>
          <p:cNvPr id="14" name="사각형: 둥근 모서리 13">
            <a:extLst>
              <a:ext uri="{FF2B5EF4-FFF2-40B4-BE49-F238E27FC236}">
                <a16:creationId xmlns:a16="http://schemas.microsoft.com/office/drawing/2014/main" id="{52EFAC2B-10D9-8DAF-B825-F0690BC4F988}"/>
              </a:ext>
            </a:extLst>
          </p:cNvPr>
          <p:cNvSpPr/>
          <p:nvPr/>
        </p:nvSpPr>
        <p:spPr>
          <a:xfrm>
            <a:off x="468313" y="1683885"/>
            <a:ext cx="7128023" cy="4497234"/>
          </a:xfrm>
          <a:prstGeom prst="roundRect">
            <a:avLst>
              <a:gd name="adj" fmla="val 2567"/>
            </a:avLst>
          </a:prstGeom>
          <a:no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cxnSp>
        <p:nvCxnSpPr>
          <p:cNvPr id="19" name="직선 연결선 18">
            <a:extLst>
              <a:ext uri="{FF2B5EF4-FFF2-40B4-BE49-F238E27FC236}">
                <a16:creationId xmlns:a16="http://schemas.microsoft.com/office/drawing/2014/main" id="{6C20BE43-5776-ECE1-70E4-5F3A069621D8}"/>
              </a:ext>
            </a:extLst>
          </p:cNvPr>
          <p:cNvCxnSpPr>
            <a:cxnSpLocks/>
          </p:cNvCxnSpPr>
          <p:nvPr/>
        </p:nvCxnSpPr>
        <p:spPr>
          <a:xfrm>
            <a:off x="539577" y="1756372"/>
            <a:ext cx="881817" cy="57942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그룹 32">
            <a:extLst>
              <a:ext uri="{FF2B5EF4-FFF2-40B4-BE49-F238E27FC236}">
                <a16:creationId xmlns:a16="http://schemas.microsoft.com/office/drawing/2014/main" id="{1FA10F36-9BDD-AFC6-2BCF-31FE2D3ED42A}"/>
              </a:ext>
            </a:extLst>
          </p:cNvPr>
          <p:cNvGrpSpPr/>
          <p:nvPr/>
        </p:nvGrpSpPr>
        <p:grpSpPr>
          <a:xfrm>
            <a:off x="1587621" y="2514601"/>
            <a:ext cx="1625871" cy="3526512"/>
            <a:chOff x="1616196" y="2514601"/>
            <a:chExt cx="1625871" cy="3526512"/>
          </a:xfrm>
        </p:grpSpPr>
        <p:grpSp>
          <p:nvGrpSpPr>
            <p:cNvPr id="22" name="그룹 21">
              <a:extLst>
                <a:ext uri="{FF2B5EF4-FFF2-40B4-BE49-F238E27FC236}">
                  <a16:creationId xmlns:a16="http://schemas.microsoft.com/office/drawing/2014/main" id="{7559B2CE-CEB1-3EF8-DA49-F06439948C10}"/>
                </a:ext>
              </a:extLst>
            </p:cNvPr>
            <p:cNvGrpSpPr/>
            <p:nvPr/>
          </p:nvGrpSpPr>
          <p:grpSpPr>
            <a:xfrm>
              <a:off x="1616196" y="2514601"/>
              <a:ext cx="1625871" cy="733851"/>
              <a:chOff x="1801824" y="2489893"/>
              <a:chExt cx="1562430" cy="461537"/>
            </a:xfrm>
          </p:grpSpPr>
          <p:sp>
            <p:nvSpPr>
              <p:cNvPr id="21" name="사각형: 둥근 모서리 20">
                <a:extLst>
                  <a:ext uri="{FF2B5EF4-FFF2-40B4-BE49-F238E27FC236}">
                    <a16:creationId xmlns:a16="http://schemas.microsoft.com/office/drawing/2014/main" id="{EEF10085-B42B-7C2B-73AD-1AEA0381FAF5}"/>
                  </a:ext>
                </a:extLst>
              </p:cNvPr>
              <p:cNvSpPr/>
              <p:nvPr/>
            </p:nvSpPr>
            <p:spPr>
              <a:xfrm>
                <a:off x="1801824" y="2489893"/>
                <a:ext cx="1562430" cy="461537"/>
              </a:xfrm>
              <a:prstGeom prst="roundRect">
                <a:avLst>
                  <a:gd name="adj" fmla="val 12490"/>
                </a:avLst>
              </a:prstGeom>
              <a:solidFill>
                <a:srgbClr val="0F958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7148F3CD-BED6-D4D9-7038-F29BBBC03FCC}"/>
                  </a:ext>
                </a:extLst>
              </p:cNvPr>
              <p:cNvSpPr txBox="1"/>
              <p:nvPr/>
            </p:nvSpPr>
            <p:spPr>
              <a:xfrm>
                <a:off x="2237977" y="2609359"/>
                <a:ext cx="690123" cy="222603"/>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개념적 수준</a:t>
                </a:r>
                <a:endPar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사실</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관계</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3" name="그룹 22">
              <a:extLst>
                <a:ext uri="{FF2B5EF4-FFF2-40B4-BE49-F238E27FC236}">
                  <a16:creationId xmlns:a16="http://schemas.microsoft.com/office/drawing/2014/main" id="{A499AF4C-C329-50E9-E3B4-2AE2F0740FC2}"/>
                </a:ext>
              </a:extLst>
            </p:cNvPr>
            <p:cNvGrpSpPr/>
            <p:nvPr/>
          </p:nvGrpSpPr>
          <p:grpSpPr>
            <a:xfrm>
              <a:off x="1616196" y="3910932"/>
              <a:ext cx="1625871" cy="733851"/>
              <a:chOff x="1801824" y="2489893"/>
              <a:chExt cx="1562430" cy="461537"/>
            </a:xfrm>
          </p:grpSpPr>
          <p:sp>
            <p:nvSpPr>
              <p:cNvPr id="24" name="사각형: 둥근 모서리 23">
                <a:extLst>
                  <a:ext uri="{FF2B5EF4-FFF2-40B4-BE49-F238E27FC236}">
                    <a16:creationId xmlns:a16="http://schemas.microsoft.com/office/drawing/2014/main" id="{D330FD7C-5E18-D689-8B99-7AB974202575}"/>
                  </a:ext>
                </a:extLst>
              </p:cNvPr>
              <p:cNvSpPr/>
              <p:nvPr/>
            </p:nvSpPr>
            <p:spPr>
              <a:xfrm>
                <a:off x="1801824" y="2489893"/>
                <a:ext cx="1562430" cy="461537"/>
              </a:xfrm>
              <a:prstGeom prst="roundRect">
                <a:avLst>
                  <a:gd name="adj" fmla="val 12490"/>
                </a:avLst>
              </a:prstGeom>
              <a:solidFill>
                <a:srgbClr val="0F958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21AA63DC-8E36-8D4A-862E-EA50B6248089}"/>
                  </a:ext>
                </a:extLst>
              </p:cNvPr>
              <p:cNvSpPr txBox="1"/>
              <p:nvPr/>
            </p:nvSpPr>
            <p:spPr>
              <a:xfrm>
                <a:off x="1980364" y="2609359"/>
                <a:ext cx="1150723" cy="222603"/>
              </a:xfrm>
              <a:prstGeom prst="rect">
                <a:avLst/>
              </a:prstGeom>
              <a:noFill/>
            </p:spPr>
            <p:txBody>
              <a:bodyPr wrap="square" lIns="0" tIns="0" rIns="0" bIns="0" rtlCol="0" anchor="ctr">
                <a:spAutoFit/>
              </a:bodyPr>
              <a:lstStyle/>
              <a:p>
                <a:pPr algn="ct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원리적 수준</a:t>
                </a:r>
                <a:endPar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개념 간 연계 지식</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6" name="그룹 25">
              <a:extLst>
                <a:ext uri="{FF2B5EF4-FFF2-40B4-BE49-F238E27FC236}">
                  <a16:creationId xmlns:a16="http://schemas.microsoft.com/office/drawing/2014/main" id="{68E43E07-97E9-40EE-43E8-ED90DE56B11E}"/>
                </a:ext>
              </a:extLst>
            </p:cNvPr>
            <p:cNvGrpSpPr/>
            <p:nvPr/>
          </p:nvGrpSpPr>
          <p:grpSpPr>
            <a:xfrm>
              <a:off x="1616196" y="5307262"/>
              <a:ext cx="1625871" cy="733851"/>
              <a:chOff x="1801824" y="2489893"/>
              <a:chExt cx="1562430" cy="461537"/>
            </a:xfrm>
          </p:grpSpPr>
          <p:sp>
            <p:nvSpPr>
              <p:cNvPr id="27" name="사각형: 둥근 모서리 26">
                <a:extLst>
                  <a:ext uri="{FF2B5EF4-FFF2-40B4-BE49-F238E27FC236}">
                    <a16:creationId xmlns:a16="http://schemas.microsoft.com/office/drawing/2014/main" id="{9654DEA5-C18E-8347-8AC1-3B4107DDA68F}"/>
                  </a:ext>
                </a:extLst>
              </p:cNvPr>
              <p:cNvSpPr/>
              <p:nvPr/>
            </p:nvSpPr>
            <p:spPr>
              <a:xfrm>
                <a:off x="1801824" y="2489893"/>
                <a:ext cx="1562430" cy="461537"/>
              </a:xfrm>
              <a:prstGeom prst="roundRect">
                <a:avLst>
                  <a:gd name="adj" fmla="val 11256"/>
                </a:avLst>
              </a:prstGeom>
              <a:solidFill>
                <a:srgbClr val="0F958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BDF1BA7A-D5F4-6544-0F82-E903110F9CB2}"/>
                  </a:ext>
                </a:extLst>
              </p:cNvPr>
              <p:cNvSpPr txBox="1"/>
              <p:nvPr/>
            </p:nvSpPr>
            <p:spPr>
              <a:xfrm>
                <a:off x="1805164" y="2609360"/>
                <a:ext cx="1542779" cy="222603"/>
              </a:xfrm>
              <a:prstGeom prst="rect">
                <a:avLst/>
              </a:prstGeom>
              <a:noFill/>
            </p:spPr>
            <p:txBody>
              <a:bodyPr wrap="square" lIns="0" tIns="0" rIns="0" bIns="0" rtlCol="0" anchor="ctr">
                <a:spAutoFit/>
              </a:bodyPr>
              <a:lstStyle/>
              <a:p>
                <a:pPr algn="ct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이론적 수준</a:t>
                </a:r>
                <a:endPar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학문적으로 정립된 지식</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30" name="그룹 29">
              <a:extLst>
                <a:ext uri="{FF2B5EF4-FFF2-40B4-BE49-F238E27FC236}">
                  <a16:creationId xmlns:a16="http://schemas.microsoft.com/office/drawing/2014/main" id="{FB8BB495-9AFB-C540-DE61-157C3ECE2C6C}"/>
                </a:ext>
              </a:extLst>
            </p:cNvPr>
            <p:cNvGrpSpPr/>
            <p:nvPr/>
          </p:nvGrpSpPr>
          <p:grpSpPr>
            <a:xfrm>
              <a:off x="2333187" y="3408417"/>
              <a:ext cx="191883" cy="342550"/>
              <a:chOff x="2333187" y="3390862"/>
              <a:chExt cx="191883" cy="342550"/>
            </a:xfrm>
          </p:grpSpPr>
          <p:sp>
            <p:nvSpPr>
              <p:cNvPr id="76" name="자유형: 도형 75">
                <a:extLst>
                  <a:ext uri="{FF2B5EF4-FFF2-40B4-BE49-F238E27FC236}">
                    <a16:creationId xmlns:a16="http://schemas.microsoft.com/office/drawing/2014/main" id="{DC801DA8-42B0-7033-444A-591001970373}"/>
                  </a:ext>
                </a:extLst>
              </p:cNvPr>
              <p:cNvSpPr/>
              <p:nvPr/>
            </p:nvSpPr>
            <p:spPr>
              <a:xfrm rot="5400000">
                <a:off x="2367735" y="335631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7" name="자유형: 도형 76">
                <a:extLst>
                  <a:ext uri="{FF2B5EF4-FFF2-40B4-BE49-F238E27FC236}">
                    <a16:creationId xmlns:a16="http://schemas.microsoft.com/office/drawing/2014/main" id="{A7EDDAF9-1C61-6B8B-7639-F4AC9633FF17}"/>
                  </a:ext>
                </a:extLst>
              </p:cNvPr>
              <p:cNvSpPr/>
              <p:nvPr/>
            </p:nvSpPr>
            <p:spPr>
              <a:xfrm rot="5400000">
                <a:off x="2367735" y="346619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8" name="자유형: 도형 77">
                <a:extLst>
                  <a:ext uri="{FF2B5EF4-FFF2-40B4-BE49-F238E27FC236}">
                    <a16:creationId xmlns:a16="http://schemas.microsoft.com/office/drawing/2014/main" id="{2E3AA80B-D7D1-A26B-EF63-818AF83E0BA3}"/>
                  </a:ext>
                </a:extLst>
              </p:cNvPr>
              <p:cNvSpPr/>
              <p:nvPr/>
            </p:nvSpPr>
            <p:spPr>
              <a:xfrm rot="5400000">
                <a:off x="2367735" y="357607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32" name="그룹 31">
              <a:extLst>
                <a:ext uri="{FF2B5EF4-FFF2-40B4-BE49-F238E27FC236}">
                  <a16:creationId xmlns:a16="http://schemas.microsoft.com/office/drawing/2014/main" id="{455B7AC4-DEAB-881F-AD0C-A565142E1309}"/>
                </a:ext>
              </a:extLst>
            </p:cNvPr>
            <p:cNvGrpSpPr/>
            <p:nvPr/>
          </p:nvGrpSpPr>
          <p:grpSpPr>
            <a:xfrm>
              <a:off x="2333187" y="4804748"/>
              <a:ext cx="191883" cy="342550"/>
              <a:chOff x="2333187" y="4776042"/>
              <a:chExt cx="191883" cy="342550"/>
            </a:xfrm>
          </p:grpSpPr>
          <p:sp>
            <p:nvSpPr>
              <p:cNvPr id="80" name="자유형: 도형 79">
                <a:extLst>
                  <a:ext uri="{FF2B5EF4-FFF2-40B4-BE49-F238E27FC236}">
                    <a16:creationId xmlns:a16="http://schemas.microsoft.com/office/drawing/2014/main" id="{62CA0F05-63BA-A50C-14C2-608E4A768086}"/>
                  </a:ext>
                </a:extLst>
              </p:cNvPr>
              <p:cNvSpPr/>
              <p:nvPr/>
            </p:nvSpPr>
            <p:spPr>
              <a:xfrm rot="5400000">
                <a:off x="2367735" y="474149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1" name="자유형: 도형 80">
                <a:extLst>
                  <a:ext uri="{FF2B5EF4-FFF2-40B4-BE49-F238E27FC236}">
                    <a16:creationId xmlns:a16="http://schemas.microsoft.com/office/drawing/2014/main" id="{CFB27153-CBA8-F364-A486-A14BC441BF41}"/>
                  </a:ext>
                </a:extLst>
              </p:cNvPr>
              <p:cNvSpPr/>
              <p:nvPr/>
            </p:nvSpPr>
            <p:spPr>
              <a:xfrm rot="5400000">
                <a:off x="2367735" y="485137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2" name="자유형: 도형 81">
                <a:extLst>
                  <a:ext uri="{FF2B5EF4-FFF2-40B4-BE49-F238E27FC236}">
                    <a16:creationId xmlns:a16="http://schemas.microsoft.com/office/drawing/2014/main" id="{1F08B7D4-96C8-E64B-4AA6-379F22533F1D}"/>
                  </a:ext>
                </a:extLst>
              </p:cNvPr>
              <p:cNvSpPr/>
              <p:nvPr/>
            </p:nvSpPr>
            <p:spPr>
              <a:xfrm rot="5400000">
                <a:off x="2367735" y="496125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0F958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grpSp>
        <p:nvGrpSpPr>
          <p:cNvPr id="70" name="그룹 69">
            <a:extLst>
              <a:ext uri="{FF2B5EF4-FFF2-40B4-BE49-F238E27FC236}">
                <a16:creationId xmlns:a16="http://schemas.microsoft.com/office/drawing/2014/main" id="{2D2C67AF-A482-C279-5A6C-6C91139ADE86}"/>
              </a:ext>
            </a:extLst>
          </p:cNvPr>
          <p:cNvGrpSpPr/>
          <p:nvPr/>
        </p:nvGrpSpPr>
        <p:grpSpPr>
          <a:xfrm>
            <a:off x="3434534" y="2514601"/>
            <a:ext cx="1593836" cy="3526512"/>
            <a:chOff x="3539578" y="2514601"/>
            <a:chExt cx="1593836" cy="3526512"/>
          </a:xfrm>
        </p:grpSpPr>
        <p:grpSp>
          <p:nvGrpSpPr>
            <p:cNvPr id="37" name="그룹 36">
              <a:extLst>
                <a:ext uri="{FF2B5EF4-FFF2-40B4-BE49-F238E27FC236}">
                  <a16:creationId xmlns:a16="http://schemas.microsoft.com/office/drawing/2014/main" id="{168F65B5-D6FA-5A32-FAE1-CFE3AD9A27A4}"/>
                </a:ext>
              </a:extLst>
            </p:cNvPr>
            <p:cNvGrpSpPr/>
            <p:nvPr/>
          </p:nvGrpSpPr>
          <p:grpSpPr>
            <a:xfrm>
              <a:off x="4249276" y="3205291"/>
              <a:ext cx="174440" cy="211518"/>
              <a:chOff x="4249276" y="3198227"/>
              <a:chExt cx="174440" cy="211518"/>
            </a:xfrm>
          </p:grpSpPr>
          <p:sp>
            <p:nvSpPr>
              <p:cNvPr id="85" name="자유형: 도형 84">
                <a:extLst>
                  <a:ext uri="{FF2B5EF4-FFF2-40B4-BE49-F238E27FC236}">
                    <a16:creationId xmlns:a16="http://schemas.microsoft.com/office/drawing/2014/main" id="{A4D78F94-67B9-D20A-FBF8-C1758C9E3DDB}"/>
                  </a:ext>
                </a:extLst>
              </p:cNvPr>
              <p:cNvSpPr/>
              <p:nvPr/>
            </p:nvSpPr>
            <p:spPr>
              <a:xfrm rot="5400000">
                <a:off x="4280683" y="3166820"/>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86" name="자유형: 도형 85">
                <a:extLst>
                  <a:ext uri="{FF2B5EF4-FFF2-40B4-BE49-F238E27FC236}">
                    <a16:creationId xmlns:a16="http://schemas.microsoft.com/office/drawing/2014/main" id="{8427D8DC-93CD-7389-174E-BC03A4154081}"/>
                  </a:ext>
                </a:extLst>
              </p:cNvPr>
              <p:cNvSpPr/>
              <p:nvPr/>
            </p:nvSpPr>
            <p:spPr>
              <a:xfrm rot="5400000">
                <a:off x="4280683" y="3266712"/>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nvGrpSpPr>
            <p:cNvPr id="41" name="그룹 40">
              <a:extLst>
                <a:ext uri="{FF2B5EF4-FFF2-40B4-BE49-F238E27FC236}">
                  <a16:creationId xmlns:a16="http://schemas.microsoft.com/office/drawing/2014/main" id="{F56D1443-888C-9AF2-0C6A-B35897E97B86}"/>
                </a:ext>
              </a:extLst>
            </p:cNvPr>
            <p:cNvGrpSpPr/>
            <p:nvPr/>
          </p:nvGrpSpPr>
          <p:grpSpPr>
            <a:xfrm>
              <a:off x="3539579" y="2514601"/>
              <a:ext cx="1593835" cy="626090"/>
              <a:chOff x="1778152" y="2489893"/>
              <a:chExt cx="1609774" cy="461537"/>
            </a:xfrm>
          </p:grpSpPr>
          <p:sp>
            <p:nvSpPr>
              <p:cNvPr id="48" name="사각형: 둥근 모서리 47">
                <a:extLst>
                  <a:ext uri="{FF2B5EF4-FFF2-40B4-BE49-F238E27FC236}">
                    <a16:creationId xmlns:a16="http://schemas.microsoft.com/office/drawing/2014/main" id="{F97D15A3-5A4A-5EF8-811A-580B5183E1D2}"/>
                  </a:ext>
                </a:extLst>
              </p:cNvPr>
              <p:cNvSpPr/>
              <p:nvPr/>
            </p:nvSpPr>
            <p:spPr>
              <a:xfrm>
                <a:off x="1778152" y="2489893"/>
                <a:ext cx="1609774" cy="461537"/>
              </a:xfrm>
              <a:prstGeom prst="roundRect">
                <a:avLst>
                  <a:gd name="adj" fmla="val 16191"/>
                </a:avLst>
              </a:prstGeom>
              <a:solidFill>
                <a:srgbClr val="276DB5">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49" name="TextBox 48">
                <a:extLst>
                  <a:ext uri="{FF2B5EF4-FFF2-40B4-BE49-F238E27FC236}">
                    <a16:creationId xmlns:a16="http://schemas.microsoft.com/office/drawing/2014/main" id="{24A52EC9-76D6-950E-921F-1565F80470D6}"/>
                  </a:ext>
                </a:extLst>
              </p:cNvPr>
              <p:cNvSpPr txBox="1"/>
              <p:nvPr/>
            </p:nvSpPr>
            <p:spPr>
              <a:xfrm>
                <a:off x="1915187" y="2655432"/>
                <a:ext cx="1335702" cy="130459"/>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입문을 위한 </a:t>
                </a:r>
                <a:r>
                  <a:rPr lang="ko-KR" altLang="en-US" sz="115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기초 기술</a:t>
                </a:r>
              </a:p>
            </p:txBody>
          </p:sp>
        </p:grpSp>
        <p:grpSp>
          <p:nvGrpSpPr>
            <p:cNvPr id="42" name="그룹 41">
              <a:extLst>
                <a:ext uri="{FF2B5EF4-FFF2-40B4-BE49-F238E27FC236}">
                  <a16:creationId xmlns:a16="http://schemas.microsoft.com/office/drawing/2014/main" id="{4BCBF241-DFB4-91DD-A057-1E4549E61CBE}"/>
                </a:ext>
              </a:extLst>
            </p:cNvPr>
            <p:cNvGrpSpPr/>
            <p:nvPr/>
          </p:nvGrpSpPr>
          <p:grpSpPr>
            <a:xfrm>
              <a:off x="3539579" y="3481409"/>
              <a:ext cx="1593835" cy="626090"/>
              <a:chOff x="1778152" y="2489893"/>
              <a:chExt cx="1609774" cy="461537"/>
            </a:xfrm>
          </p:grpSpPr>
          <p:sp>
            <p:nvSpPr>
              <p:cNvPr id="46" name="사각형: 둥근 모서리 45">
                <a:extLst>
                  <a:ext uri="{FF2B5EF4-FFF2-40B4-BE49-F238E27FC236}">
                    <a16:creationId xmlns:a16="http://schemas.microsoft.com/office/drawing/2014/main" id="{318F5230-B9B8-E3CE-303D-E056A59DF5CD}"/>
                  </a:ext>
                </a:extLst>
              </p:cNvPr>
              <p:cNvSpPr/>
              <p:nvPr/>
            </p:nvSpPr>
            <p:spPr>
              <a:xfrm>
                <a:off x="1778152" y="2489893"/>
                <a:ext cx="1609774" cy="461537"/>
              </a:xfrm>
              <a:prstGeom prst="roundRect">
                <a:avLst>
                  <a:gd name="adj" fmla="val 16191"/>
                </a:avLst>
              </a:prstGeom>
              <a:solidFill>
                <a:srgbClr val="276DB5">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47" name="TextBox 46">
                <a:extLst>
                  <a:ext uri="{FF2B5EF4-FFF2-40B4-BE49-F238E27FC236}">
                    <a16:creationId xmlns:a16="http://schemas.microsoft.com/office/drawing/2014/main" id="{73A0B5C4-409A-6A40-C25E-F7CA01EC7CF2}"/>
                  </a:ext>
                </a:extLst>
              </p:cNvPr>
              <p:cNvSpPr txBox="1"/>
              <p:nvPr/>
            </p:nvSpPr>
            <p:spPr>
              <a:xfrm>
                <a:off x="1915187" y="2655432"/>
                <a:ext cx="1335702" cy="130459"/>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참여를 위한 </a:t>
                </a:r>
                <a:r>
                  <a:rPr lang="ko-KR" altLang="en-US" sz="115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복합 기술</a:t>
                </a:r>
              </a:p>
            </p:txBody>
          </p:sp>
        </p:grpSp>
        <p:grpSp>
          <p:nvGrpSpPr>
            <p:cNvPr id="43" name="그룹 42">
              <a:extLst>
                <a:ext uri="{FF2B5EF4-FFF2-40B4-BE49-F238E27FC236}">
                  <a16:creationId xmlns:a16="http://schemas.microsoft.com/office/drawing/2014/main" id="{77F7B9F7-E20C-88DD-67AF-B85E2D5305E6}"/>
                </a:ext>
              </a:extLst>
            </p:cNvPr>
            <p:cNvGrpSpPr/>
            <p:nvPr/>
          </p:nvGrpSpPr>
          <p:grpSpPr>
            <a:xfrm>
              <a:off x="3539578" y="5415023"/>
              <a:ext cx="1593834" cy="626090"/>
              <a:chOff x="1778152" y="3142658"/>
              <a:chExt cx="1609774" cy="461537"/>
            </a:xfrm>
          </p:grpSpPr>
          <p:sp>
            <p:nvSpPr>
              <p:cNvPr id="91" name="사각형: 둥근 모서리 90">
                <a:extLst>
                  <a:ext uri="{FF2B5EF4-FFF2-40B4-BE49-F238E27FC236}">
                    <a16:creationId xmlns:a16="http://schemas.microsoft.com/office/drawing/2014/main" id="{1FA461FC-1341-96F1-AEAB-BB332B86992D}"/>
                  </a:ext>
                </a:extLst>
              </p:cNvPr>
              <p:cNvSpPr/>
              <p:nvPr/>
            </p:nvSpPr>
            <p:spPr>
              <a:xfrm>
                <a:off x="1778152" y="3142658"/>
                <a:ext cx="1609774" cy="461537"/>
              </a:xfrm>
              <a:prstGeom prst="roundRect">
                <a:avLst>
                  <a:gd name="adj" fmla="val 16191"/>
                </a:avLst>
              </a:prstGeom>
              <a:solidFill>
                <a:srgbClr val="276DB5">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92" name="TextBox 91">
                <a:extLst>
                  <a:ext uri="{FF2B5EF4-FFF2-40B4-BE49-F238E27FC236}">
                    <a16:creationId xmlns:a16="http://schemas.microsoft.com/office/drawing/2014/main" id="{010E89F8-A360-A389-48AE-82AA16E98BB3}"/>
                  </a:ext>
                </a:extLst>
              </p:cNvPr>
              <p:cNvSpPr txBox="1"/>
              <p:nvPr/>
            </p:nvSpPr>
            <p:spPr>
              <a:xfrm>
                <a:off x="2051187" y="3242968"/>
                <a:ext cx="1063705" cy="260917"/>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정식 활동의 </a:t>
                </a:r>
                <a:endParaRPr lang="en-US" altLang="ko-KR"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pPr algn="ctr"/>
                <a:r>
                  <a:rPr lang="ko-KR" altLang="en-US" sz="115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심화 및 전문 기술</a:t>
                </a:r>
              </a:p>
            </p:txBody>
          </p:sp>
        </p:grpSp>
        <p:grpSp>
          <p:nvGrpSpPr>
            <p:cNvPr id="95" name="그룹 94">
              <a:extLst>
                <a:ext uri="{FF2B5EF4-FFF2-40B4-BE49-F238E27FC236}">
                  <a16:creationId xmlns:a16="http://schemas.microsoft.com/office/drawing/2014/main" id="{524512CA-1223-5305-FFE2-D38C68DD3D01}"/>
                </a:ext>
              </a:extLst>
            </p:cNvPr>
            <p:cNvGrpSpPr/>
            <p:nvPr/>
          </p:nvGrpSpPr>
          <p:grpSpPr>
            <a:xfrm>
              <a:off x="3539579" y="4448217"/>
              <a:ext cx="1593835" cy="626090"/>
              <a:chOff x="3539579" y="4392083"/>
              <a:chExt cx="1593835" cy="493362"/>
            </a:xfrm>
          </p:grpSpPr>
          <p:sp>
            <p:nvSpPr>
              <p:cNvPr id="93" name="사각형: 둥근 모서리 92">
                <a:extLst>
                  <a:ext uri="{FF2B5EF4-FFF2-40B4-BE49-F238E27FC236}">
                    <a16:creationId xmlns:a16="http://schemas.microsoft.com/office/drawing/2014/main" id="{668D0FE5-0D20-42C2-4E55-7251360EAC10}"/>
                  </a:ext>
                </a:extLst>
              </p:cNvPr>
              <p:cNvSpPr/>
              <p:nvPr/>
            </p:nvSpPr>
            <p:spPr>
              <a:xfrm>
                <a:off x="3539579" y="4392083"/>
                <a:ext cx="1593835" cy="493362"/>
              </a:xfrm>
              <a:prstGeom prst="roundRect">
                <a:avLst>
                  <a:gd name="adj" fmla="val 16191"/>
                </a:avLst>
              </a:prstGeom>
              <a:solidFill>
                <a:srgbClr val="276DB5">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94" name="TextBox 93">
                <a:extLst>
                  <a:ext uri="{FF2B5EF4-FFF2-40B4-BE49-F238E27FC236}">
                    <a16:creationId xmlns:a16="http://schemas.microsoft.com/office/drawing/2014/main" id="{9C3BA968-71FD-EBAF-B93B-096FC1E14582}"/>
                  </a:ext>
                </a:extLst>
              </p:cNvPr>
              <p:cNvSpPr txBox="1"/>
              <p:nvPr/>
            </p:nvSpPr>
            <p:spPr>
              <a:xfrm>
                <a:off x="3693693" y="4499309"/>
                <a:ext cx="1285608" cy="278909"/>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제도화된 활동을 위한</a:t>
                </a:r>
                <a:endParaRPr lang="en-US" altLang="ko-KR" sz="11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pPr algn="ctr"/>
                <a:r>
                  <a:rPr lang="ko-KR" altLang="en-US" sz="115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응용 기술</a:t>
                </a:r>
              </a:p>
            </p:txBody>
          </p:sp>
        </p:grpSp>
        <p:grpSp>
          <p:nvGrpSpPr>
            <p:cNvPr id="35" name="그룹 34">
              <a:extLst>
                <a:ext uri="{FF2B5EF4-FFF2-40B4-BE49-F238E27FC236}">
                  <a16:creationId xmlns:a16="http://schemas.microsoft.com/office/drawing/2014/main" id="{C44CE6DE-2A7F-E5EB-670D-CDD92FA6336D}"/>
                </a:ext>
              </a:extLst>
            </p:cNvPr>
            <p:cNvGrpSpPr/>
            <p:nvPr/>
          </p:nvGrpSpPr>
          <p:grpSpPr>
            <a:xfrm>
              <a:off x="4249276" y="4172099"/>
              <a:ext cx="174440" cy="211518"/>
              <a:chOff x="4249276" y="4165967"/>
              <a:chExt cx="174440" cy="211518"/>
            </a:xfrm>
          </p:grpSpPr>
          <p:sp>
            <p:nvSpPr>
              <p:cNvPr id="98" name="자유형: 도형 97">
                <a:extLst>
                  <a:ext uri="{FF2B5EF4-FFF2-40B4-BE49-F238E27FC236}">
                    <a16:creationId xmlns:a16="http://schemas.microsoft.com/office/drawing/2014/main" id="{3788C899-9D49-66E8-75A3-B5D672049375}"/>
                  </a:ext>
                </a:extLst>
              </p:cNvPr>
              <p:cNvSpPr/>
              <p:nvPr/>
            </p:nvSpPr>
            <p:spPr>
              <a:xfrm rot="5400000">
                <a:off x="4280683" y="4134560"/>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99" name="자유형: 도형 98">
                <a:extLst>
                  <a:ext uri="{FF2B5EF4-FFF2-40B4-BE49-F238E27FC236}">
                    <a16:creationId xmlns:a16="http://schemas.microsoft.com/office/drawing/2014/main" id="{214ECD3F-2D13-356B-8D0B-CF714102771F}"/>
                  </a:ext>
                </a:extLst>
              </p:cNvPr>
              <p:cNvSpPr/>
              <p:nvPr/>
            </p:nvSpPr>
            <p:spPr>
              <a:xfrm rot="5400000">
                <a:off x="4280683" y="4234452"/>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nvGrpSpPr>
            <p:cNvPr id="34" name="그룹 33">
              <a:extLst>
                <a:ext uri="{FF2B5EF4-FFF2-40B4-BE49-F238E27FC236}">
                  <a16:creationId xmlns:a16="http://schemas.microsoft.com/office/drawing/2014/main" id="{53919835-545E-3388-2E76-177F2C1CCDCF}"/>
                </a:ext>
              </a:extLst>
            </p:cNvPr>
            <p:cNvGrpSpPr/>
            <p:nvPr/>
          </p:nvGrpSpPr>
          <p:grpSpPr>
            <a:xfrm>
              <a:off x="4249276" y="5138907"/>
              <a:ext cx="174440" cy="211518"/>
              <a:chOff x="4249276" y="5141327"/>
              <a:chExt cx="174440" cy="211518"/>
            </a:xfrm>
          </p:grpSpPr>
          <p:sp>
            <p:nvSpPr>
              <p:cNvPr id="101" name="자유형: 도형 100">
                <a:extLst>
                  <a:ext uri="{FF2B5EF4-FFF2-40B4-BE49-F238E27FC236}">
                    <a16:creationId xmlns:a16="http://schemas.microsoft.com/office/drawing/2014/main" id="{7ACADE50-1052-A7CB-3FB8-4E182017014E}"/>
                  </a:ext>
                </a:extLst>
              </p:cNvPr>
              <p:cNvSpPr/>
              <p:nvPr/>
            </p:nvSpPr>
            <p:spPr>
              <a:xfrm rot="5400000">
                <a:off x="4280683" y="5109920"/>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02" name="자유형: 도형 101">
                <a:extLst>
                  <a:ext uri="{FF2B5EF4-FFF2-40B4-BE49-F238E27FC236}">
                    <a16:creationId xmlns:a16="http://schemas.microsoft.com/office/drawing/2014/main" id="{616650CE-F75A-21EF-D96F-852EDFFB3DB0}"/>
                  </a:ext>
                </a:extLst>
              </p:cNvPr>
              <p:cNvSpPr/>
              <p:nvPr/>
            </p:nvSpPr>
            <p:spPr>
              <a:xfrm rot="5400000">
                <a:off x="4280683" y="5209812"/>
                <a:ext cx="111626" cy="174440"/>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276DB5">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sp>
        <p:nvSpPr>
          <p:cNvPr id="18" name="TextBox 17">
            <a:extLst>
              <a:ext uri="{FF2B5EF4-FFF2-40B4-BE49-F238E27FC236}">
                <a16:creationId xmlns:a16="http://schemas.microsoft.com/office/drawing/2014/main" id="{EB5BCC25-6B89-534B-8BB6-B61335F49500}"/>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1" name="그룹 70">
            <a:extLst>
              <a:ext uri="{FF2B5EF4-FFF2-40B4-BE49-F238E27FC236}">
                <a16:creationId xmlns:a16="http://schemas.microsoft.com/office/drawing/2014/main" id="{1C8F88A1-9FD1-5C1D-89B9-562B9004890F}"/>
              </a:ext>
            </a:extLst>
          </p:cNvPr>
          <p:cNvGrpSpPr/>
          <p:nvPr/>
        </p:nvGrpSpPr>
        <p:grpSpPr>
          <a:xfrm>
            <a:off x="5239400" y="2514601"/>
            <a:ext cx="1036710" cy="3526512"/>
            <a:chOff x="5353700" y="2514601"/>
            <a:chExt cx="1036710" cy="3526512"/>
          </a:xfrm>
        </p:grpSpPr>
        <p:grpSp>
          <p:nvGrpSpPr>
            <p:cNvPr id="51" name="그룹 50">
              <a:extLst>
                <a:ext uri="{FF2B5EF4-FFF2-40B4-BE49-F238E27FC236}">
                  <a16:creationId xmlns:a16="http://schemas.microsoft.com/office/drawing/2014/main" id="{EF5EC066-D832-5080-2384-B49A0D70A5D1}"/>
                </a:ext>
              </a:extLst>
            </p:cNvPr>
            <p:cNvGrpSpPr/>
            <p:nvPr/>
          </p:nvGrpSpPr>
          <p:grpSpPr>
            <a:xfrm>
              <a:off x="5353700" y="2514601"/>
              <a:ext cx="1036710" cy="733851"/>
              <a:chOff x="1702746" y="2489893"/>
              <a:chExt cx="1760586" cy="461537"/>
            </a:xfrm>
          </p:grpSpPr>
          <p:sp>
            <p:nvSpPr>
              <p:cNvPr id="58" name="사각형: 둥근 모서리 57">
                <a:extLst>
                  <a:ext uri="{FF2B5EF4-FFF2-40B4-BE49-F238E27FC236}">
                    <a16:creationId xmlns:a16="http://schemas.microsoft.com/office/drawing/2014/main" id="{CE3A105E-9020-4CD8-74D9-5CF560A2B405}"/>
                  </a:ext>
                </a:extLst>
              </p:cNvPr>
              <p:cNvSpPr/>
              <p:nvPr/>
            </p:nvSpPr>
            <p:spPr>
              <a:xfrm>
                <a:off x="1702746" y="2489893"/>
                <a:ext cx="1760586" cy="461537"/>
              </a:xfrm>
              <a:prstGeom prst="roundRect">
                <a:avLst>
                  <a:gd name="adj" fmla="val 16191"/>
                </a:avLst>
              </a:prstGeom>
              <a:solidFill>
                <a:srgbClr val="B43232">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59" name="TextBox 58">
                <a:extLst>
                  <a:ext uri="{FF2B5EF4-FFF2-40B4-BE49-F238E27FC236}">
                    <a16:creationId xmlns:a16="http://schemas.microsoft.com/office/drawing/2014/main" id="{18B7478A-FADF-8402-2877-830FA83B103C}"/>
                  </a:ext>
                </a:extLst>
              </p:cNvPr>
              <p:cNvSpPr txBox="1"/>
              <p:nvPr/>
            </p:nvSpPr>
            <p:spPr>
              <a:xfrm>
                <a:off x="1980054" y="2665011"/>
                <a:ext cx="1205975" cy="111302"/>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개인</a:t>
                </a:r>
                <a:r>
                  <a:rPr lang="ko-KR" altLang="en-US" sz="11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 태도</a:t>
                </a:r>
              </a:p>
            </p:txBody>
          </p:sp>
        </p:grpSp>
        <p:grpSp>
          <p:nvGrpSpPr>
            <p:cNvPr id="52" name="그룹 51">
              <a:extLst>
                <a:ext uri="{FF2B5EF4-FFF2-40B4-BE49-F238E27FC236}">
                  <a16:creationId xmlns:a16="http://schemas.microsoft.com/office/drawing/2014/main" id="{C73A9CC3-A3DA-8810-00A8-21F0C9FD00F3}"/>
                </a:ext>
              </a:extLst>
            </p:cNvPr>
            <p:cNvGrpSpPr/>
            <p:nvPr/>
          </p:nvGrpSpPr>
          <p:grpSpPr>
            <a:xfrm>
              <a:off x="5353700" y="3910932"/>
              <a:ext cx="1036710" cy="733851"/>
              <a:chOff x="1702746" y="2489893"/>
              <a:chExt cx="1760586" cy="461537"/>
            </a:xfrm>
          </p:grpSpPr>
          <p:sp>
            <p:nvSpPr>
              <p:cNvPr id="56" name="사각형: 둥근 모서리 55">
                <a:extLst>
                  <a:ext uri="{FF2B5EF4-FFF2-40B4-BE49-F238E27FC236}">
                    <a16:creationId xmlns:a16="http://schemas.microsoft.com/office/drawing/2014/main" id="{CBD965B4-1F32-DD3D-981F-99834AB1F6BC}"/>
                  </a:ext>
                </a:extLst>
              </p:cNvPr>
              <p:cNvSpPr/>
              <p:nvPr/>
            </p:nvSpPr>
            <p:spPr>
              <a:xfrm>
                <a:off x="1702746" y="2489893"/>
                <a:ext cx="1760586" cy="461537"/>
              </a:xfrm>
              <a:prstGeom prst="roundRect">
                <a:avLst>
                  <a:gd name="adj" fmla="val 16191"/>
                </a:avLst>
              </a:prstGeom>
              <a:solidFill>
                <a:srgbClr val="B43232">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57" name="TextBox 56">
                <a:extLst>
                  <a:ext uri="{FF2B5EF4-FFF2-40B4-BE49-F238E27FC236}">
                    <a16:creationId xmlns:a16="http://schemas.microsoft.com/office/drawing/2014/main" id="{C670C37B-9E1B-4919-06B3-DB8924AFCF2C}"/>
                  </a:ext>
                </a:extLst>
              </p:cNvPr>
              <p:cNvSpPr txBox="1"/>
              <p:nvPr/>
            </p:nvSpPr>
            <p:spPr>
              <a:xfrm>
                <a:off x="1980054" y="2665011"/>
                <a:ext cx="1205975" cy="111302"/>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대인</a:t>
                </a:r>
                <a:r>
                  <a:rPr lang="ko-KR" altLang="en-US" sz="11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 태도</a:t>
                </a:r>
              </a:p>
            </p:txBody>
          </p:sp>
        </p:grpSp>
        <p:grpSp>
          <p:nvGrpSpPr>
            <p:cNvPr id="53" name="그룹 52">
              <a:extLst>
                <a:ext uri="{FF2B5EF4-FFF2-40B4-BE49-F238E27FC236}">
                  <a16:creationId xmlns:a16="http://schemas.microsoft.com/office/drawing/2014/main" id="{DB71F00E-EB39-F5E4-B6B9-1D8EC515F2F7}"/>
                </a:ext>
              </a:extLst>
            </p:cNvPr>
            <p:cNvGrpSpPr/>
            <p:nvPr/>
          </p:nvGrpSpPr>
          <p:grpSpPr>
            <a:xfrm>
              <a:off x="5353700" y="5307262"/>
              <a:ext cx="1036710" cy="733851"/>
              <a:chOff x="1702746" y="2489893"/>
              <a:chExt cx="1760586" cy="461537"/>
            </a:xfrm>
          </p:grpSpPr>
          <p:sp>
            <p:nvSpPr>
              <p:cNvPr id="54" name="사각형: 둥근 모서리 53">
                <a:extLst>
                  <a:ext uri="{FF2B5EF4-FFF2-40B4-BE49-F238E27FC236}">
                    <a16:creationId xmlns:a16="http://schemas.microsoft.com/office/drawing/2014/main" id="{BE206D39-F3EF-CBA6-0BE9-8FCA40ED2B73}"/>
                  </a:ext>
                </a:extLst>
              </p:cNvPr>
              <p:cNvSpPr/>
              <p:nvPr/>
            </p:nvSpPr>
            <p:spPr>
              <a:xfrm>
                <a:off x="1702746" y="2489893"/>
                <a:ext cx="1760586" cy="461537"/>
              </a:xfrm>
              <a:prstGeom prst="roundRect">
                <a:avLst>
                  <a:gd name="adj" fmla="val 16191"/>
                </a:avLst>
              </a:prstGeom>
              <a:solidFill>
                <a:srgbClr val="B43232">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55" name="TextBox 54">
                <a:extLst>
                  <a:ext uri="{FF2B5EF4-FFF2-40B4-BE49-F238E27FC236}">
                    <a16:creationId xmlns:a16="http://schemas.microsoft.com/office/drawing/2014/main" id="{1AD46026-CE19-45D1-94E2-556E28ECE1F5}"/>
                  </a:ext>
                </a:extLst>
              </p:cNvPr>
              <p:cNvSpPr txBox="1"/>
              <p:nvPr/>
            </p:nvSpPr>
            <p:spPr>
              <a:xfrm>
                <a:off x="1980054" y="2665011"/>
                <a:ext cx="1205975" cy="111302"/>
              </a:xfrm>
              <a:prstGeom prst="rect">
                <a:avLst/>
              </a:prstGeom>
              <a:noFill/>
            </p:spPr>
            <p:txBody>
              <a:bodyPr wrap="none" lIns="0" tIns="0" rIns="0" bIns="0" rtlCol="0" anchor="ctr">
                <a:spAutoFit/>
              </a:bodyPr>
              <a:lstStyle/>
              <a:p>
                <a:pPr algn="ctr"/>
                <a:r>
                  <a:rPr lang="ko-KR" altLang="en-US" sz="115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사회</a:t>
                </a:r>
                <a:r>
                  <a:rPr lang="ko-KR" altLang="en-US" sz="11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 태도</a:t>
                </a:r>
              </a:p>
            </p:txBody>
          </p:sp>
        </p:grpSp>
        <p:grpSp>
          <p:nvGrpSpPr>
            <p:cNvPr id="45" name="그룹 44">
              <a:extLst>
                <a:ext uri="{FF2B5EF4-FFF2-40B4-BE49-F238E27FC236}">
                  <a16:creationId xmlns:a16="http://schemas.microsoft.com/office/drawing/2014/main" id="{3C931130-9F2C-9A6B-47F8-A1A033306763}"/>
                </a:ext>
              </a:extLst>
            </p:cNvPr>
            <p:cNvGrpSpPr/>
            <p:nvPr/>
          </p:nvGrpSpPr>
          <p:grpSpPr>
            <a:xfrm>
              <a:off x="5776113" y="3408417"/>
              <a:ext cx="191883" cy="342550"/>
              <a:chOff x="5776113" y="3390862"/>
              <a:chExt cx="191883" cy="342550"/>
            </a:xfrm>
          </p:grpSpPr>
          <p:sp>
            <p:nvSpPr>
              <p:cNvPr id="104" name="자유형: 도형 103">
                <a:extLst>
                  <a:ext uri="{FF2B5EF4-FFF2-40B4-BE49-F238E27FC236}">
                    <a16:creationId xmlns:a16="http://schemas.microsoft.com/office/drawing/2014/main" id="{77163D92-1D4D-030E-FEE7-50D6DA7921F0}"/>
                  </a:ext>
                </a:extLst>
              </p:cNvPr>
              <p:cNvSpPr/>
              <p:nvPr/>
            </p:nvSpPr>
            <p:spPr>
              <a:xfrm rot="5400000">
                <a:off x="5810661" y="335631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05" name="자유형: 도형 104">
                <a:extLst>
                  <a:ext uri="{FF2B5EF4-FFF2-40B4-BE49-F238E27FC236}">
                    <a16:creationId xmlns:a16="http://schemas.microsoft.com/office/drawing/2014/main" id="{5F32FA0F-1528-7FC2-DE3B-B28761CDD889}"/>
                  </a:ext>
                </a:extLst>
              </p:cNvPr>
              <p:cNvSpPr/>
              <p:nvPr/>
            </p:nvSpPr>
            <p:spPr>
              <a:xfrm rot="5400000">
                <a:off x="5810661" y="346619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06" name="자유형: 도형 105">
                <a:extLst>
                  <a:ext uri="{FF2B5EF4-FFF2-40B4-BE49-F238E27FC236}">
                    <a16:creationId xmlns:a16="http://schemas.microsoft.com/office/drawing/2014/main" id="{DE5468B8-10F8-F86B-7C4B-5C0ABA2080C3}"/>
                  </a:ext>
                </a:extLst>
              </p:cNvPr>
              <p:cNvSpPr/>
              <p:nvPr/>
            </p:nvSpPr>
            <p:spPr>
              <a:xfrm rot="5400000">
                <a:off x="5810661" y="357607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nvGrpSpPr>
            <p:cNvPr id="44" name="그룹 43">
              <a:extLst>
                <a:ext uri="{FF2B5EF4-FFF2-40B4-BE49-F238E27FC236}">
                  <a16:creationId xmlns:a16="http://schemas.microsoft.com/office/drawing/2014/main" id="{8FA92788-D74C-71AD-53E3-5EF429B94C0D}"/>
                </a:ext>
              </a:extLst>
            </p:cNvPr>
            <p:cNvGrpSpPr/>
            <p:nvPr/>
          </p:nvGrpSpPr>
          <p:grpSpPr>
            <a:xfrm>
              <a:off x="5776113" y="4804748"/>
              <a:ext cx="191883" cy="342550"/>
              <a:chOff x="5776113" y="4776042"/>
              <a:chExt cx="191883" cy="342550"/>
            </a:xfrm>
          </p:grpSpPr>
          <p:sp>
            <p:nvSpPr>
              <p:cNvPr id="108" name="자유형: 도형 107">
                <a:extLst>
                  <a:ext uri="{FF2B5EF4-FFF2-40B4-BE49-F238E27FC236}">
                    <a16:creationId xmlns:a16="http://schemas.microsoft.com/office/drawing/2014/main" id="{5D2D606D-0A0C-B063-2470-5CEC9A1F2D9F}"/>
                  </a:ext>
                </a:extLst>
              </p:cNvPr>
              <p:cNvSpPr/>
              <p:nvPr/>
            </p:nvSpPr>
            <p:spPr>
              <a:xfrm rot="5400000">
                <a:off x="5810661" y="474149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09" name="자유형: 도형 108">
                <a:extLst>
                  <a:ext uri="{FF2B5EF4-FFF2-40B4-BE49-F238E27FC236}">
                    <a16:creationId xmlns:a16="http://schemas.microsoft.com/office/drawing/2014/main" id="{309399D6-8FD3-BF02-2D61-FA19EB8FD3D5}"/>
                  </a:ext>
                </a:extLst>
              </p:cNvPr>
              <p:cNvSpPr/>
              <p:nvPr/>
            </p:nvSpPr>
            <p:spPr>
              <a:xfrm rot="5400000">
                <a:off x="5810661" y="485137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10" name="자유형: 도형 109">
                <a:extLst>
                  <a:ext uri="{FF2B5EF4-FFF2-40B4-BE49-F238E27FC236}">
                    <a16:creationId xmlns:a16="http://schemas.microsoft.com/office/drawing/2014/main" id="{C39C89A1-8068-6D3A-1C4D-A8CCB6C7310C}"/>
                  </a:ext>
                </a:extLst>
              </p:cNvPr>
              <p:cNvSpPr/>
              <p:nvPr/>
            </p:nvSpPr>
            <p:spPr>
              <a:xfrm rot="5400000">
                <a:off x="5810661" y="496125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B43232">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grpSp>
        <p:nvGrpSpPr>
          <p:cNvPr id="73" name="그룹 72">
            <a:extLst>
              <a:ext uri="{FF2B5EF4-FFF2-40B4-BE49-F238E27FC236}">
                <a16:creationId xmlns:a16="http://schemas.microsoft.com/office/drawing/2014/main" id="{A1C49846-A5D9-AEB7-702D-316D46B84B2E}"/>
              </a:ext>
            </a:extLst>
          </p:cNvPr>
          <p:cNvGrpSpPr/>
          <p:nvPr/>
        </p:nvGrpSpPr>
        <p:grpSpPr>
          <a:xfrm>
            <a:off x="6463258" y="2514601"/>
            <a:ext cx="1036710" cy="3526512"/>
            <a:chOff x="5353700" y="2514601"/>
            <a:chExt cx="1036710" cy="3526512"/>
          </a:xfrm>
        </p:grpSpPr>
        <p:grpSp>
          <p:nvGrpSpPr>
            <p:cNvPr id="74" name="그룹 73">
              <a:extLst>
                <a:ext uri="{FF2B5EF4-FFF2-40B4-BE49-F238E27FC236}">
                  <a16:creationId xmlns:a16="http://schemas.microsoft.com/office/drawing/2014/main" id="{A6CAB6FD-9C1E-9D08-174D-05967C5C4C63}"/>
                </a:ext>
              </a:extLst>
            </p:cNvPr>
            <p:cNvGrpSpPr/>
            <p:nvPr/>
          </p:nvGrpSpPr>
          <p:grpSpPr>
            <a:xfrm>
              <a:off x="5353700" y="2514601"/>
              <a:ext cx="1036710" cy="733851"/>
              <a:chOff x="1702746" y="2489893"/>
              <a:chExt cx="1760586" cy="461537"/>
            </a:xfrm>
          </p:grpSpPr>
          <p:sp>
            <p:nvSpPr>
              <p:cNvPr id="136" name="사각형: 둥근 모서리 135">
                <a:extLst>
                  <a:ext uri="{FF2B5EF4-FFF2-40B4-BE49-F238E27FC236}">
                    <a16:creationId xmlns:a16="http://schemas.microsoft.com/office/drawing/2014/main" id="{0E5DA583-1DDE-B200-77AF-4996AF3160D4}"/>
                  </a:ext>
                </a:extLst>
              </p:cNvPr>
              <p:cNvSpPr/>
              <p:nvPr/>
            </p:nvSpPr>
            <p:spPr>
              <a:xfrm>
                <a:off x="1702746" y="2489893"/>
                <a:ext cx="1760586" cy="461537"/>
              </a:xfrm>
              <a:prstGeom prst="roundRect">
                <a:avLst>
                  <a:gd name="adj" fmla="val 16191"/>
                </a:avLst>
              </a:prstGeom>
              <a:solidFill>
                <a:srgbClr val="935A9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37" name="TextBox 136">
                <a:extLst>
                  <a:ext uri="{FF2B5EF4-FFF2-40B4-BE49-F238E27FC236}">
                    <a16:creationId xmlns:a16="http://schemas.microsoft.com/office/drawing/2014/main" id="{6C9EE2BB-C11E-4414-7A11-D17E884EE6F4}"/>
                  </a:ext>
                </a:extLst>
              </p:cNvPr>
              <p:cNvSpPr txBox="1"/>
              <p:nvPr/>
            </p:nvSpPr>
            <p:spPr>
              <a:xfrm>
                <a:off x="1793575" y="2665011"/>
                <a:ext cx="1578928" cy="111302"/>
              </a:xfrm>
              <a:prstGeom prst="rect">
                <a:avLst/>
              </a:prstGeom>
              <a:noFill/>
            </p:spPr>
            <p:txBody>
              <a:bodyPr wrap="none" lIns="0" tIns="0" rIns="0" bIns="0" rtlCol="0" anchor="ctr">
                <a:spAutoFit/>
              </a:bodyPr>
              <a:lstStyle/>
              <a:p>
                <a:pPr algn="ctr"/>
                <a:r>
                  <a:rPr lang="ko-KR" altLang="en-US"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인지</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시도</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수용</a:t>
                </a:r>
              </a:p>
            </p:txBody>
          </p:sp>
        </p:grpSp>
        <p:grpSp>
          <p:nvGrpSpPr>
            <p:cNvPr id="84" name="그룹 83">
              <a:extLst>
                <a:ext uri="{FF2B5EF4-FFF2-40B4-BE49-F238E27FC236}">
                  <a16:creationId xmlns:a16="http://schemas.microsoft.com/office/drawing/2014/main" id="{141780B2-222D-EDE7-642A-909476354980}"/>
                </a:ext>
              </a:extLst>
            </p:cNvPr>
            <p:cNvGrpSpPr/>
            <p:nvPr/>
          </p:nvGrpSpPr>
          <p:grpSpPr>
            <a:xfrm>
              <a:off x="5353700" y="3910932"/>
              <a:ext cx="1036710" cy="733851"/>
              <a:chOff x="1702746" y="2489893"/>
              <a:chExt cx="1760586" cy="461537"/>
            </a:xfrm>
          </p:grpSpPr>
          <p:sp>
            <p:nvSpPr>
              <p:cNvPr id="134" name="사각형: 둥근 모서리 133">
                <a:extLst>
                  <a:ext uri="{FF2B5EF4-FFF2-40B4-BE49-F238E27FC236}">
                    <a16:creationId xmlns:a16="http://schemas.microsoft.com/office/drawing/2014/main" id="{8E79505E-9949-9EC8-8C75-AC2AF097D288}"/>
                  </a:ext>
                </a:extLst>
              </p:cNvPr>
              <p:cNvSpPr/>
              <p:nvPr/>
            </p:nvSpPr>
            <p:spPr>
              <a:xfrm>
                <a:off x="1702746" y="2489893"/>
                <a:ext cx="1760586" cy="461537"/>
              </a:xfrm>
              <a:prstGeom prst="roundRect">
                <a:avLst>
                  <a:gd name="adj" fmla="val 16191"/>
                </a:avLst>
              </a:prstGeom>
              <a:solidFill>
                <a:srgbClr val="935A9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35" name="TextBox 134">
                <a:extLst>
                  <a:ext uri="{FF2B5EF4-FFF2-40B4-BE49-F238E27FC236}">
                    <a16:creationId xmlns:a16="http://schemas.microsoft.com/office/drawing/2014/main" id="{7AB9299A-7231-C940-A780-67E7C6F9A649}"/>
                  </a:ext>
                </a:extLst>
              </p:cNvPr>
              <p:cNvSpPr txBox="1"/>
              <p:nvPr/>
            </p:nvSpPr>
            <p:spPr>
              <a:xfrm>
                <a:off x="1793575" y="2665011"/>
                <a:ext cx="1578928" cy="111302"/>
              </a:xfrm>
              <a:prstGeom prst="rect">
                <a:avLst/>
              </a:prstGeom>
              <a:noFill/>
            </p:spPr>
            <p:txBody>
              <a:bodyPr wrap="none" lIns="0" tIns="0" rIns="0" bIns="0" rtlCol="0" anchor="ctr">
                <a:spAutoFit/>
              </a:bodyPr>
              <a:lstStyle/>
              <a:p>
                <a:pPr algn="ctr"/>
                <a:r>
                  <a:rPr lang="ko-KR" altLang="en-US"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분석</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적용</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p>
            </p:txBody>
          </p:sp>
        </p:grpSp>
        <p:grpSp>
          <p:nvGrpSpPr>
            <p:cNvPr id="87" name="그룹 86">
              <a:extLst>
                <a:ext uri="{FF2B5EF4-FFF2-40B4-BE49-F238E27FC236}">
                  <a16:creationId xmlns:a16="http://schemas.microsoft.com/office/drawing/2014/main" id="{F4AD5C46-9FF6-E7F0-9A6C-6ED708B7594D}"/>
                </a:ext>
              </a:extLst>
            </p:cNvPr>
            <p:cNvGrpSpPr/>
            <p:nvPr/>
          </p:nvGrpSpPr>
          <p:grpSpPr>
            <a:xfrm>
              <a:off x="5353700" y="5307262"/>
              <a:ext cx="1036710" cy="733851"/>
              <a:chOff x="1702746" y="2489893"/>
              <a:chExt cx="1760586" cy="461537"/>
            </a:xfrm>
          </p:grpSpPr>
          <p:sp>
            <p:nvSpPr>
              <p:cNvPr id="132" name="사각형: 둥근 모서리 131">
                <a:extLst>
                  <a:ext uri="{FF2B5EF4-FFF2-40B4-BE49-F238E27FC236}">
                    <a16:creationId xmlns:a16="http://schemas.microsoft.com/office/drawing/2014/main" id="{8DBBE98B-A58C-5BE8-8D24-28E9FD32EF18}"/>
                  </a:ext>
                </a:extLst>
              </p:cNvPr>
              <p:cNvSpPr/>
              <p:nvPr/>
            </p:nvSpPr>
            <p:spPr>
              <a:xfrm>
                <a:off x="1702746" y="2489893"/>
                <a:ext cx="1760586" cy="461537"/>
              </a:xfrm>
              <a:prstGeom prst="roundRect">
                <a:avLst>
                  <a:gd name="adj" fmla="val 16191"/>
                </a:avLst>
              </a:prstGeom>
              <a:solidFill>
                <a:srgbClr val="935A9E">
                  <a:alpha val="18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33" name="TextBox 132">
                <a:extLst>
                  <a:ext uri="{FF2B5EF4-FFF2-40B4-BE49-F238E27FC236}">
                    <a16:creationId xmlns:a16="http://schemas.microsoft.com/office/drawing/2014/main" id="{59B5D4CA-5FB1-5976-CBD0-19F8A772B8B0}"/>
                  </a:ext>
                </a:extLst>
              </p:cNvPr>
              <p:cNvSpPr txBox="1"/>
              <p:nvPr/>
            </p:nvSpPr>
            <p:spPr>
              <a:xfrm>
                <a:off x="1793575" y="2665011"/>
                <a:ext cx="1578928" cy="111302"/>
              </a:xfrm>
              <a:prstGeom prst="rect">
                <a:avLst/>
              </a:prstGeom>
              <a:noFill/>
            </p:spPr>
            <p:txBody>
              <a:bodyPr wrap="none" lIns="0" tIns="0" rIns="0" bIns="0" rtlCol="0" anchor="ctr">
                <a:spAutoFit/>
              </a:bodyPr>
              <a:lstStyle/>
              <a:p>
                <a:pPr algn="ctr"/>
                <a:r>
                  <a:rPr lang="ko-KR" altLang="en-US"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구성</a:t>
                </a:r>
                <a:r>
                  <a:rPr lang="en-US" altLang="ko-KR"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지속</a:t>
                </a:r>
              </a:p>
            </p:txBody>
          </p:sp>
        </p:grpSp>
        <p:grpSp>
          <p:nvGrpSpPr>
            <p:cNvPr id="88" name="그룹 87">
              <a:extLst>
                <a:ext uri="{FF2B5EF4-FFF2-40B4-BE49-F238E27FC236}">
                  <a16:creationId xmlns:a16="http://schemas.microsoft.com/office/drawing/2014/main" id="{E1A506A1-A587-DA15-7A6D-30EE66664B73}"/>
                </a:ext>
              </a:extLst>
            </p:cNvPr>
            <p:cNvGrpSpPr/>
            <p:nvPr/>
          </p:nvGrpSpPr>
          <p:grpSpPr>
            <a:xfrm>
              <a:off x="5776113" y="3408417"/>
              <a:ext cx="191883" cy="342550"/>
              <a:chOff x="5776113" y="3390862"/>
              <a:chExt cx="191883" cy="342550"/>
            </a:xfrm>
          </p:grpSpPr>
          <p:sp>
            <p:nvSpPr>
              <p:cNvPr id="129" name="자유형: 도형 128">
                <a:extLst>
                  <a:ext uri="{FF2B5EF4-FFF2-40B4-BE49-F238E27FC236}">
                    <a16:creationId xmlns:a16="http://schemas.microsoft.com/office/drawing/2014/main" id="{E89A835B-3247-5BFD-781F-EBDC75CA93CC}"/>
                  </a:ext>
                </a:extLst>
              </p:cNvPr>
              <p:cNvSpPr/>
              <p:nvPr/>
            </p:nvSpPr>
            <p:spPr>
              <a:xfrm rot="5400000">
                <a:off x="5810661" y="335631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30" name="자유형: 도형 129">
                <a:extLst>
                  <a:ext uri="{FF2B5EF4-FFF2-40B4-BE49-F238E27FC236}">
                    <a16:creationId xmlns:a16="http://schemas.microsoft.com/office/drawing/2014/main" id="{A5414C67-0770-78D5-7668-4A25520A0353}"/>
                  </a:ext>
                </a:extLst>
              </p:cNvPr>
              <p:cNvSpPr/>
              <p:nvPr/>
            </p:nvSpPr>
            <p:spPr>
              <a:xfrm rot="5400000">
                <a:off x="5810661" y="346619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31" name="자유형: 도형 130">
                <a:extLst>
                  <a:ext uri="{FF2B5EF4-FFF2-40B4-BE49-F238E27FC236}">
                    <a16:creationId xmlns:a16="http://schemas.microsoft.com/office/drawing/2014/main" id="{82A04436-86CE-B027-80F0-1B9277481A36}"/>
                  </a:ext>
                </a:extLst>
              </p:cNvPr>
              <p:cNvSpPr/>
              <p:nvPr/>
            </p:nvSpPr>
            <p:spPr>
              <a:xfrm rot="5400000">
                <a:off x="5810661" y="357607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nvGrpSpPr>
            <p:cNvPr id="89" name="그룹 88">
              <a:extLst>
                <a:ext uri="{FF2B5EF4-FFF2-40B4-BE49-F238E27FC236}">
                  <a16:creationId xmlns:a16="http://schemas.microsoft.com/office/drawing/2014/main" id="{1D9F197D-4EC7-8C2D-00C6-B8CE12D427DF}"/>
                </a:ext>
              </a:extLst>
            </p:cNvPr>
            <p:cNvGrpSpPr/>
            <p:nvPr/>
          </p:nvGrpSpPr>
          <p:grpSpPr>
            <a:xfrm>
              <a:off x="5776113" y="4804748"/>
              <a:ext cx="191883" cy="342550"/>
              <a:chOff x="5776113" y="4776042"/>
              <a:chExt cx="191883" cy="342550"/>
            </a:xfrm>
          </p:grpSpPr>
          <p:sp>
            <p:nvSpPr>
              <p:cNvPr id="90" name="자유형: 도형 89">
                <a:extLst>
                  <a:ext uri="{FF2B5EF4-FFF2-40B4-BE49-F238E27FC236}">
                    <a16:creationId xmlns:a16="http://schemas.microsoft.com/office/drawing/2014/main" id="{38C0DA8F-1067-C2D1-1CBC-F9A7ACCE7130}"/>
                  </a:ext>
                </a:extLst>
              </p:cNvPr>
              <p:cNvSpPr/>
              <p:nvPr/>
            </p:nvSpPr>
            <p:spPr>
              <a:xfrm rot="5400000">
                <a:off x="5810661" y="4741494"/>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27" name="자유형: 도형 126">
                <a:extLst>
                  <a:ext uri="{FF2B5EF4-FFF2-40B4-BE49-F238E27FC236}">
                    <a16:creationId xmlns:a16="http://schemas.microsoft.com/office/drawing/2014/main" id="{AE24F754-ADA9-63F8-FD01-7BFFCE4E5FDB}"/>
                  </a:ext>
                </a:extLst>
              </p:cNvPr>
              <p:cNvSpPr/>
              <p:nvPr/>
            </p:nvSpPr>
            <p:spPr>
              <a:xfrm rot="5400000">
                <a:off x="5810661" y="4851375"/>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sp>
            <p:nvSpPr>
              <p:cNvPr id="128" name="자유형: 도형 127">
                <a:extLst>
                  <a:ext uri="{FF2B5EF4-FFF2-40B4-BE49-F238E27FC236}">
                    <a16:creationId xmlns:a16="http://schemas.microsoft.com/office/drawing/2014/main" id="{A932A24E-CFBF-AC29-5724-7F44A5014A89}"/>
                  </a:ext>
                </a:extLst>
              </p:cNvPr>
              <p:cNvSpPr/>
              <p:nvPr/>
            </p:nvSpPr>
            <p:spPr>
              <a:xfrm rot="5400000">
                <a:off x="5810661" y="4961256"/>
                <a:ext cx="122788" cy="191883"/>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solidFill>
                <a:srgbClr val="935A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50" dirty="0">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123146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0E221190-6FD7-5363-ABEC-CB9E6AB4566B}"/>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884CD996-8A9A-EF00-2811-22BBD0A8AA0A}"/>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82235660-F98C-359A-08AD-667AE8F938B1}"/>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0B6FB3A7-9C33-B3E5-DDFB-1567210087B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1E912897-688C-6B68-69D0-0B09D2DD246D}"/>
              </a:ext>
            </a:extLst>
          </p:cNvPr>
          <p:cNvGrpSpPr/>
          <p:nvPr/>
        </p:nvGrpSpPr>
        <p:grpSpPr>
          <a:xfrm>
            <a:off x="468313" y="1268760"/>
            <a:ext cx="3365333" cy="279806"/>
            <a:chOff x="468312" y="1266631"/>
            <a:chExt cx="3365333" cy="279806"/>
          </a:xfrm>
        </p:grpSpPr>
        <p:sp>
          <p:nvSpPr>
            <p:cNvPr id="7" name="TextBox 6">
              <a:extLst>
                <a:ext uri="{FF2B5EF4-FFF2-40B4-BE49-F238E27FC236}">
                  <a16:creationId xmlns:a16="http://schemas.microsoft.com/office/drawing/2014/main" id="{BF770CCF-ECD7-772A-A1B1-97D0B3B09FC0}"/>
                </a:ext>
              </a:extLst>
            </p:cNvPr>
            <p:cNvSpPr txBox="1"/>
            <p:nvPr/>
          </p:nvSpPr>
          <p:spPr>
            <a:xfrm>
              <a:off x="762291" y="1266631"/>
              <a:ext cx="307135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초</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중 고등학교 학습 내용의 분화 및 심화</a:t>
              </a:r>
            </a:p>
          </p:txBody>
        </p:sp>
        <p:grpSp>
          <p:nvGrpSpPr>
            <p:cNvPr id="8" name="그룹 7">
              <a:extLst>
                <a:ext uri="{FF2B5EF4-FFF2-40B4-BE49-F238E27FC236}">
                  <a16:creationId xmlns:a16="http://schemas.microsoft.com/office/drawing/2014/main" id="{9B9DA522-3503-F920-A978-E1AD7439731E}"/>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D7759964-C01A-20D8-23D0-111E949BBD42}"/>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2345EA8E-A74F-C478-0294-3698C1DC235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BCF69EEA-4664-D24A-D517-F6BEE09176A0}"/>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8" name="그룹 17">
            <a:extLst>
              <a:ext uri="{FF2B5EF4-FFF2-40B4-BE49-F238E27FC236}">
                <a16:creationId xmlns:a16="http://schemas.microsoft.com/office/drawing/2014/main" id="{5C21113A-5B5F-EE13-249E-431B05FBD407}"/>
              </a:ext>
            </a:extLst>
          </p:cNvPr>
          <p:cNvGrpSpPr/>
          <p:nvPr/>
        </p:nvGrpSpPr>
        <p:grpSpPr>
          <a:xfrm>
            <a:off x="472381" y="1624306"/>
            <a:ext cx="8218637" cy="4534157"/>
            <a:chOff x="472381" y="1624306"/>
            <a:chExt cx="8218637" cy="4534157"/>
          </a:xfrm>
        </p:grpSpPr>
        <p:grpSp>
          <p:nvGrpSpPr>
            <p:cNvPr id="21" name="그룹 20">
              <a:extLst>
                <a:ext uri="{FF2B5EF4-FFF2-40B4-BE49-F238E27FC236}">
                  <a16:creationId xmlns:a16="http://schemas.microsoft.com/office/drawing/2014/main" id="{1C10CB67-DBE2-5456-EF4A-E753B801A211}"/>
                </a:ext>
              </a:extLst>
            </p:cNvPr>
            <p:cNvGrpSpPr/>
            <p:nvPr/>
          </p:nvGrpSpPr>
          <p:grpSpPr>
            <a:xfrm>
              <a:off x="472381" y="1894720"/>
              <a:ext cx="1320205" cy="333375"/>
              <a:chOff x="472381" y="1894720"/>
              <a:chExt cx="1320205" cy="333375"/>
            </a:xfrm>
          </p:grpSpPr>
          <p:sp>
            <p:nvSpPr>
              <p:cNvPr id="13" name="사각형: 둥근 모서리 12">
                <a:extLst>
                  <a:ext uri="{FF2B5EF4-FFF2-40B4-BE49-F238E27FC236}">
                    <a16:creationId xmlns:a16="http://schemas.microsoft.com/office/drawing/2014/main" id="{44476F00-8D20-692F-1AA0-4EE9985286D7}"/>
                  </a:ext>
                </a:extLst>
              </p:cNvPr>
              <p:cNvSpPr/>
              <p:nvPr/>
            </p:nvSpPr>
            <p:spPr>
              <a:xfrm>
                <a:off x="472381" y="1894720"/>
                <a:ext cx="1320205" cy="333375"/>
              </a:xfrm>
              <a:prstGeom prst="roundRect">
                <a:avLst>
                  <a:gd name="adj" fmla="val 16020"/>
                </a:avLst>
              </a:prstGeom>
              <a:solidFill>
                <a:srgbClr val="0F958E"/>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A39F059E-4DFE-C7E5-4913-A1FB45D7EA49}"/>
                  </a:ext>
                </a:extLst>
              </p:cNvPr>
              <p:cNvSpPr txBox="1"/>
              <p:nvPr/>
            </p:nvSpPr>
            <p:spPr>
              <a:xfrm>
                <a:off x="526548" y="1979697"/>
                <a:ext cx="1211870"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체육과가 추구하는 삶의 방식</a:t>
                </a:r>
              </a:p>
            </p:txBody>
          </p:sp>
        </p:grpSp>
        <p:grpSp>
          <p:nvGrpSpPr>
            <p:cNvPr id="20" name="그룹 19">
              <a:extLst>
                <a:ext uri="{FF2B5EF4-FFF2-40B4-BE49-F238E27FC236}">
                  <a16:creationId xmlns:a16="http://schemas.microsoft.com/office/drawing/2014/main" id="{2AE71243-CCBD-5B8D-AE6B-B71CC3E1AAD1}"/>
                </a:ext>
              </a:extLst>
            </p:cNvPr>
            <p:cNvGrpSpPr/>
            <p:nvPr/>
          </p:nvGrpSpPr>
          <p:grpSpPr>
            <a:xfrm>
              <a:off x="1987245" y="1894720"/>
              <a:ext cx="1320205" cy="333375"/>
              <a:chOff x="1987245" y="1894720"/>
              <a:chExt cx="1320205" cy="333375"/>
            </a:xfrm>
          </p:grpSpPr>
          <p:sp>
            <p:nvSpPr>
              <p:cNvPr id="17" name="사각형: 둥근 모서리 16">
                <a:extLst>
                  <a:ext uri="{FF2B5EF4-FFF2-40B4-BE49-F238E27FC236}">
                    <a16:creationId xmlns:a16="http://schemas.microsoft.com/office/drawing/2014/main" id="{F3C0A21D-7CA1-C4D5-A8D8-C700132BA5AD}"/>
                  </a:ext>
                </a:extLst>
              </p:cNvPr>
              <p:cNvSpPr/>
              <p:nvPr/>
            </p:nvSpPr>
            <p:spPr>
              <a:xfrm>
                <a:off x="1987245" y="1894720"/>
                <a:ext cx="1320205" cy="333375"/>
              </a:xfrm>
              <a:prstGeom prst="roundRect">
                <a:avLst>
                  <a:gd name="adj" fmla="val 16020"/>
                </a:avLst>
              </a:prstGeom>
              <a:solidFill>
                <a:srgbClr val="276DB5"/>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A1A3C7A8-3AF9-AFE4-4DFC-4BF2A1C3CFA1}"/>
                  </a:ext>
                </a:extLst>
              </p:cNvPr>
              <p:cNvSpPr txBox="1"/>
              <p:nvPr/>
            </p:nvSpPr>
            <p:spPr>
              <a:xfrm>
                <a:off x="2257016" y="1979697"/>
                <a:ext cx="780663"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 목표</a:t>
                </a: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a:t>
                </a: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22" name="그룹 21">
              <a:extLst>
                <a:ext uri="{FF2B5EF4-FFF2-40B4-BE49-F238E27FC236}">
                  <a16:creationId xmlns:a16="http://schemas.microsoft.com/office/drawing/2014/main" id="{D727619F-6399-1A13-099A-7B98AC9B5C30}"/>
                </a:ext>
              </a:extLst>
            </p:cNvPr>
            <p:cNvGrpSpPr/>
            <p:nvPr/>
          </p:nvGrpSpPr>
          <p:grpSpPr>
            <a:xfrm>
              <a:off x="3526334" y="1894720"/>
              <a:ext cx="1320205" cy="333375"/>
              <a:chOff x="1987245" y="1894720"/>
              <a:chExt cx="1320205" cy="333375"/>
            </a:xfrm>
          </p:grpSpPr>
          <p:sp>
            <p:nvSpPr>
              <p:cNvPr id="23" name="사각형: 둥근 모서리 22">
                <a:extLst>
                  <a:ext uri="{FF2B5EF4-FFF2-40B4-BE49-F238E27FC236}">
                    <a16:creationId xmlns:a16="http://schemas.microsoft.com/office/drawing/2014/main" id="{8F82D7D1-2FEF-38D4-CA68-99A41B7F14C0}"/>
                  </a:ext>
                </a:extLst>
              </p:cNvPr>
              <p:cNvSpPr/>
              <p:nvPr/>
            </p:nvSpPr>
            <p:spPr>
              <a:xfrm>
                <a:off x="1987245" y="1894720"/>
                <a:ext cx="1320205" cy="333375"/>
              </a:xfrm>
              <a:prstGeom prst="roundRect">
                <a:avLst>
                  <a:gd name="adj" fmla="val 16020"/>
                </a:avLst>
              </a:prstGeom>
              <a:solidFill>
                <a:srgbClr val="935A9E"/>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4" name="TextBox 23">
                <a:extLst>
                  <a:ext uri="{FF2B5EF4-FFF2-40B4-BE49-F238E27FC236}">
                    <a16:creationId xmlns:a16="http://schemas.microsoft.com/office/drawing/2014/main" id="{22265A45-6B8C-3E5E-2E5B-7E5CAE4EC1D5}"/>
                  </a:ext>
                </a:extLst>
              </p:cNvPr>
              <p:cNvSpPr txBox="1"/>
              <p:nvPr/>
            </p:nvSpPr>
            <p:spPr>
              <a:xfrm>
                <a:off x="2087099" y="1979697"/>
                <a:ext cx="1120499"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초</a:t>
                </a: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중학교 체육</a:t>
                </a: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공통 과목</a:t>
                </a: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25" name="그룹 24">
              <a:extLst>
                <a:ext uri="{FF2B5EF4-FFF2-40B4-BE49-F238E27FC236}">
                  <a16:creationId xmlns:a16="http://schemas.microsoft.com/office/drawing/2014/main" id="{5D1A78D9-413A-0A7F-6A81-2BCB99476F76}"/>
                </a:ext>
              </a:extLst>
            </p:cNvPr>
            <p:cNvGrpSpPr/>
            <p:nvPr/>
          </p:nvGrpSpPr>
          <p:grpSpPr>
            <a:xfrm>
              <a:off x="4995930" y="1894720"/>
              <a:ext cx="1812276" cy="333375"/>
              <a:chOff x="1987245" y="1894720"/>
              <a:chExt cx="1320205" cy="333375"/>
            </a:xfrm>
          </p:grpSpPr>
          <p:sp>
            <p:nvSpPr>
              <p:cNvPr id="26" name="사각형: 둥근 모서리 25">
                <a:extLst>
                  <a:ext uri="{FF2B5EF4-FFF2-40B4-BE49-F238E27FC236}">
                    <a16:creationId xmlns:a16="http://schemas.microsoft.com/office/drawing/2014/main" id="{CCE06FA7-EB22-3A76-8FBB-DC51C09AD996}"/>
                  </a:ext>
                </a:extLst>
              </p:cNvPr>
              <p:cNvSpPr/>
              <p:nvPr/>
            </p:nvSpPr>
            <p:spPr>
              <a:xfrm>
                <a:off x="1987245" y="1894720"/>
                <a:ext cx="1320205" cy="333375"/>
              </a:xfrm>
              <a:prstGeom prst="roundRect">
                <a:avLst>
                  <a:gd name="adj" fmla="val 16020"/>
                </a:avLst>
              </a:prstGeom>
              <a:solidFill>
                <a:srgbClr val="F89606"/>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7" name="TextBox 26">
                <a:extLst>
                  <a:ext uri="{FF2B5EF4-FFF2-40B4-BE49-F238E27FC236}">
                    <a16:creationId xmlns:a16="http://schemas.microsoft.com/office/drawing/2014/main" id="{C66059E7-3999-7F6F-8896-D49D3EF8BD9D}"/>
                  </a:ext>
                </a:extLst>
              </p:cNvPr>
              <p:cNvSpPr txBox="1"/>
              <p:nvPr/>
            </p:nvSpPr>
            <p:spPr>
              <a:xfrm>
                <a:off x="2353075" y="1979697"/>
                <a:ext cx="588548" cy="138499"/>
              </a:xfrm>
              <a:prstGeom prst="rect">
                <a:avLst/>
              </a:prstGeom>
              <a:noFill/>
            </p:spPr>
            <p:txBody>
              <a:bodyPr wrap="none" lIns="0" tIns="0" rIns="0" bIns="0" rtlCol="0" anchor="ctr">
                <a:spAutoFit/>
              </a:bodyPr>
              <a:lstStyle/>
              <a:p>
                <a:pPr algn="ctr"/>
                <a:r>
                  <a:rPr lang="ko-KR" altLang="en-US" sz="90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고등학교 선택 과목</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28" name="그룹 27">
              <a:extLst>
                <a:ext uri="{FF2B5EF4-FFF2-40B4-BE49-F238E27FC236}">
                  <a16:creationId xmlns:a16="http://schemas.microsoft.com/office/drawing/2014/main" id="{2B5E689F-6AB8-BBD4-EED0-F9D67F871075}"/>
                </a:ext>
              </a:extLst>
            </p:cNvPr>
            <p:cNvGrpSpPr/>
            <p:nvPr/>
          </p:nvGrpSpPr>
          <p:grpSpPr>
            <a:xfrm>
              <a:off x="6868564" y="1894720"/>
              <a:ext cx="1812276" cy="333375"/>
              <a:chOff x="1987245" y="1894720"/>
              <a:chExt cx="1320205" cy="333375"/>
            </a:xfrm>
          </p:grpSpPr>
          <p:sp>
            <p:nvSpPr>
              <p:cNvPr id="29" name="사각형: 둥근 모서리 28">
                <a:extLst>
                  <a:ext uri="{FF2B5EF4-FFF2-40B4-BE49-F238E27FC236}">
                    <a16:creationId xmlns:a16="http://schemas.microsoft.com/office/drawing/2014/main" id="{A69E17FB-EFFE-879A-9EA4-5DD163CF51B9}"/>
                  </a:ext>
                </a:extLst>
              </p:cNvPr>
              <p:cNvSpPr/>
              <p:nvPr/>
            </p:nvSpPr>
            <p:spPr>
              <a:xfrm>
                <a:off x="1987245" y="1894720"/>
                <a:ext cx="1320205" cy="333375"/>
              </a:xfrm>
              <a:prstGeom prst="roundRect">
                <a:avLst>
                  <a:gd name="adj" fmla="val 16020"/>
                </a:avLst>
              </a:prstGeom>
              <a:solidFill>
                <a:srgbClr val="5B9B00"/>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B0D32F38-94C8-2F06-672F-093428580C67}"/>
                  </a:ext>
                </a:extLst>
              </p:cNvPr>
              <p:cNvSpPr txBox="1"/>
              <p:nvPr/>
            </p:nvSpPr>
            <p:spPr>
              <a:xfrm>
                <a:off x="2205938" y="1979697"/>
                <a:ext cx="882822"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체육계열 고등학교 선택 과목</a:t>
                </a:r>
              </a:p>
            </p:txBody>
          </p:sp>
        </p:grpSp>
        <p:grpSp>
          <p:nvGrpSpPr>
            <p:cNvPr id="64" name="그룹 63">
              <a:extLst>
                <a:ext uri="{FF2B5EF4-FFF2-40B4-BE49-F238E27FC236}">
                  <a16:creationId xmlns:a16="http://schemas.microsoft.com/office/drawing/2014/main" id="{750ED8B7-DD0C-C8ED-7A7C-ED1311DDBEBD}"/>
                </a:ext>
              </a:extLst>
            </p:cNvPr>
            <p:cNvGrpSpPr/>
            <p:nvPr/>
          </p:nvGrpSpPr>
          <p:grpSpPr>
            <a:xfrm>
              <a:off x="3526335" y="2315117"/>
              <a:ext cx="443686" cy="472024"/>
              <a:chOff x="472381" y="1799000"/>
              <a:chExt cx="1320205" cy="524816"/>
            </a:xfrm>
          </p:grpSpPr>
          <p:sp>
            <p:nvSpPr>
              <p:cNvPr id="65" name="사각형: 둥근 모서리 64">
                <a:extLst>
                  <a:ext uri="{FF2B5EF4-FFF2-40B4-BE49-F238E27FC236}">
                    <a16:creationId xmlns:a16="http://schemas.microsoft.com/office/drawing/2014/main" id="{03250C78-BBBC-C552-15E2-9061D107CC8B}"/>
                  </a:ext>
                </a:extLst>
              </p:cNvPr>
              <p:cNvSpPr/>
              <p:nvPr/>
            </p:nvSpPr>
            <p:spPr>
              <a:xfrm>
                <a:off x="472381" y="1799000"/>
                <a:ext cx="1320205" cy="524816"/>
              </a:xfrm>
              <a:prstGeom prst="roundRect">
                <a:avLst>
                  <a:gd name="adj" fmla="val 9365"/>
                </a:avLst>
              </a:prstGeom>
              <a:solidFill>
                <a:srgbClr val="935A9E">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6" name="TextBox 65">
                <a:extLst>
                  <a:ext uri="{FF2B5EF4-FFF2-40B4-BE49-F238E27FC236}">
                    <a16:creationId xmlns:a16="http://schemas.microsoft.com/office/drawing/2014/main" id="{941CAB10-6A13-E704-F6A1-E50C596B3711}"/>
                  </a:ext>
                </a:extLst>
              </p:cNvPr>
              <p:cNvSpPr txBox="1"/>
              <p:nvPr/>
            </p:nvSpPr>
            <p:spPr>
              <a:xfrm>
                <a:off x="817677" y="1984416"/>
                <a:ext cx="629615" cy="15398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운동</a:t>
                </a:r>
              </a:p>
            </p:txBody>
          </p:sp>
        </p:grpSp>
        <p:grpSp>
          <p:nvGrpSpPr>
            <p:cNvPr id="178" name="그룹 177">
              <a:extLst>
                <a:ext uri="{FF2B5EF4-FFF2-40B4-BE49-F238E27FC236}">
                  <a16:creationId xmlns:a16="http://schemas.microsoft.com/office/drawing/2014/main" id="{0B522EC1-8E9D-5440-FF92-5F498A88C3FB}"/>
                </a:ext>
              </a:extLst>
            </p:cNvPr>
            <p:cNvGrpSpPr/>
            <p:nvPr/>
          </p:nvGrpSpPr>
          <p:grpSpPr>
            <a:xfrm>
              <a:off x="4011006" y="2313073"/>
              <a:ext cx="839510" cy="472024"/>
              <a:chOff x="4011005" y="2313073"/>
              <a:chExt cx="896275" cy="472024"/>
            </a:xfrm>
          </p:grpSpPr>
          <p:grpSp>
            <p:nvGrpSpPr>
              <p:cNvPr id="61" name="그룹 60">
                <a:extLst>
                  <a:ext uri="{FF2B5EF4-FFF2-40B4-BE49-F238E27FC236}">
                    <a16:creationId xmlns:a16="http://schemas.microsoft.com/office/drawing/2014/main" id="{79017388-C28E-BA11-3309-A77BACAD243F}"/>
                  </a:ext>
                </a:extLst>
              </p:cNvPr>
              <p:cNvGrpSpPr/>
              <p:nvPr/>
            </p:nvGrpSpPr>
            <p:grpSpPr>
              <a:xfrm>
                <a:off x="4011005" y="2313073"/>
                <a:ext cx="896275" cy="213573"/>
                <a:chOff x="472381" y="1799000"/>
                <a:chExt cx="1320205" cy="524816"/>
              </a:xfrm>
            </p:grpSpPr>
            <p:sp>
              <p:nvSpPr>
                <p:cNvPr id="62" name="사각형: 둥근 모서리 61">
                  <a:extLst>
                    <a:ext uri="{FF2B5EF4-FFF2-40B4-BE49-F238E27FC236}">
                      <a16:creationId xmlns:a16="http://schemas.microsoft.com/office/drawing/2014/main" id="{EF9B1FF6-AD2C-9AF7-AEDC-7E90E94DE94D}"/>
                    </a:ext>
                  </a:extLst>
                </p:cNvPr>
                <p:cNvSpPr/>
                <p:nvPr/>
              </p:nvSpPr>
              <p:spPr>
                <a:xfrm>
                  <a:off x="472381" y="1799000"/>
                  <a:ext cx="1320205" cy="524816"/>
                </a:xfrm>
                <a:prstGeom prst="roundRect">
                  <a:avLst>
                    <a:gd name="adj" fmla="val 1382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63" name="TextBox 62">
                  <a:extLst>
                    <a:ext uri="{FF2B5EF4-FFF2-40B4-BE49-F238E27FC236}">
                      <a16:creationId xmlns:a16="http://schemas.microsoft.com/office/drawing/2014/main" id="{1B9A6A99-6EA5-63C8-6779-1829F69ECF92}"/>
                    </a:ext>
                  </a:extLst>
                </p:cNvPr>
                <p:cNvSpPr txBox="1"/>
                <p:nvPr/>
              </p:nvSpPr>
              <p:spPr>
                <a:xfrm>
                  <a:off x="798470" y="1900696"/>
                  <a:ext cx="66803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운동</a:t>
                  </a:r>
                </a:p>
              </p:txBody>
            </p:sp>
          </p:grpSp>
          <p:grpSp>
            <p:nvGrpSpPr>
              <p:cNvPr id="67" name="그룹 66">
                <a:extLst>
                  <a:ext uri="{FF2B5EF4-FFF2-40B4-BE49-F238E27FC236}">
                    <a16:creationId xmlns:a16="http://schemas.microsoft.com/office/drawing/2014/main" id="{887A0E6B-2C53-CDD6-F8EA-5841DA0E102F}"/>
                  </a:ext>
                </a:extLst>
              </p:cNvPr>
              <p:cNvGrpSpPr/>
              <p:nvPr/>
            </p:nvGrpSpPr>
            <p:grpSpPr>
              <a:xfrm>
                <a:off x="4011005" y="2571524"/>
                <a:ext cx="896275" cy="213573"/>
                <a:chOff x="472381" y="1799000"/>
                <a:chExt cx="1320205" cy="524816"/>
              </a:xfrm>
            </p:grpSpPr>
            <p:sp>
              <p:nvSpPr>
                <p:cNvPr id="68" name="사각형: 둥근 모서리 67">
                  <a:extLst>
                    <a:ext uri="{FF2B5EF4-FFF2-40B4-BE49-F238E27FC236}">
                      <a16:creationId xmlns:a16="http://schemas.microsoft.com/office/drawing/2014/main" id="{9C80CB73-DFBF-5B27-FF61-F8A4DD9D82B0}"/>
                    </a:ext>
                  </a:extLst>
                </p:cNvPr>
                <p:cNvSpPr/>
                <p:nvPr/>
              </p:nvSpPr>
              <p:spPr>
                <a:xfrm>
                  <a:off x="472381" y="1799000"/>
                  <a:ext cx="1320205" cy="524816"/>
                </a:xfrm>
                <a:prstGeom prst="roundRect">
                  <a:avLst>
                    <a:gd name="adj" fmla="val 1605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69" name="TextBox 68">
                  <a:extLst>
                    <a:ext uri="{FF2B5EF4-FFF2-40B4-BE49-F238E27FC236}">
                      <a16:creationId xmlns:a16="http://schemas.microsoft.com/office/drawing/2014/main" id="{8559B54E-1870-05EA-DFD7-99087D3D15DA}"/>
                    </a:ext>
                  </a:extLst>
                </p:cNvPr>
                <p:cNvSpPr txBox="1"/>
                <p:nvPr/>
              </p:nvSpPr>
              <p:spPr>
                <a:xfrm>
                  <a:off x="798472" y="1900696"/>
                  <a:ext cx="668030"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활동</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nvGrpSpPr>
            <p:cNvPr id="73" name="그룹 72">
              <a:extLst>
                <a:ext uri="{FF2B5EF4-FFF2-40B4-BE49-F238E27FC236}">
                  <a16:creationId xmlns:a16="http://schemas.microsoft.com/office/drawing/2014/main" id="{7E69C7E5-3242-2DCE-3AED-B9CBB663BD58}"/>
                </a:ext>
              </a:extLst>
            </p:cNvPr>
            <p:cNvGrpSpPr/>
            <p:nvPr/>
          </p:nvGrpSpPr>
          <p:grpSpPr>
            <a:xfrm>
              <a:off x="3526335" y="2830913"/>
              <a:ext cx="443686" cy="703335"/>
              <a:chOff x="472381" y="1799000"/>
              <a:chExt cx="1320205" cy="524816"/>
            </a:xfrm>
          </p:grpSpPr>
          <p:sp>
            <p:nvSpPr>
              <p:cNvPr id="77" name="사각형: 둥근 모서리 76">
                <a:extLst>
                  <a:ext uri="{FF2B5EF4-FFF2-40B4-BE49-F238E27FC236}">
                    <a16:creationId xmlns:a16="http://schemas.microsoft.com/office/drawing/2014/main" id="{DFB7DD07-1A37-8B6E-55FF-B6BFDEC3F095}"/>
                  </a:ext>
                </a:extLst>
              </p:cNvPr>
              <p:cNvSpPr/>
              <p:nvPr/>
            </p:nvSpPr>
            <p:spPr>
              <a:xfrm>
                <a:off x="472381" y="1799000"/>
                <a:ext cx="1320205" cy="524816"/>
              </a:xfrm>
              <a:prstGeom prst="roundRect">
                <a:avLst>
                  <a:gd name="adj" fmla="val 7755"/>
                </a:avLst>
              </a:prstGeom>
              <a:solidFill>
                <a:srgbClr val="935A9E">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8" name="TextBox 77">
                <a:extLst>
                  <a:ext uri="{FF2B5EF4-FFF2-40B4-BE49-F238E27FC236}">
                    <a16:creationId xmlns:a16="http://schemas.microsoft.com/office/drawing/2014/main" id="{6D7E0D18-0279-18B1-9C72-9BB67890C1E8}"/>
                  </a:ext>
                </a:extLst>
              </p:cNvPr>
              <p:cNvSpPr txBox="1"/>
              <p:nvPr/>
            </p:nvSpPr>
            <p:spPr>
              <a:xfrm>
                <a:off x="660274" y="2009737"/>
                <a:ext cx="944421" cy="103345"/>
              </a:xfrm>
              <a:prstGeom prst="rect">
                <a:avLst/>
              </a:prstGeom>
              <a:noFill/>
            </p:spPr>
            <p:txBody>
              <a:bodyPr wrap="none" lIns="0" tIns="0" rIns="0" bIns="0" rtlCol="0" anchor="ctr">
                <a:spAutoFit/>
              </a:bodyPr>
              <a:lstStyle/>
              <a:p>
                <a:pPr algn="ctr"/>
                <a:r>
                  <a:rPr lang="ko-KR" altLang="en-US" sz="9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endPar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90" name="그룹 89">
              <a:extLst>
                <a:ext uri="{FF2B5EF4-FFF2-40B4-BE49-F238E27FC236}">
                  <a16:creationId xmlns:a16="http://schemas.microsoft.com/office/drawing/2014/main" id="{1CA89CAA-D85C-C827-EDCB-78C509F73E87}"/>
                </a:ext>
              </a:extLst>
            </p:cNvPr>
            <p:cNvGrpSpPr/>
            <p:nvPr/>
          </p:nvGrpSpPr>
          <p:grpSpPr>
            <a:xfrm>
              <a:off x="3526335" y="3578020"/>
              <a:ext cx="443686" cy="224761"/>
              <a:chOff x="472381" y="1799000"/>
              <a:chExt cx="1320205" cy="524816"/>
            </a:xfrm>
          </p:grpSpPr>
          <p:sp>
            <p:nvSpPr>
              <p:cNvPr id="91" name="사각형: 둥근 모서리 90">
                <a:extLst>
                  <a:ext uri="{FF2B5EF4-FFF2-40B4-BE49-F238E27FC236}">
                    <a16:creationId xmlns:a16="http://schemas.microsoft.com/office/drawing/2014/main" id="{20CA28AB-20E9-9FA7-A168-606EEDC2398C}"/>
                  </a:ext>
                </a:extLst>
              </p:cNvPr>
              <p:cNvSpPr/>
              <p:nvPr/>
            </p:nvSpPr>
            <p:spPr>
              <a:xfrm>
                <a:off x="472381" y="1799000"/>
                <a:ext cx="1320205" cy="524816"/>
              </a:xfrm>
              <a:prstGeom prst="roundRect">
                <a:avLst>
                  <a:gd name="adj" fmla="val 12544"/>
                </a:avLst>
              </a:prstGeom>
              <a:solidFill>
                <a:srgbClr val="935A9E">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2" name="TextBox 91">
                <a:extLst>
                  <a:ext uri="{FF2B5EF4-FFF2-40B4-BE49-F238E27FC236}">
                    <a16:creationId xmlns:a16="http://schemas.microsoft.com/office/drawing/2014/main" id="{E3615AB5-5EA3-455B-816C-C430409C7435}"/>
                  </a:ext>
                </a:extLst>
              </p:cNvPr>
              <p:cNvSpPr txBox="1"/>
              <p:nvPr/>
            </p:nvSpPr>
            <p:spPr>
              <a:xfrm>
                <a:off x="817677" y="1899713"/>
                <a:ext cx="629612" cy="323395"/>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a:t>
                </a:r>
              </a:p>
            </p:txBody>
          </p:sp>
        </p:grpSp>
        <p:grpSp>
          <p:nvGrpSpPr>
            <p:cNvPr id="100" name="그룹 99">
              <a:extLst>
                <a:ext uri="{FF2B5EF4-FFF2-40B4-BE49-F238E27FC236}">
                  <a16:creationId xmlns:a16="http://schemas.microsoft.com/office/drawing/2014/main" id="{9C9CC845-8013-2123-61B3-EF9A75BC4EF5}"/>
                </a:ext>
              </a:extLst>
            </p:cNvPr>
            <p:cNvGrpSpPr/>
            <p:nvPr/>
          </p:nvGrpSpPr>
          <p:grpSpPr>
            <a:xfrm>
              <a:off x="4995930" y="2314095"/>
              <a:ext cx="582269" cy="472024"/>
              <a:chOff x="472381" y="1799000"/>
              <a:chExt cx="1320205" cy="524816"/>
            </a:xfrm>
          </p:grpSpPr>
          <p:sp>
            <p:nvSpPr>
              <p:cNvPr id="108" name="사각형: 둥근 모서리 107">
                <a:extLst>
                  <a:ext uri="{FF2B5EF4-FFF2-40B4-BE49-F238E27FC236}">
                    <a16:creationId xmlns:a16="http://schemas.microsoft.com/office/drawing/2014/main" id="{ED48A31F-03F4-6858-17A8-200A3C0C3D0F}"/>
                  </a:ext>
                </a:extLst>
              </p:cNvPr>
              <p:cNvSpPr/>
              <p:nvPr/>
            </p:nvSpPr>
            <p:spPr>
              <a:xfrm>
                <a:off x="472381" y="1799000"/>
                <a:ext cx="1320205" cy="524816"/>
              </a:xfrm>
              <a:prstGeom prst="roundRect">
                <a:avLst>
                  <a:gd name="adj" fmla="val 9365"/>
                </a:avLst>
              </a:prstGeom>
              <a:solidFill>
                <a:schemeClr val="accent5">
                  <a:alpha val="50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09" name="TextBox 108">
                <a:extLst>
                  <a:ext uri="{FF2B5EF4-FFF2-40B4-BE49-F238E27FC236}">
                    <a16:creationId xmlns:a16="http://schemas.microsoft.com/office/drawing/2014/main" id="{E503A624-CCE6-02BD-349C-F5768F66129D}"/>
                  </a:ext>
                </a:extLst>
              </p:cNvPr>
              <p:cNvSpPr txBox="1"/>
              <p:nvPr/>
            </p:nvSpPr>
            <p:spPr>
              <a:xfrm>
                <a:off x="810828" y="1984416"/>
                <a:ext cx="643318" cy="15398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a:t>
                </a:r>
                <a:endPar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11" name="그룹 110">
              <a:extLst>
                <a:ext uri="{FF2B5EF4-FFF2-40B4-BE49-F238E27FC236}">
                  <a16:creationId xmlns:a16="http://schemas.microsoft.com/office/drawing/2014/main" id="{02D0120C-6337-4553-570E-9C0DDBE56111}"/>
                </a:ext>
              </a:extLst>
            </p:cNvPr>
            <p:cNvGrpSpPr/>
            <p:nvPr/>
          </p:nvGrpSpPr>
          <p:grpSpPr>
            <a:xfrm>
              <a:off x="4995930" y="2839643"/>
              <a:ext cx="582269" cy="472024"/>
              <a:chOff x="472381" y="1799000"/>
              <a:chExt cx="1320205" cy="524816"/>
            </a:xfrm>
          </p:grpSpPr>
          <p:sp>
            <p:nvSpPr>
              <p:cNvPr id="119" name="사각형: 둥근 모서리 118">
                <a:extLst>
                  <a:ext uri="{FF2B5EF4-FFF2-40B4-BE49-F238E27FC236}">
                    <a16:creationId xmlns:a16="http://schemas.microsoft.com/office/drawing/2014/main" id="{A4428C96-4C32-0FCF-B645-8438F11C3156}"/>
                  </a:ext>
                </a:extLst>
              </p:cNvPr>
              <p:cNvSpPr/>
              <p:nvPr/>
            </p:nvSpPr>
            <p:spPr>
              <a:xfrm>
                <a:off x="472381" y="1799000"/>
                <a:ext cx="1320205" cy="524816"/>
              </a:xfrm>
              <a:prstGeom prst="roundRect">
                <a:avLst>
                  <a:gd name="adj" fmla="val 9365"/>
                </a:avLst>
              </a:prstGeom>
              <a:solidFill>
                <a:schemeClr val="accent5">
                  <a:alpha val="50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20" name="TextBox 119">
                <a:extLst>
                  <a:ext uri="{FF2B5EF4-FFF2-40B4-BE49-F238E27FC236}">
                    <a16:creationId xmlns:a16="http://schemas.microsoft.com/office/drawing/2014/main" id="{2CD16ED8-C971-7473-F990-A9925DDAAB34}"/>
                  </a:ext>
                </a:extLst>
              </p:cNvPr>
              <p:cNvSpPr txBox="1"/>
              <p:nvPr/>
            </p:nvSpPr>
            <p:spPr>
              <a:xfrm>
                <a:off x="810825" y="1984416"/>
                <a:ext cx="643318" cy="15398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a:t>
                </a:r>
                <a:endPar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22" name="그룹 121">
              <a:extLst>
                <a:ext uri="{FF2B5EF4-FFF2-40B4-BE49-F238E27FC236}">
                  <a16:creationId xmlns:a16="http://schemas.microsoft.com/office/drawing/2014/main" id="{B92C7D41-0FD7-5060-B282-A908AFB6C44F}"/>
                </a:ext>
              </a:extLst>
            </p:cNvPr>
            <p:cNvGrpSpPr/>
            <p:nvPr/>
          </p:nvGrpSpPr>
          <p:grpSpPr>
            <a:xfrm>
              <a:off x="4995930" y="3381564"/>
              <a:ext cx="582269" cy="472024"/>
              <a:chOff x="472381" y="1799000"/>
              <a:chExt cx="1320205" cy="524816"/>
            </a:xfrm>
          </p:grpSpPr>
          <p:sp>
            <p:nvSpPr>
              <p:cNvPr id="130" name="사각형: 둥근 모서리 129">
                <a:extLst>
                  <a:ext uri="{FF2B5EF4-FFF2-40B4-BE49-F238E27FC236}">
                    <a16:creationId xmlns:a16="http://schemas.microsoft.com/office/drawing/2014/main" id="{1AF58C8E-81A4-A4A2-781E-F0F6CB1F5859}"/>
                  </a:ext>
                </a:extLst>
              </p:cNvPr>
              <p:cNvSpPr/>
              <p:nvPr/>
            </p:nvSpPr>
            <p:spPr>
              <a:xfrm>
                <a:off x="472381" y="1799000"/>
                <a:ext cx="1320205" cy="524816"/>
              </a:xfrm>
              <a:prstGeom prst="roundRect">
                <a:avLst>
                  <a:gd name="adj" fmla="val 9365"/>
                </a:avLst>
              </a:prstGeom>
              <a:solidFill>
                <a:srgbClr val="F89606">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31" name="TextBox 130">
                <a:extLst>
                  <a:ext uri="{FF2B5EF4-FFF2-40B4-BE49-F238E27FC236}">
                    <a16:creationId xmlns:a16="http://schemas.microsoft.com/office/drawing/2014/main" id="{AEB4C950-7A5A-5633-D7F0-8E459AF6E734}"/>
                  </a:ext>
                </a:extLst>
              </p:cNvPr>
              <p:cNvSpPr txBox="1"/>
              <p:nvPr/>
            </p:nvSpPr>
            <p:spPr>
              <a:xfrm>
                <a:off x="772664" y="1907421"/>
                <a:ext cx="719644" cy="30797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운동과</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a:t>
                </a:r>
              </a:p>
            </p:txBody>
          </p:sp>
        </p:grpSp>
        <p:grpSp>
          <p:nvGrpSpPr>
            <p:cNvPr id="133" name="그룹 132">
              <a:extLst>
                <a:ext uri="{FF2B5EF4-FFF2-40B4-BE49-F238E27FC236}">
                  <a16:creationId xmlns:a16="http://schemas.microsoft.com/office/drawing/2014/main" id="{96716EC0-994B-EDF9-845E-84330B2144D0}"/>
                </a:ext>
              </a:extLst>
            </p:cNvPr>
            <p:cNvGrpSpPr/>
            <p:nvPr/>
          </p:nvGrpSpPr>
          <p:grpSpPr>
            <a:xfrm>
              <a:off x="4995930" y="3923485"/>
              <a:ext cx="582269" cy="472024"/>
              <a:chOff x="472381" y="1799000"/>
              <a:chExt cx="1320205" cy="524816"/>
            </a:xfrm>
          </p:grpSpPr>
          <p:sp>
            <p:nvSpPr>
              <p:cNvPr id="141" name="사각형: 둥근 모서리 140">
                <a:extLst>
                  <a:ext uri="{FF2B5EF4-FFF2-40B4-BE49-F238E27FC236}">
                    <a16:creationId xmlns:a16="http://schemas.microsoft.com/office/drawing/2014/main" id="{DC0B90C2-CCFF-4597-3A23-361BA17085FA}"/>
                  </a:ext>
                </a:extLst>
              </p:cNvPr>
              <p:cNvSpPr/>
              <p:nvPr/>
            </p:nvSpPr>
            <p:spPr>
              <a:xfrm>
                <a:off x="472381" y="1799000"/>
                <a:ext cx="1320205" cy="524816"/>
              </a:xfrm>
              <a:prstGeom prst="roundRect">
                <a:avLst>
                  <a:gd name="adj" fmla="val 9365"/>
                </a:avLst>
              </a:prstGeom>
              <a:solidFill>
                <a:srgbClr val="F89606">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42" name="TextBox 141">
                <a:extLst>
                  <a:ext uri="{FF2B5EF4-FFF2-40B4-BE49-F238E27FC236}">
                    <a16:creationId xmlns:a16="http://schemas.microsoft.com/office/drawing/2014/main" id="{DE4A68A6-EBE8-B204-3811-9FE5B0CD268A}"/>
                  </a:ext>
                </a:extLst>
              </p:cNvPr>
              <p:cNvSpPr txBox="1"/>
              <p:nvPr/>
            </p:nvSpPr>
            <p:spPr>
              <a:xfrm>
                <a:off x="772664" y="1907421"/>
                <a:ext cx="719644" cy="30797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문화</a:t>
                </a:r>
              </a:p>
            </p:txBody>
          </p:sp>
        </p:grpSp>
        <p:grpSp>
          <p:nvGrpSpPr>
            <p:cNvPr id="144" name="그룹 143">
              <a:extLst>
                <a:ext uri="{FF2B5EF4-FFF2-40B4-BE49-F238E27FC236}">
                  <a16:creationId xmlns:a16="http://schemas.microsoft.com/office/drawing/2014/main" id="{89894495-9CF6-98F8-8E8B-40489686E346}"/>
                </a:ext>
              </a:extLst>
            </p:cNvPr>
            <p:cNvGrpSpPr/>
            <p:nvPr/>
          </p:nvGrpSpPr>
          <p:grpSpPr>
            <a:xfrm>
              <a:off x="4995930" y="4465406"/>
              <a:ext cx="582269" cy="472024"/>
              <a:chOff x="472381" y="1799000"/>
              <a:chExt cx="1320205" cy="524816"/>
            </a:xfrm>
          </p:grpSpPr>
          <p:sp>
            <p:nvSpPr>
              <p:cNvPr id="152" name="사각형: 둥근 모서리 151">
                <a:extLst>
                  <a:ext uri="{FF2B5EF4-FFF2-40B4-BE49-F238E27FC236}">
                    <a16:creationId xmlns:a16="http://schemas.microsoft.com/office/drawing/2014/main" id="{39BF97E9-E602-3398-85D2-E39F759C46FF}"/>
                  </a:ext>
                </a:extLst>
              </p:cNvPr>
              <p:cNvSpPr/>
              <p:nvPr/>
            </p:nvSpPr>
            <p:spPr>
              <a:xfrm>
                <a:off x="472381" y="1799000"/>
                <a:ext cx="1320205" cy="524816"/>
              </a:xfrm>
              <a:prstGeom prst="roundRect">
                <a:avLst>
                  <a:gd name="adj" fmla="val 9365"/>
                </a:avLst>
              </a:prstGeom>
              <a:solidFill>
                <a:srgbClr val="F89606">
                  <a:alpha val="56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53" name="TextBox 152">
                <a:extLst>
                  <a:ext uri="{FF2B5EF4-FFF2-40B4-BE49-F238E27FC236}">
                    <a16:creationId xmlns:a16="http://schemas.microsoft.com/office/drawing/2014/main" id="{9E0D5D89-A402-0CBD-33EE-ED727B099D22}"/>
                  </a:ext>
                </a:extLst>
              </p:cNvPr>
              <p:cNvSpPr txBox="1"/>
              <p:nvPr/>
            </p:nvSpPr>
            <p:spPr>
              <a:xfrm>
                <a:off x="772664" y="1907421"/>
                <a:ext cx="719644" cy="30797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과학</a:t>
                </a:r>
              </a:p>
            </p:txBody>
          </p:sp>
        </p:grpSp>
        <p:grpSp>
          <p:nvGrpSpPr>
            <p:cNvPr id="155" name="그룹 154">
              <a:extLst>
                <a:ext uri="{FF2B5EF4-FFF2-40B4-BE49-F238E27FC236}">
                  <a16:creationId xmlns:a16="http://schemas.microsoft.com/office/drawing/2014/main" id="{98C19FF5-E2A1-30CD-5CFF-EA79D633E31C}"/>
                </a:ext>
              </a:extLst>
            </p:cNvPr>
            <p:cNvGrpSpPr/>
            <p:nvPr/>
          </p:nvGrpSpPr>
          <p:grpSpPr>
            <a:xfrm>
              <a:off x="4995930" y="5007327"/>
              <a:ext cx="582269" cy="472024"/>
              <a:chOff x="472381" y="1799000"/>
              <a:chExt cx="1320205" cy="524816"/>
            </a:xfrm>
          </p:grpSpPr>
          <p:sp>
            <p:nvSpPr>
              <p:cNvPr id="163" name="사각형: 둥근 모서리 162">
                <a:extLst>
                  <a:ext uri="{FF2B5EF4-FFF2-40B4-BE49-F238E27FC236}">
                    <a16:creationId xmlns:a16="http://schemas.microsoft.com/office/drawing/2014/main" id="{AF9D6EF9-062B-2583-BA98-106EB9DF4093}"/>
                  </a:ext>
                </a:extLst>
              </p:cNvPr>
              <p:cNvSpPr/>
              <p:nvPr/>
            </p:nvSpPr>
            <p:spPr>
              <a:xfrm>
                <a:off x="472381" y="1799000"/>
                <a:ext cx="1320205" cy="524816"/>
              </a:xfrm>
              <a:prstGeom prst="roundRect">
                <a:avLst>
                  <a:gd name="adj" fmla="val 9365"/>
                </a:avLst>
              </a:prstGeom>
              <a:solidFill>
                <a:schemeClr val="tx2">
                  <a:alpha val="30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64" name="TextBox 163">
                <a:extLst>
                  <a:ext uri="{FF2B5EF4-FFF2-40B4-BE49-F238E27FC236}">
                    <a16:creationId xmlns:a16="http://schemas.microsoft.com/office/drawing/2014/main" id="{0835CC56-0D70-0DD7-4335-765BF4B39EA2}"/>
                  </a:ext>
                </a:extLst>
              </p:cNvPr>
              <p:cNvSpPr txBox="1"/>
              <p:nvPr/>
            </p:nvSpPr>
            <p:spPr>
              <a:xfrm>
                <a:off x="772664" y="1907421"/>
                <a:ext cx="719644" cy="30797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생활</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a:t>
                </a:r>
                <a:endPar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6" name="그룹 165">
              <a:extLst>
                <a:ext uri="{FF2B5EF4-FFF2-40B4-BE49-F238E27FC236}">
                  <a16:creationId xmlns:a16="http://schemas.microsoft.com/office/drawing/2014/main" id="{30C7363F-0C8E-C985-1C2A-D12CF5A498D4}"/>
                </a:ext>
              </a:extLst>
            </p:cNvPr>
            <p:cNvGrpSpPr/>
            <p:nvPr/>
          </p:nvGrpSpPr>
          <p:grpSpPr>
            <a:xfrm>
              <a:off x="4995930" y="5549248"/>
              <a:ext cx="582269" cy="472024"/>
              <a:chOff x="472381" y="1799000"/>
              <a:chExt cx="1320205" cy="524816"/>
            </a:xfrm>
          </p:grpSpPr>
          <p:sp>
            <p:nvSpPr>
              <p:cNvPr id="174" name="사각형: 둥근 모서리 173">
                <a:extLst>
                  <a:ext uri="{FF2B5EF4-FFF2-40B4-BE49-F238E27FC236}">
                    <a16:creationId xmlns:a16="http://schemas.microsoft.com/office/drawing/2014/main" id="{5D6FD01E-B9E5-54B6-56FD-5F1D581A6838}"/>
                  </a:ext>
                </a:extLst>
              </p:cNvPr>
              <p:cNvSpPr/>
              <p:nvPr/>
            </p:nvSpPr>
            <p:spPr>
              <a:xfrm>
                <a:off x="472381" y="1799000"/>
                <a:ext cx="1320205" cy="524816"/>
              </a:xfrm>
              <a:prstGeom prst="roundRect">
                <a:avLst>
                  <a:gd name="adj" fmla="val 9365"/>
                </a:avLst>
              </a:prstGeom>
              <a:solidFill>
                <a:schemeClr val="tx2">
                  <a:alpha val="30000"/>
                </a:scheme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75" name="TextBox 174">
                <a:extLst>
                  <a:ext uri="{FF2B5EF4-FFF2-40B4-BE49-F238E27FC236}">
                    <a16:creationId xmlns:a16="http://schemas.microsoft.com/office/drawing/2014/main" id="{59E07C13-149E-6B35-5F23-D16E9499C7CC}"/>
                  </a:ext>
                </a:extLst>
              </p:cNvPr>
              <p:cNvSpPr txBox="1"/>
              <p:nvPr/>
            </p:nvSpPr>
            <p:spPr>
              <a:xfrm>
                <a:off x="772664" y="1907421"/>
                <a:ext cx="719644" cy="30797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생활</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a:t>
                </a:r>
                <a:endPar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0" name="그룹 179">
              <a:extLst>
                <a:ext uri="{FF2B5EF4-FFF2-40B4-BE49-F238E27FC236}">
                  <a16:creationId xmlns:a16="http://schemas.microsoft.com/office/drawing/2014/main" id="{39FF06B7-7D20-318E-80DB-3780AE9BE619}"/>
                </a:ext>
              </a:extLst>
            </p:cNvPr>
            <p:cNvGrpSpPr/>
            <p:nvPr/>
          </p:nvGrpSpPr>
          <p:grpSpPr>
            <a:xfrm>
              <a:off x="4011006" y="2832007"/>
              <a:ext cx="839510" cy="213573"/>
              <a:chOff x="472381" y="1799000"/>
              <a:chExt cx="1320205" cy="524816"/>
            </a:xfrm>
          </p:grpSpPr>
          <p:sp>
            <p:nvSpPr>
              <p:cNvPr id="184" name="사각형: 둥근 모서리 183">
                <a:extLst>
                  <a:ext uri="{FF2B5EF4-FFF2-40B4-BE49-F238E27FC236}">
                    <a16:creationId xmlns:a16="http://schemas.microsoft.com/office/drawing/2014/main" id="{AD4A494F-89E1-DFD7-6D9A-90DE99CA4026}"/>
                  </a:ext>
                </a:extLst>
              </p:cNvPr>
              <p:cNvSpPr/>
              <p:nvPr/>
            </p:nvSpPr>
            <p:spPr>
              <a:xfrm>
                <a:off x="472381" y="1799000"/>
                <a:ext cx="1320205" cy="524816"/>
              </a:xfrm>
              <a:prstGeom prst="roundRect">
                <a:avLst>
                  <a:gd name="adj" fmla="val 1382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85" name="TextBox 184">
                <a:extLst>
                  <a:ext uri="{FF2B5EF4-FFF2-40B4-BE49-F238E27FC236}">
                    <a16:creationId xmlns:a16="http://schemas.microsoft.com/office/drawing/2014/main" id="{2904BB66-230D-A589-F92E-3A68B437ED33}"/>
                  </a:ext>
                </a:extLst>
              </p:cNvPr>
              <p:cNvSpPr txBox="1"/>
              <p:nvPr/>
            </p:nvSpPr>
            <p:spPr>
              <a:xfrm>
                <a:off x="642178" y="1900696"/>
                <a:ext cx="980618"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기술형 스포츠</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181" name="그룹 180">
              <a:extLst>
                <a:ext uri="{FF2B5EF4-FFF2-40B4-BE49-F238E27FC236}">
                  <a16:creationId xmlns:a16="http://schemas.microsoft.com/office/drawing/2014/main" id="{C4F42B3D-C568-1F9E-8CEC-9AC59676E64D}"/>
                </a:ext>
              </a:extLst>
            </p:cNvPr>
            <p:cNvGrpSpPr/>
            <p:nvPr/>
          </p:nvGrpSpPr>
          <p:grpSpPr>
            <a:xfrm>
              <a:off x="4011006" y="3075816"/>
              <a:ext cx="839510" cy="213573"/>
              <a:chOff x="472381" y="1799000"/>
              <a:chExt cx="1320205" cy="524816"/>
            </a:xfrm>
          </p:grpSpPr>
          <p:sp>
            <p:nvSpPr>
              <p:cNvPr id="182" name="사각형: 둥근 모서리 181">
                <a:extLst>
                  <a:ext uri="{FF2B5EF4-FFF2-40B4-BE49-F238E27FC236}">
                    <a16:creationId xmlns:a16="http://schemas.microsoft.com/office/drawing/2014/main" id="{BA7864EF-3ACB-190D-4D0A-F46F11A6A5B8}"/>
                  </a:ext>
                </a:extLst>
              </p:cNvPr>
              <p:cNvSpPr/>
              <p:nvPr/>
            </p:nvSpPr>
            <p:spPr>
              <a:xfrm>
                <a:off x="472381" y="1799000"/>
                <a:ext cx="1320205" cy="524816"/>
              </a:xfrm>
              <a:prstGeom prst="roundRect">
                <a:avLst>
                  <a:gd name="adj" fmla="val 1605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83" name="TextBox 182">
                <a:extLst>
                  <a:ext uri="{FF2B5EF4-FFF2-40B4-BE49-F238E27FC236}">
                    <a16:creationId xmlns:a16="http://schemas.microsoft.com/office/drawing/2014/main" id="{349EF73A-7C0A-D142-EEA6-0A68FF4381AE}"/>
                  </a:ext>
                </a:extLst>
              </p:cNvPr>
              <p:cNvSpPr txBox="1"/>
              <p:nvPr/>
            </p:nvSpPr>
            <p:spPr>
              <a:xfrm>
                <a:off x="642178" y="1900696"/>
                <a:ext cx="980618"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전략형 스포츠</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186" name="그룹 185">
              <a:extLst>
                <a:ext uri="{FF2B5EF4-FFF2-40B4-BE49-F238E27FC236}">
                  <a16:creationId xmlns:a16="http://schemas.microsoft.com/office/drawing/2014/main" id="{0C33BC03-E85E-4E2A-2D17-13D4835EE6F1}"/>
                </a:ext>
              </a:extLst>
            </p:cNvPr>
            <p:cNvGrpSpPr/>
            <p:nvPr/>
          </p:nvGrpSpPr>
          <p:grpSpPr>
            <a:xfrm>
              <a:off x="4011006" y="3319625"/>
              <a:ext cx="839510" cy="213573"/>
              <a:chOff x="472381" y="1799000"/>
              <a:chExt cx="1320205" cy="524816"/>
            </a:xfrm>
          </p:grpSpPr>
          <p:sp>
            <p:nvSpPr>
              <p:cNvPr id="187" name="사각형: 둥근 모서리 186">
                <a:extLst>
                  <a:ext uri="{FF2B5EF4-FFF2-40B4-BE49-F238E27FC236}">
                    <a16:creationId xmlns:a16="http://schemas.microsoft.com/office/drawing/2014/main" id="{18F1C301-D00E-D8CD-7AC3-2E5CBF8B20BA}"/>
                  </a:ext>
                </a:extLst>
              </p:cNvPr>
              <p:cNvSpPr/>
              <p:nvPr/>
            </p:nvSpPr>
            <p:spPr>
              <a:xfrm>
                <a:off x="472381" y="1799000"/>
                <a:ext cx="1320205" cy="524816"/>
              </a:xfrm>
              <a:prstGeom prst="roundRect">
                <a:avLst>
                  <a:gd name="adj" fmla="val 1605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88" name="TextBox 187">
                <a:extLst>
                  <a:ext uri="{FF2B5EF4-FFF2-40B4-BE49-F238E27FC236}">
                    <a16:creationId xmlns:a16="http://schemas.microsoft.com/office/drawing/2014/main" id="{F80BC330-53C2-E71A-2699-89B10A6F198F}"/>
                  </a:ext>
                </a:extLst>
              </p:cNvPr>
              <p:cNvSpPr txBox="1"/>
              <p:nvPr/>
            </p:nvSpPr>
            <p:spPr>
              <a:xfrm>
                <a:off x="642178" y="1900696"/>
                <a:ext cx="980618"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생태형 스포츠</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189" name="그룹 188">
              <a:extLst>
                <a:ext uri="{FF2B5EF4-FFF2-40B4-BE49-F238E27FC236}">
                  <a16:creationId xmlns:a16="http://schemas.microsoft.com/office/drawing/2014/main" id="{65590680-B3F5-D56C-BB9C-F41A7F4AA295}"/>
                </a:ext>
              </a:extLst>
            </p:cNvPr>
            <p:cNvGrpSpPr/>
            <p:nvPr/>
          </p:nvGrpSpPr>
          <p:grpSpPr>
            <a:xfrm>
              <a:off x="4011006" y="3583614"/>
              <a:ext cx="839510" cy="213573"/>
              <a:chOff x="472381" y="1799000"/>
              <a:chExt cx="1320205" cy="524816"/>
            </a:xfrm>
          </p:grpSpPr>
          <p:sp>
            <p:nvSpPr>
              <p:cNvPr id="190" name="사각형: 둥근 모서리 189">
                <a:extLst>
                  <a:ext uri="{FF2B5EF4-FFF2-40B4-BE49-F238E27FC236}">
                    <a16:creationId xmlns:a16="http://schemas.microsoft.com/office/drawing/2014/main" id="{8712D9EE-11C6-6BB0-CA82-53C96BD1EF7E}"/>
                  </a:ext>
                </a:extLst>
              </p:cNvPr>
              <p:cNvSpPr/>
              <p:nvPr/>
            </p:nvSpPr>
            <p:spPr>
              <a:xfrm>
                <a:off x="472381" y="1799000"/>
                <a:ext cx="1320205" cy="524816"/>
              </a:xfrm>
              <a:prstGeom prst="roundRect">
                <a:avLst>
                  <a:gd name="adj" fmla="val 16055"/>
                </a:avLst>
              </a:prstGeom>
              <a:solidFill>
                <a:srgbClr val="935A9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1" name="TextBox 190">
                <a:extLst>
                  <a:ext uri="{FF2B5EF4-FFF2-40B4-BE49-F238E27FC236}">
                    <a16:creationId xmlns:a16="http://schemas.microsoft.com/office/drawing/2014/main" id="{CEDA2A19-27B3-36DD-FA8A-A2CB6103CD5E}"/>
                  </a:ext>
                </a:extLst>
              </p:cNvPr>
              <p:cNvSpPr txBox="1"/>
              <p:nvPr/>
            </p:nvSpPr>
            <p:spPr>
              <a:xfrm>
                <a:off x="798472" y="1900696"/>
                <a:ext cx="668030"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 활동</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193" name="그룹 192">
              <a:extLst>
                <a:ext uri="{FF2B5EF4-FFF2-40B4-BE49-F238E27FC236}">
                  <a16:creationId xmlns:a16="http://schemas.microsoft.com/office/drawing/2014/main" id="{04A941EA-E8C0-0462-71BD-F1ED303BF9B7}"/>
                </a:ext>
              </a:extLst>
            </p:cNvPr>
            <p:cNvGrpSpPr/>
            <p:nvPr/>
          </p:nvGrpSpPr>
          <p:grpSpPr>
            <a:xfrm>
              <a:off x="5630473" y="2313073"/>
              <a:ext cx="1176222" cy="467874"/>
              <a:chOff x="4011005" y="2313073"/>
              <a:chExt cx="896275" cy="472024"/>
            </a:xfrm>
          </p:grpSpPr>
          <p:grpSp>
            <p:nvGrpSpPr>
              <p:cNvPr id="194" name="그룹 193">
                <a:extLst>
                  <a:ext uri="{FF2B5EF4-FFF2-40B4-BE49-F238E27FC236}">
                    <a16:creationId xmlns:a16="http://schemas.microsoft.com/office/drawing/2014/main" id="{8DB1F209-2BCD-E860-CFFD-1E2A2663E8F9}"/>
                  </a:ext>
                </a:extLst>
              </p:cNvPr>
              <p:cNvGrpSpPr/>
              <p:nvPr/>
            </p:nvGrpSpPr>
            <p:grpSpPr>
              <a:xfrm>
                <a:off x="4011005" y="2313073"/>
                <a:ext cx="896275" cy="213573"/>
                <a:chOff x="472381" y="1799000"/>
                <a:chExt cx="1320205" cy="524816"/>
              </a:xfrm>
            </p:grpSpPr>
            <p:sp>
              <p:nvSpPr>
                <p:cNvPr id="198" name="사각형: 둥근 모서리 197">
                  <a:extLst>
                    <a:ext uri="{FF2B5EF4-FFF2-40B4-BE49-F238E27FC236}">
                      <a16:creationId xmlns:a16="http://schemas.microsoft.com/office/drawing/2014/main" id="{6484B9E1-B7D8-DBA2-F8F5-676D3183B291}"/>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9" name="TextBox 198">
                  <a:extLst>
                    <a:ext uri="{FF2B5EF4-FFF2-40B4-BE49-F238E27FC236}">
                      <a16:creationId xmlns:a16="http://schemas.microsoft.com/office/drawing/2014/main" id="{5D89EF98-2BC9-04ED-C21D-281FECA414EC}"/>
                    </a:ext>
                  </a:extLst>
                </p:cNvPr>
                <p:cNvSpPr txBox="1"/>
                <p:nvPr/>
              </p:nvSpPr>
              <p:spPr>
                <a:xfrm>
                  <a:off x="894089" y="1899270"/>
                  <a:ext cx="476796" cy="324280"/>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a:t>
                  </a:r>
                </a:p>
              </p:txBody>
            </p:sp>
          </p:grpSp>
          <p:grpSp>
            <p:nvGrpSpPr>
              <p:cNvPr id="195" name="그룹 194">
                <a:extLst>
                  <a:ext uri="{FF2B5EF4-FFF2-40B4-BE49-F238E27FC236}">
                    <a16:creationId xmlns:a16="http://schemas.microsoft.com/office/drawing/2014/main" id="{9CFAA1FF-D36C-8836-8F5A-7792FB4F2F53}"/>
                  </a:ext>
                </a:extLst>
              </p:cNvPr>
              <p:cNvGrpSpPr/>
              <p:nvPr/>
            </p:nvGrpSpPr>
            <p:grpSpPr>
              <a:xfrm>
                <a:off x="4011005" y="2571524"/>
                <a:ext cx="896275" cy="213573"/>
                <a:chOff x="472381" y="1799000"/>
                <a:chExt cx="1320205" cy="524816"/>
              </a:xfrm>
            </p:grpSpPr>
            <p:sp>
              <p:nvSpPr>
                <p:cNvPr id="196" name="사각형: 둥근 모서리 195">
                  <a:extLst>
                    <a:ext uri="{FF2B5EF4-FFF2-40B4-BE49-F238E27FC236}">
                      <a16:creationId xmlns:a16="http://schemas.microsoft.com/office/drawing/2014/main" id="{958BC1BD-57B7-3C1A-76BD-B9077CDEB02D}"/>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7" name="TextBox 196">
                  <a:extLst>
                    <a:ext uri="{FF2B5EF4-FFF2-40B4-BE49-F238E27FC236}">
                      <a16:creationId xmlns:a16="http://schemas.microsoft.com/office/drawing/2014/main" id="{CAECB36B-8EF1-DF3E-B4F5-75ABEAFA7994}"/>
                    </a:ext>
                  </a:extLst>
                </p:cNvPr>
                <p:cNvSpPr txBox="1"/>
                <p:nvPr/>
              </p:nvSpPr>
              <p:spPr>
                <a:xfrm>
                  <a:off x="588221" y="1899270"/>
                  <a:ext cx="1088534" cy="324280"/>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전략형</a:t>
                  </a:r>
                  <a:r>
                    <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생태형 스포츠</a:t>
                  </a:r>
                </a:p>
              </p:txBody>
            </p:sp>
          </p:grpSp>
        </p:grpSp>
        <p:grpSp>
          <p:nvGrpSpPr>
            <p:cNvPr id="200" name="그룹 199">
              <a:extLst>
                <a:ext uri="{FF2B5EF4-FFF2-40B4-BE49-F238E27FC236}">
                  <a16:creationId xmlns:a16="http://schemas.microsoft.com/office/drawing/2014/main" id="{F2AD15E1-B2AB-765F-F411-52AD97635E82}"/>
                </a:ext>
              </a:extLst>
            </p:cNvPr>
            <p:cNvGrpSpPr/>
            <p:nvPr/>
          </p:nvGrpSpPr>
          <p:grpSpPr>
            <a:xfrm>
              <a:off x="5630473" y="2830027"/>
              <a:ext cx="1176222" cy="474564"/>
              <a:chOff x="4011005" y="2313073"/>
              <a:chExt cx="896275" cy="472024"/>
            </a:xfrm>
          </p:grpSpPr>
          <p:grpSp>
            <p:nvGrpSpPr>
              <p:cNvPr id="201" name="그룹 200">
                <a:extLst>
                  <a:ext uri="{FF2B5EF4-FFF2-40B4-BE49-F238E27FC236}">
                    <a16:creationId xmlns:a16="http://schemas.microsoft.com/office/drawing/2014/main" id="{7AB328BC-75CA-DF5C-52C1-B94F7E92F8CD}"/>
                  </a:ext>
                </a:extLst>
              </p:cNvPr>
              <p:cNvGrpSpPr/>
              <p:nvPr/>
            </p:nvGrpSpPr>
            <p:grpSpPr>
              <a:xfrm>
                <a:off x="4011005" y="2313073"/>
                <a:ext cx="896275" cy="213573"/>
                <a:chOff x="472381" y="1799000"/>
                <a:chExt cx="1320205" cy="524816"/>
              </a:xfrm>
            </p:grpSpPr>
            <p:sp>
              <p:nvSpPr>
                <p:cNvPr id="205" name="사각형: 둥근 모서리 204">
                  <a:extLst>
                    <a:ext uri="{FF2B5EF4-FFF2-40B4-BE49-F238E27FC236}">
                      <a16:creationId xmlns:a16="http://schemas.microsoft.com/office/drawing/2014/main" id="{6491C38E-300A-03FB-F1A5-B1CC19D9F533}"/>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06" name="TextBox 205">
                  <a:extLst>
                    <a:ext uri="{FF2B5EF4-FFF2-40B4-BE49-F238E27FC236}">
                      <a16:creationId xmlns:a16="http://schemas.microsoft.com/office/drawing/2014/main" id="{4F5E0009-1852-A902-436E-E332EA0744B7}"/>
                    </a:ext>
                  </a:extLst>
                </p:cNvPr>
                <p:cNvSpPr txBox="1"/>
                <p:nvPr/>
              </p:nvSpPr>
              <p:spPr>
                <a:xfrm>
                  <a:off x="894089" y="1901555"/>
                  <a:ext cx="476796" cy="31970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증진</a:t>
                  </a:r>
                </a:p>
              </p:txBody>
            </p:sp>
          </p:grpSp>
          <p:grpSp>
            <p:nvGrpSpPr>
              <p:cNvPr id="202" name="그룹 201">
                <a:extLst>
                  <a:ext uri="{FF2B5EF4-FFF2-40B4-BE49-F238E27FC236}">
                    <a16:creationId xmlns:a16="http://schemas.microsoft.com/office/drawing/2014/main" id="{2B1700B6-1C15-50DC-5928-F52ABDFEA7EF}"/>
                  </a:ext>
                </a:extLst>
              </p:cNvPr>
              <p:cNvGrpSpPr/>
              <p:nvPr/>
            </p:nvGrpSpPr>
            <p:grpSpPr>
              <a:xfrm>
                <a:off x="4011005" y="2571524"/>
                <a:ext cx="896275" cy="213573"/>
                <a:chOff x="472381" y="1799000"/>
                <a:chExt cx="1320205" cy="524816"/>
              </a:xfrm>
            </p:grpSpPr>
            <p:sp>
              <p:nvSpPr>
                <p:cNvPr id="203" name="사각형: 둥근 모서리 202">
                  <a:extLst>
                    <a:ext uri="{FF2B5EF4-FFF2-40B4-BE49-F238E27FC236}">
                      <a16:creationId xmlns:a16="http://schemas.microsoft.com/office/drawing/2014/main" id="{35479A0E-A834-5107-2BBB-5F4C730BEA32}"/>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04" name="TextBox 203">
                  <a:extLst>
                    <a:ext uri="{FF2B5EF4-FFF2-40B4-BE49-F238E27FC236}">
                      <a16:creationId xmlns:a16="http://schemas.microsoft.com/office/drawing/2014/main" id="{5A119BB1-C417-3E18-3556-A03251C543A5}"/>
                    </a:ext>
                  </a:extLst>
                </p:cNvPr>
                <p:cNvSpPr txBox="1"/>
                <p:nvPr/>
              </p:nvSpPr>
              <p:spPr>
                <a:xfrm>
                  <a:off x="517151" y="1901555"/>
                  <a:ext cx="1230674" cy="31970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기술형 스포츠</a:t>
                  </a:r>
                  <a:r>
                    <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 활동</a:t>
                  </a:r>
                </a:p>
              </p:txBody>
            </p:sp>
          </p:grpSp>
        </p:grpSp>
        <p:grpSp>
          <p:nvGrpSpPr>
            <p:cNvPr id="207" name="그룹 206">
              <a:extLst>
                <a:ext uri="{FF2B5EF4-FFF2-40B4-BE49-F238E27FC236}">
                  <a16:creationId xmlns:a16="http://schemas.microsoft.com/office/drawing/2014/main" id="{E749A07C-AF8E-D469-51F7-02EFCEDAB93B}"/>
                </a:ext>
              </a:extLst>
            </p:cNvPr>
            <p:cNvGrpSpPr/>
            <p:nvPr/>
          </p:nvGrpSpPr>
          <p:grpSpPr>
            <a:xfrm>
              <a:off x="5630473" y="3381564"/>
              <a:ext cx="1176222" cy="483178"/>
              <a:chOff x="4011005" y="2313073"/>
              <a:chExt cx="896275" cy="472024"/>
            </a:xfrm>
          </p:grpSpPr>
          <p:grpSp>
            <p:nvGrpSpPr>
              <p:cNvPr id="208" name="그룹 207">
                <a:extLst>
                  <a:ext uri="{FF2B5EF4-FFF2-40B4-BE49-F238E27FC236}">
                    <a16:creationId xmlns:a16="http://schemas.microsoft.com/office/drawing/2014/main" id="{19837CFD-28AB-2AFF-3490-19A528A46963}"/>
                  </a:ext>
                </a:extLst>
              </p:cNvPr>
              <p:cNvGrpSpPr/>
              <p:nvPr/>
            </p:nvGrpSpPr>
            <p:grpSpPr>
              <a:xfrm>
                <a:off x="4011005" y="2313073"/>
                <a:ext cx="896275" cy="213573"/>
                <a:chOff x="472381" y="1799000"/>
                <a:chExt cx="1320205" cy="524816"/>
              </a:xfrm>
            </p:grpSpPr>
            <p:sp>
              <p:nvSpPr>
                <p:cNvPr id="212" name="사각형: 둥근 모서리 211">
                  <a:extLst>
                    <a:ext uri="{FF2B5EF4-FFF2-40B4-BE49-F238E27FC236}">
                      <a16:creationId xmlns:a16="http://schemas.microsoft.com/office/drawing/2014/main" id="{EB17CD36-4112-041E-F46C-7856D9C06A21}"/>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13" name="TextBox 212">
                  <a:extLst>
                    <a:ext uri="{FF2B5EF4-FFF2-40B4-BE49-F238E27FC236}">
                      <a16:creationId xmlns:a16="http://schemas.microsoft.com/office/drawing/2014/main" id="{FDF3A4B9-A34B-BBFF-B6E7-5018779C86A3}"/>
                    </a:ext>
                  </a:extLst>
                </p:cNvPr>
                <p:cNvSpPr txBox="1"/>
                <p:nvPr/>
              </p:nvSpPr>
              <p:spPr>
                <a:xfrm>
                  <a:off x="894088" y="1904405"/>
                  <a:ext cx="476796" cy="31400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운동</a:t>
                  </a:r>
                </a:p>
              </p:txBody>
            </p:sp>
          </p:grpSp>
          <p:grpSp>
            <p:nvGrpSpPr>
              <p:cNvPr id="209" name="그룹 208">
                <a:extLst>
                  <a:ext uri="{FF2B5EF4-FFF2-40B4-BE49-F238E27FC236}">
                    <a16:creationId xmlns:a16="http://schemas.microsoft.com/office/drawing/2014/main" id="{BC9DB72F-4086-7359-6A0E-B8A56E8C0F25}"/>
                  </a:ext>
                </a:extLst>
              </p:cNvPr>
              <p:cNvGrpSpPr/>
              <p:nvPr/>
            </p:nvGrpSpPr>
            <p:grpSpPr>
              <a:xfrm>
                <a:off x="4011005" y="2571524"/>
                <a:ext cx="896275" cy="213573"/>
                <a:chOff x="472381" y="1799000"/>
                <a:chExt cx="1320205" cy="524816"/>
              </a:xfrm>
            </p:grpSpPr>
            <p:sp>
              <p:nvSpPr>
                <p:cNvPr id="210" name="사각형: 둥근 모서리 209">
                  <a:extLst>
                    <a:ext uri="{FF2B5EF4-FFF2-40B4-BE49-F238E27FC236}">
                      <a16:creationId xmlns:a16="http://schemas.microsoft.com/office/drawing/2014/main" id="{983B462C-B365-25CC-9C56-37FA80558A4C}"/>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11" name="TextBox 210">
                  <a:extLst>
                    <a:ext uri="{FF2B5EF4-FFF2-40B4-BE49-F238E27FC236}">
                      <a16:creationId xmlns:a16="http://schemas.microsoft.com/office/drawing/2014/main" id="{85DB7D48-47EF-FEC9-8ACB-C4E70BED0C6E}"/>
                    </a:ext>
                  </a:extLst>
                </p:cNvPr>
                <p:cNvSpPr txBox="1"/>
                <p:nvPr/>
              </p:nvSpPr>
              <p:spPr>
                <a:xfrm>
                  <a:off x="894089" y="1904405"/>
                  <a:ext cx="476796" cy="31400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운동</a:t>
                  </a:r>
                </a:p>
              </p:txBody>
            </p:sp>
          </p:grpSp>
        </p:grpSp>
        <p:grpSp>
          <p:nvGrpSpPr>
            <p:cNvPr id="214" name="그룹 213">
              <a:extLst>
                <a:ext uri="{FF2B5EF4-FFF2-40B4-BE49-F238E27FC236}">
                  <a16:creationId xmlns:a16="http://schemas.microsoft.com/office/drawing/2014/main" id="{5AD43B4D-55CF-5ADA-C517-54FE2673C73C}"/>
                </a:ext>
              </a:extLst>
            </p:cNvPr>
            <p:cNvGrpSpPr/>
            <p:nvPr/>
          </p:nvGrpSpPr>
          <p:grpSpPr>
            <a:xfrm>
              <a:off x="5630473" y="3923485"/>
              <a:ext cx="1176222" cy="466083"/>
              <a:chOff x="4011005" y="2313073"/>
              <a:chExt cx="896275" cy="472024"/>
            </a:xfrm>
          </p:grpSpPr>
          <p:grpSp>
            <p:nvGrpSpPr>
              <p:cNvPr id="215" name="그룹 214">
                <a:extLst>
                  <a:ext uri="{FF2B5EF4-FFF2-40B4-BE49-F238E27FC236}">
                    <a16:creationId xmlns:a16="http://schemas.microsoft.com/office/drawing/2014/main" id="{A725A940-E886-B26A-DC4D-B6B583A320AF}"/>
                  </a:ext>
                </a:extLst>
              </p:cNvPr>
              <p:cNvGrpSpPr/>
              <p:nvPr/>
            </p:nvGrpSpPr>
            <p:grpSpPr>
              <a:xfrm>
                <a:off x="4011005" y="2313073"/>
                <a:ext cx="896275" cy="213573"/>
                <a:chOff x="472381" y="1799000"/>
                <a:chExt cx="1320205" cy="524816"/>
              </a:xfrm>
            </p:grpSpPr>
            <p:sp>
              <p:nvSpPr>
                <p:cNvPr id="219" name="사각형: 둥근 모서리 218">
                  <a:extLst>
                    <a:ext uri="{FF2B5EF4-FFF2-40B4-BE49-F238E27FC236}">
                      <a16:creationId xmlns:a16="http://schemas.microsoft.com/office/drawing/2014/main" id="{43A02E45-C3A5-41CD-A470-8456754B0B7C}"/>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20" name="TextBox 219">
                  <a:extLst>
                    <a:ext uri="{FF2B5EF4-FFF2-40B4-BE49-F238E27FC236}">
                      <a16:creationId xmlns:a16="http://schemas.microsoft.com/office/drawing/2014/main" id="{047C6143-B917-FE6D-F4F1-E0920AE4B174}"/>
                    </a:ext>
                  </a:extLst>
                </p:cNvPr>
                <p:cNvSpPr txBox="1"/>
                <p:nvPr/>
              </p:nvSpPr>
              <p:spPr>
                <a:xfrm>
                  <a:off x="711467" y="1898645"/>
                  <a:ext cx="842040" cy="325526"/>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인문 문화</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16" name="그룹 215">
                <a:extLst>
                  <a:ext uri="{FF2B5EF4-FFF2-40B4-BE49-F238E27FC236}">
                    <a16:creationId xmlns:a16="http://schemas.microsoft.com/office/drawing/2014/main" id="{7D4188C9-C181-361D-A616-DFFA65DE1CD1}"/>
                  </a:ext>
                </a:extLst>
              </p:cNvPr>
              <p:cNvGrpSpPr/>
              <p:nvPr/>
            </p:nvGrpSpPr>
            <p:grpSpPr>
              <a:xfrm>
                <a:off x="4011005" y="2571524"/>
                <a:ext cx="896275" cy="213573"/>
                <a:chOff x="472381" y="1799000"/>
                <a:chExt cx="1320205" cy="524816"/>
              </a:xfrm>
            </p:grpSpPr>
            <p:sp>
              <p:nvSpPr>
                <p:cNvPr id="217" name="사각형: 둥근 모서리 216">
                  <a:extLst>
                    <a:ext uri="{FF2B5EF4-FFF2-40B4-BE49-F238E27FC236}">
                      <a16:creationId xmlns:a16="http://schemas.microsoft.com/office/drawing/2014/main" id="{F04A23DE-C048-8A22-6B23-ACB62264B6BE}"/>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18" name="TextBox 217">
                  <a:extLst>
                    <a:ext uri="{FF2B5EF4-FFF2-40B4-BE49-F238E27FC236}">
                      <a16:creationId xmlns:a16="http://schemas.microsoft.com/office/drawing/2014/main" id="{985BA7A0-8764-2AE7-C0C7-748FAB5E0B46}"/>
                    </a:ext>
                  </a:extLst>
                </p:cNvPr>
                <p:cNvSpPr txBox="1"/>
                <p:nvPr/>
              </p:nvSpPr>
              <p:spPr>
                <a:xfrm>
                  <a:off x="711467" y="1898645"/>
                  <a:ext cx="842040" cy="32552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문화</a:t>
                  </a:r>
                </a:p>
              </p:txBody>
            </p:sp>
          </p:grpSp>
        </p:grpSp>
        <p:grpSp>
          <p:nvGrpSpPr>
            <p:cNvPr id="221" name="그룹 220">
              <a:extLst>
                <a:ext uri="{FF2B5EF4-FFF2-40B4-BE49-F238E27FC236}">
                  <a16:creationId xmlns:a16="http://schemas.microsoft.com/office/drawing/2014/main" id="{D3A06A10-388E-B673-7A6B-9F8A0A64A213}"/>
                </a:ext>
              </a:extLst>
            </p:cNvPr>
            <p:cNvGrpSpPr/>
            <p:nvPr/>
          </p:nvGrpSpPr>
          <p:grpSpPr>
            <a:xfrm>
              <a:off x="5630473" y="4465406"/>
              <a:ext cx="1176222" cy="466083"/>
              <a:chOff x="4011005" y="2313073"/>
              <a:chExt cx="896275" cy="472024"/>
            </a:xfrm>
          </p:grpSpPr>
          <p:grpSp>
            <p:nvGrpSpPr>
              <p:cNvPr id="222" name="그룹 221">
                <a:extLst>
                  <a:ext uri="{FF2B5EF4-FFF2-40B4-BE49-F238E27FC236}">
                    <a16:creationId xmlns:a16="http://schemas.microsoft.com/office/drawing/2014/main" id="{47524AC5-125B-03A8-2647-F8938C0E4DA2}"/>
                  </a:ext>
                </a:extLst>
              </p:cNvPr>
              <p:cNvGrpSpPr/>
              <p:nvPr/>
            </p:nvGrpSpPr>
            <p:grpSpPr>
              <a:xfrm>
                <a:off x="4011005" y="2313073"/>
                <a:ext cx="896275" cy="213573"/>
                <a:chOff x="472381" y="1799000"/>
                <a:chExt cx="1320205" cy="524816"/>
              </a:xfrm>
            </p:grpSpPr>
            <p:sp>
              <p:nvSpPr>
                <p:cNvPr id="226" name="사각형: 둥근 모서리 225">
                  <a:extLst>
                    <a:ext uri="{FF2B5EF4-FFF2-40B4-BE49-F238E27FC236}">
                      <a16:creationId xmlns:a16="http://schemas.microsoft.com/office/drawing/2014/main" id="{17484DF0-4E01-9B1C-D2A8-23B421FB8E5C}"/>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27" name="TextBox 226">
                  <a:extLst>
                    <a:ext uri="{FF2B5EF4-FFF2-40B4-BE49-F238E27FC236}">
                      <a16:creationId xmlns:a16="http://schemas.microsoft.com/office/drawing/2014/main" id="{20FE78DA-9C49-F348-0914-5F571A0028CD}"/>
                    </a:ext>
                  </a:extLst>
                </p:cNvPr>
                <p:cNvSpPr txBox="1"/>
                <p:nvPr/>
              </p:nvSpPr>
              <p:spPr>
                <a:xfrm>
                  <a:off x="726761" y="1898645"/>
                  <a:ext cx="811453" cy="325526"/>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사회과학</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23" name="그룹 222">
                <a:extLst>
                  <a:ext uri="{FF2B5EF4-FFF2-40B4-BE49-F238E27FC236}">
                    <a16:creationId xmlns:a16="http://schemas.microsoft.com/office/drawing/2014/main" id="{2FE4D82D-BAF2-AD85-890D-2AB8D9040051}"/>
                  </a:ext>
                </a:extLst>
              </p:cNvPr>
              <p:cNvGrpSpPr/>
              <p:nvPr/>
            </p:nvGrpSpPr>
            <p:grpSpPr>
              <a:xfrm>
                <a:off x="4011005" y="2571524"/>
                <a:ext cx="896275" cy="213573"/>
                <a:chOff x="472381" y="1799000"/>
                <a:chExt cx="1320205" cy="524816"/>
              </a:xfrm>
            </p:grpSpPr>
            <p:sp>
              <p:nvSpPr>
                <p:cNvPr id="224" name="사각형: 둥근 모서리 223">
                  <a:extLst>
                    <a:ext uri="{FF2B5EF4-FFF2-40B4-BE49-F238E27FC236}">
                      <a16:creationId xmlns:a16="http://schemas.microsoft.com/office/drawing/2014/main" id="{F9970FE8-1636-ADE1-637A-DDF8DE0B2C2E}"/>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25" name="TextBox 224">
                  <a:extLst>
                    <a:ext uri="{FF2B5EF4-FFF2-40B4-BE49-F238E27FC236}">
                      <a16:creationId xmlns:a16="http://schemas.microsoft.com/office/drawing/2014/main" id="{6D8F19EC-1F27-96DE-FBEE-2754F6B7FACC}"/>
                    </a:ext>
                  </a:extLst>
                </p:cNvPr>
                <p:cNvSpPr txBox="1"/>
                <p:nvPr/>
              </p:nvSpPr>
              <p:spPr>
                <a:xfrm>
                  <a:off x="711467" y="1898645"/>
                  <a:ext cx="842040" cy="32552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자연과학</a:t>
                  </a:r>
                </a:p>
              </p:txBody>
            </p:sp>
          </p:grpSp>
        </p:grpSp>
        <p:grpSp>
          <p:nvGrpSpPr>
            <p:cNvPr id="228" name="그룹 227">
              <a:extLst>
                <a:ext uri="{FF2B5EF4-FFF2-40B4-BE49-F238E27FC236}">
                  <a16:creationId xmlns:a16="http://schemas.microsoft.com/office/drawing/2014/main" id="{DB907AA8-5D21-53BD-39C1-84856359512E}"/>
                </a:ext>
              </a:extLst>
            </p:cNvPr>
            <p:cNvGrpSpPr/>
            <p:nvPr/>
          </p:nvGrpSpPr>
          <p:grpSpPr>
            <a:xfrm>
              <a:off x="5630473" y="5007327"/>
              <a:ext cx="1176222" cy="466083"/>
              <a:chOff x="4011005" y="2313073"/>
              <a:chExt cx="896275" cy="472024"/>
            </a:xfrm>
          </p:grpSpPr>
          <p:grpSp>
            <p:nvGrpSpPr>
              <p:cNvPr id="229" name="그룹 228">
                <a:extLst>
                  <a:ext uri="{FF2B5EF4-FFF2-40B4-BE49-F238E27FC236}">
                    <a16:creationId xmlns:a16="http://schemas.microsoft.com/office/drawing/2014/main" id="{EE9A37E6-0B66-4BFB-B442-552841407B3B}"/>
                  </a:ext>
                </a:extLst>
              </p:cNvPr>
              <p:cNvGrpSpPr/>
              <p:nvPr/>
            </p:nvGrpSpPr>
            <p:grpSpPr>
              <a:xfrm>
                <a:off x="4011005" y="2313073"/>
                <a:ext cx="896275" cy="213573"/>
                <a:chOff x="472381" y="1799000"/>
                <a:chExt cx="1320205" cy="524816"/>
              </a:xfrm>
            </p:grpSpPr>
            <p:sp>
              <p:nvSpPr>
                <p:cNvPr id="233" name="사각형: 둥근 모서리 232">
                  <a:extLst>
                    <a:ext uri="{FF2B5EF4-FFF2-40B4-BE49-F238E27FC236}">
                      <a16:creationId xmlns:a16="http://schemas.microsoft.com/office/drawing/2014/main" id="{4A0ECB5E-3119-1581-C163-B62571550AA5}"/>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4" name="TextBox 233">
                  <a:extLst>
                    <a:ext uri="{FF2B5EF4-FFF2-40B4-BE49-F238E27FC236}">
                      <a16:creationId xmlns:a16="http://schemas.microsoft.com/office/drawing/2014/main" id="{8E111F2A-0303-B693-CB52-4D29513CD12F}"/>
                    </a:ext>
                  </a:extLst>
                </p:cNvPr>
                <p:cNvSpPr txBox="1"/>
                <p:nvPr/>
              </p:nvSpPr>
              <p:spPr>
                <a:xfrm>
                  <a:off x="782537" y="1898645"/>
                  <a:ext cx="699901" cy="32552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a:t>
                  </a:r>
                </a:p>
              </p:txBody>
            </p:sp>
          </p:grpSp>
          <p:grpSp>
            <p:nvGrpSpPr>
              <p:cNvPr id="230" name="그룹 229">
                <a:extLst>
                  <a:ext uri="{FF2B5EF4-FFF2-40B4-BE49-F238E27FC236}">
                    <a16:creationId xmlns:a16="http://schemas.microsoft.com/office/drawing/2014/main" id="{16621C7D-C2A8-43F7-549E-B2AE8A46614A}"/>
                  </a:ext>
                </a:extLst>
              </p:cNvPr>
              <p:cNvGrpSpPr/>
              <p:nvPr/>
            </p:nvGrpSpPr>
            <p:grpSpPr>
              <a:xfrm>
                <a:off x="4011005" y="2571524"/>
                <a:ext cx="896275" cy="213573"/>
                <a:chOff x="472381" y="1799000"/>
                <a:chExt cx="1320205" cy="524816"/>
              </a:xfrm>
            </p:grpSpPr>
            <p:sp>
              <p:nvSpPr>
                <p:cNvPr id="231" name="사각형: 둥근 모서리 230">
                  <a:extLst>
                    <a:ext uri="{FF2B5EF4-FFF2-40B4-BE49-F238E27FC236}">
                      <a16:creationId xmlns:a16="http://schemas.microsoft.com/office/drawing/2014/main" id="{31D483EF-0901-6DC9-7801-E0638E562DF7}"/>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2" name="TextBox 231">
                  <a:extLst>
                    <a:ext uri="{FF2B5EF4-FFF2-40B4-BE49-F238E27FC236}">
                      <a16:creationId xmlns:a16="http://schemas.microsoft.com/office/drawing/2014/main" id="{23010AF6-C119-C53E-57F8-3AC1D238372A}"/>
                    </a:ext>
                  </a:extLst>
                </p:cNvPr>
                <p:cNvSpPr txBox="1"/>
                <p:nvPr/>
              </p:nvSpPr>
              <p:spPr>
                <a:xfrm>
                  <a:off x="533346" y="1898645"/>
                  <a:ext cx="1198286" cy="32552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a:t>
                  </a:r>
                  <a:r>
                    <a:rPr lang="en-US" altLang="ko-KR" sz="85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자연환경형 스포츠</a:t>
                  </a:r>
                </a:p>
              </p:txBody>
            </p:sp>
          </p:grpSp>
        </p:grpSp>
        <p:grpSp>
          <p:nvGrpSpPr>
            <p:cNvPr id="235" name="그룹 234">
              <a:extLst>
                <a:ext uri="{FF2B5EF4-FFF2-40B4-BE49-F238E27FC236}">
                  <a16:creationId xmlns:a16="http://schemas.microsoft.com/office/drawing/2014/main" id="{50B5D229-39DB-349C-EF07-47EF2192D8E0}"/>
                </a:ext>
              </a:extLst>
            </p:cNvPr>
            <p:cNvGrpSpPr/>
            <p:nvPr/>
          </p:nvGrpSpPr>
          <p:grpSpPr>
            <a:xfrm>
              <a:off x="5630473" y="5548294"/>
              <a:ext cx="1176222" cy="472978"/>
              <a:chOff x="4011005" y="2313073"/>
              <a:chExt cx="896275" cy="472024"/>
            </a:xfrm>
          </p:grpSpPr>
          <p:grpSp>
            <p:nvGrpSpPr>
              <p:cNvPr id="236" name="그룹 235">
                <a:extLst>
                  <a:ext uri="{FF2B5EF4-FFF2-40B4-BE49-F238E27FC236}">
                    <a16:creationId xmlns:a16="http://schemas.microsoft.com/office/drawing/2014/main" id="{06EEEED8-76D3-7445-ECF0-9490B1507D00}"/>
                  </a:ext>
                </a:extLst>
              </p:cNvPr>
              <p:cNvGrpSpPr/>
              <p:nvPr/>
            </p:nvGrpSpPr>
            <p:grpSpPr>
              <a:xfrm>
                <a:off x="4011005" y="2313073"/>
                <a:ext cx="896275" cy="213573"/>
                <a:chOff x="472381" y="1799000"/>
                <a:chExt cx="1320205" cy="524816"/>
              </a:xfrm>
            </p:grpSpPr>
            <p:sp>
              <p:nvSpPr>
                <p:cNvPr id="240" name="사각형: 둥근 모서리 239">
                  <a:extLst>
                    <a:ext uri="{FF2B5EF4-FFF2-40B4-BE49-F238E27FC236}">
                      <a16:creationId xmlns:a16="http://schemas.microsoft.com/office/drawing/2014/main" id="{F14FF7E4-DAF1-8C9F-1160-B328B73E370E}"/>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41" name="TextBox 240">
                  <a:extLst>
                    <a:ext uri="{FF2B5EF4-FFF2-40B4-BE49-F238E27FC236}">
                      <a16:creationId xmlns:a16="http://schemas.microsoft.com/office/drawing/2014/main" id="{92A1D369-1CC0-63D0-BFDE-B9F7CC63641A}"/>
                    </a:ext>
                  </a:extLst>
                </p:cNvPr>
                <p:cNvSpPr txBox="1"/>
                <p:nvPr/>
              </p:nvSpPr>
              <p:spPr>
                <a:xfrm>
                  <a:off x="782537" y="1901018"/>
                  <a:ext cx="699901" cy="320780"/>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네트형 스포츠</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37" name="그룹 236">
                <a:extLst>
                  <a:ext uri="{FF2B5EF4-FFF2-40B4-BE49-F238E27FC236}">
                    <a16:creationId xmlns:a16="http://schemas.microsoft.com/office/drawing/2014/main" id="{A7AA7308-19DB-67A4-E602-66FE40525EEB}"/>
                  </a:ext>
                </a:extLst>
              </p:cNvPr>
              <p:cNvGrpSpPr/>
              <p:nvPr/>
            </p:nvGrpSpPr>
            <p:grpSpPr>
              <a:xfrm>
                <a:off x="4011005" y="2571524"/>
                <a:ext cx="896275" cy="213573"/>
                <a:chOff x="472381" y="1799000"/>
                <a:chExt cx="1320205" cy="524816"/>
              </a:xfrm>
            </p:grpSpPr>
            <p:sp>
              <p:nvSpPr>
                <p:cNvPr id="238" name="사각형: 둥근 모서리 237">
                  <a:extLst>
                    <a:ext uri="{FF2B5EF4-FFF2-40B4-BE49-F238E27FC236}">
                      <a16:creationId xmlns:a16="http://schemas.microsoft.com/office/drawing/2014/main" id="{917D4C9F-7424-64F1-1EF6-874701E37CF7}"/>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9" name="TextBox 238">
                  <a:extLst>
                    <a:ext uri="{FF2B5EF4-FFF2-40B4-BE49-F238E27FC236}">
                      <a16:creationId xmlns:a16="http://schemas.microsoft.com/office/drawing/2014/main" id="{0D0AE4B9-A61E-8AC1-4F3B-185E4EE68DD8}"/>
                    </a:ext>
                  </a:extLst>
                </p:cNvPr>
                <p:cNvSpPr txBox="1"/>
                <p:nvPr/>
              </p:nvSpPr>
              <p:spPr>
                <a:xfrm>
                  <a:off x="782537" y="1901018"/>
                  <a:ext cx="699901" cy="320780"/>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필드형 스포츠</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nvGrpSpPr>
            <p:cNvPr id="243" name="그룹 242">
              <a:extLst>
                <a:ext uri="{FF2B5EF4-FFF2-40B4-BE49-F238E27FC236}">
                  <a16:creationId xmlns:a16="http://schemas.microsoft.com/office/drawing/2014/main" id="{D480A3B2-B3EB-C7FB-C7C9-29DEC5D4A4A9}"/>
                </a:ext>
              </a:extLst>
            </p:cNvPr>
            <p:cNvGrpSpPr/>
            <p:nvPr/>
          </p:nvGrpSpPr>
          <p:grpSpPr>
            <a:xfrm>
              <a:off x="7380312" y="2314095"/>
              <a:ext cx="1300528" cy="213573"/>
              <a:chOff x="472381" y="1799000"/>
              <a:chExt cx="1320205" cy="524816"/>
            </a:xfrm>
          </p:grpSpPr>
          <p:sp>
            <p:nvSpPr>
              <p:cNvPr id="247" name="사각형: 둥근 모서리 246">
                <a:extLst>
                  <a:ext uri="{FF2B5EF4-FFF2-40B4-BE49-F238E27FC236}">
                    <a16:creationId xmlns:a16="http://schemas.microsoft.com/office/drawing/2014/main" id="{76F499FF-EB29-E195-BB4C-540E454B5726}"/>
                  </a:ext>
                </a:extLst>
              </p:cNvPr>
              <p:cNvSpPr/>
              <p:nvPr/>
            </p:nvSpPr>
            <p:spPr>
              <a:xfrm>
                <a:off x="472381" y="1799000"/>
                <a:ext cx="1320205" cy="524816"/>
              </a:xfrm>
              <a:prstGeom prst="roundRect">
                <a:avLst>
                  <a:gd name="adj" fmla="val 13825"/>
                </a:avLst>
              </a:prstGeom>
              <a:solidFill>
                <a:srgbClr val="F89606">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48" name="TextBox 247">
                <a:extLst>
                  <a:ext uri="{FF2B5EF4-FFF2-40B4-BE49-F238E27FC236}">
                    <a16:creationId xmlns:a16="http://schemas.microsoft.com/office/drawing/2014/main" id="{3C3AD0C5-42A3-D726-23D3-0C0400F3BBDF}"/>
                  </a:ext>
                </a:extLst>
              </p:cNvPr>
              <p:cNvSpPr txBox="1"/>
              <p:nvPr/>
            </p:nvSpPr>
            <p:spPr>
              <a:xfrm>
                <a:off x="880261" y="1900696"/>
                <a:ext cx="50445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스포츠개론</a:t>
                </a:r>
              </a:p>
            </p:txBody>
          </p:sp>
        </p:grpSp>
        <p:grpSp>
          <p:nvGrpSpPr>
            <p:cNvPr id="244" name="그룹 243">
              <a:extLst>
                <a:ext uri="{FF2B5EF4-FFF2-40B4-BE49-F238E27FC236}">
                  <a16:creationId xmlns:a16="http://schemas.microsoft.com/office/drawing/2014/main" id="{9F8651F2-3D8C-E717-AB86-FCC84FBF6958}"/>
                </a:ext>
              </a:extLst>
            </p:cNvPr>
            <p:cNvGrpSpPr/>
            <p:nvPr/>
          </p:nvGrpSpPr>
          <p:grpSpPr>
            <a:xfrm>
              <a:off x="7380312" y="2573890"/>
              <a:ext cx="1300528" cy="213573"/>
              <a:chOff x="472381" y="1799000"/>
              <a:chExt cx="1320205" cy="524816"/>
            </a:xfrm>
          </p:grpSpPr>
          <p:sp>
            <p:nvSpPr>
              <p:cNvPr id="245" name="사각형: 둥근 모서리 244">
                <a:extLst>
                  <a:ext uri="{FF2B5EF4-FFF2-40B4-BE49-F238E27FC236}">
                    <a16:creationId xmlns:a16="http://schemas.microsoft.com/office/drawing/2014/main" id="{EB81DD6D-7969-E4BA-36BF-F6DAF29BA200}"/>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46" name="TextBox 245">
                <a:extLst>
                  <a:ext uri="{FF2B5EF4-FFF2-40B4-BE49-F238E27FC236}">
                    <a16:creationId xmlns:a16="http://schemas.microsoft.com/office/drawing/2014/main" id="{9F24EE7A-2BAB-2AD3-0AF1-8E6EDB462C79}"/>
                  </a:ext>
                </a:extLst>
              </p:cNvPr>
              <p:cNvSpPr txBox="1"/>
              <p:nvPr/>
            </p:nvSpPr>
            <p:spPr>
              <a:xfrm>
                <a:off x="1031596" y="1900696"/>
                <a:ext cx="20178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육상</a:t>
                </a:r>
              </a:p>
            </p:txBody>
          </p:sp>
        </p:grpSp>
        <p:grpSp>
          <p:nvGrpSpPr>
            <p:cNvPr id="250" name="그룹 249">
              <a:extLst>
                <a:ext uri="{FF2B5EF4-FFF2-40B4-BE49-F238E27FC236}">
                  <a16:creationId xmlns:a16="http://schemas.microsoft.com/office/drawing/2014/main" id="{2A036DA0-49DB-0C5F-22BF-A24CF8604B69}"/>
                </a:ext>
              </a:extLst>
            </p:cNvPr>
            <p:cNvGrpSpPr/>
            <p:nvPr/>
          </p:nvGrpSpPr>
          <p:grpSpPr>
            <a:xfrm>
              <a:off x="7380312" y="2833685"/>
              <a:ext cx="1300528" cy="213573"/>
              <a:chOff x="472381" y="1799000"/>
              <a:chExt cx="1320205" cy="524816"/>
            </a:xfrm>
          </p:grpSpPr>
          <p:sp>
            <p:nvSpPr>
              <p:cNvPr id="254" name="사각형: 둥근 모서리 253">
                <a:extLst>
                  <a:ext uri="{FF2B5EF4-FFF2-40B4-BE49-F238E27FC236}">
                    <a16:creationId xmlns:a16="http://schemas.microsoft.com/office/drawing/2014/main" id="{FDDD0FFE-9191-B860-02E0-0D145DDA4819}"/>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55" name="TextBox 254">
                <a:extLst>
                  <a:ext uri="{FF2B5EF4-FFF2-40B4-BE49-F238E27FC236}">
                    <a16:creationId xmlns:a16="http://schemas.microsoft.com/office/drawing/2014/main" id="{1B1E5007-F49A-9AEC-A86B-FD988614D693}"/>
                  </a:ext>
                </a:extLst>
              </p:cNvPr>
              <p:cNvSpPr txBox="1"/>
              <p:nvPr/>
            </p:nvSpPr>
            <p:spPr>
              <a:xfrm>
                <a:off x="1031596" y="1900696"/>
                <a:ext cx="20178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체조</a:t>
                </a:r>
              </a:p>
            </p:txBody>
          </p:sp>
        </p:grpSp>
        <p:grpSp>
          <p:nvGrpSpPr>
            <p:cNvPr id="251" name="그룹 250">
              <a:extLst>
                <a:ext uri="{FF2B5EF4-FFF2-40B4-BE49-F238E27FC236}">
                  <a16:creationId xmlns:a16="http://schemas.microsoft.com/office/drawing/2014/main" id="{F3E99B6E-4226-36B2-C828-308491AAF5DC}"/>
                </a:ext>
              </a:extLst>
            </p:cNvPr>
            <p:cNvGrpSpPr/>
            <p:nvPr/>
          </p:nvGrpSpPr>
          <p:grpSpPr>
            <a:xfrm>
              <a:off x="7380312" y="3093480"/>
              <a:ext cx="1300528" cy="213573"/>
              <a:chOff x="472381" y="1799000"/>
              <a:chExt cx="1320205" cy="524816"/>
            </a:xfrm>
          </p:grpSpPr>
          <p:sp>
            <p:nvSpPr>
              <p:cNvPr id="252" name="사각형: 둥근 모서리 251">
                <a:extLst>
                  <a:ext uri="{FF2B5EF4-FFF2-40B4-BE49-F238E27FC236}">
                    <a16:creationId xmlns:a16="http://schemas.microsoft.com/office/drawing/2014/main" id="{BAC70A87-7F5B-69FA-0DD4-F77C89178AE4}"/>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53" name="TextBox 252">
                <a:extLst>
                  <a:ext uri="{FF2B5EF4-FFF2-40B4-BE49-F238E27FC236}">
                    <a16:creationId xmlns:a16="http://schemas.microsoft.com/office/drawing/2014/main" id="{B4F0DE7A-777E-9D8A-12DF-83E06D322F2C}"/>
                  </a:ext>
                </a:extLst>
              </p:cNvPr>
              <p:cNvSpPr txBox="1"/>
              <p:nvPr/>
            </p:nvSpPr>
            <p:spPr>
              <a:xfrm>
                <a:off x="866430" y="1900696"/>
                <a:ext cx="532113"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수상 스포츠</a:t>
                </a:r>
              </a:p>
            </p:txBody>
          </p:sp>
        </p:grpSp>
        <p:grpSp>
          <p:nvGrpSpPr>
            <p:cNvPr id="256" name="그룹 255">
              <a:extLst>
                <a:ext uri="{FF2B5EF4-FFF2-40B4-BE49-F238E27FC236}">
                  <a16:creationId xmlns:a16="http://schemas.microsoft.com/office/drawing/2014/main" id="{68AF6333-F2C5-8B82-2614-F1F0390CA04A}"/>
                </a:ext>
              </a:extLst>
            </p:cNvPr>
            <p:cNvGrpSpPr/>
            <p:nvPr/>
          </p:nvGrpSpPr>
          <p:grpSpPr>
            <a:xfrm>
              <a:off x="7380312" y="3353275"/>
              <a:ext cx="1300528" cy="213573"/>
              <a:chOff x="472381" y="1799000"/>
              <a:chExt cx="1320205" cy="524816"/>
            </a:xfrm>
          </p:grpSpPr>
          <p:sp>
            <p:nvSpPr>
              <p:cNvPr id="257" name="사각형: 둥근 모서리 256">
                <a:extLst>
                  <a:ext uri="{FF2B5EF4-FFF2-40B4-BE49-F238E27FC236}">
                    <a16:creationId xmlns:a16="http://schemas.microsoft.com/office/drawing/2014/main" id="{F0AF42D8-6E60-332E-BB87-E6583950B106}"/>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58" name="TextBox 257">
                <a:extLst>
                  <a:ext uri="{FF2B5EF4-FFF2-40B4-BE49-F238E27FC236}">
                    <a16:creationId xmlns:a16="http://schemas.microsoft.com/office/drawing/2014/main" id="{7CE21FE7-3B97-E970-F49D-544F0A274EFC}"/>
                  </a:ext>
                </a:extLst>
              </p:cNvPr>
              <p:cNvSpPr txBox="1"/>
              <p:nvPr/>
            </p:nvSpPr>
            <p:spPr>
              <a:xfrm>
                <a:off x="687433" y="1900696"/>
                <a:ext cx="89011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기초 체육 전공 실기</a:t>
                </a:r>
              </a:p>
            </p:txBody>
          </p:sp>
        </p:grpSp>
        <p:grpSp>
          <p:nvGrpSpPr>
            <p:cNvPr id="259" name="그룹 258">
              <a:extLst>
                <a:ext uri="{FF2B5EF4-FFF2-40B4-BE49-F238E27FC236}">
                  <a16:creationId xmlns:a16="http://schemas.microsoft.com/office/drawing/2014/main" id="{DE9E81C7-DA65-9ED8-984F-2F0B04DB65A8}"/>
                </a:ext>
              </a:extLst>
            </p:cNvPr>
            <p:cNvGrpSpPr/>
            <p:nvPr/>
          </p:nvGrpSpPr>
          <p:grpSpPr>
            <a:xfrm>
              <a:off x="7380312" y="3613070"/>
              <a:ext cx="1300528" cy="213573"/>
              <a:chOff x="472381" y="1799000"/>
              <a:chExt cx="1320205" cy="524816"/>
            </a:xfrm>
          </p:grpSpPr>
          <p:sp>
            <p:nvSpPr>
              <p:cNvPr id="260" name="사각형: 둥근 모서리 259">
                <a:extLst>
                  <a:ext uri="{FF2B5EF4-FFF2-40B4-BE49-F238E27FC236}">
                    <a16:creationId xmlns:a16="http://schemas.microsoft.com/office/drawing/2014/main" id="{B95B4B1B-C369-7B01-6A9B-949CFA966E3E}"/>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61" name="TextBox 260">
                <a:extLst>
                  <a:ext uri="{FF2B5EF4-FFF2-40B4-BE49-F238E27FC236}">
                    <a16:creationId xmlns:a16="http://schemas.microsoft.com/office/drawing/2014/main" id="{BDE70185-BD28-6BFC-6C02-E17C8477B6BF}"/>
                  </a:ext>
                </a:extLst>
              </p:cNvPr>
              <p:cNvSpPr txBox="1"/>
              <p:nvPr/>
            </p:nvSpPr>
            <p:spPr>
              <a:xfrm>
                <a:off x="687433" y="1900696"/>
                <a:ext cx="89011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심화 체육 전공 실기</a:t>
                </a:r>
              </a:p>
            </p:txBody>
          </p:sp>
        </p:grpSp>
        <p:grpSp>
          <p:nvGrpSpPr>
            <p:cNvPr id="262" name="그룹 261">
              <a:extLst>
                <a:ext uri="{FF2B5EF4-FFF2-40B4-BE49-F238E27FC236}">
                  <a16:creationId xmlns:a16="http://schemas.microsoft.com/office/drawing/2014/main" id="{6BF5D3A8-A810-65E4-44A8-F6BD81178D72}"/>
                </a:ext>
              </a:extLst>
            </p:cNvPr>
            <p:cNvGrpSpPr/>
            <p:nvPr/>
          </p:nvGrpSpPr>
          <p:grpSpPr>
            <a:xfrm>
              <a:off x="7380312" y="3872865"/>
              <a:ext cx="1300528" cy="213573"/>
              <a:chOff x="472381" y="1799000"/>
              <a:chExt cx="1320205" cy="524816"/>
            </a:xfrm>
          </p:grpSpPr>
          <p:sp>
            <p:nvSpPr>
              <p:cNvPr id="263" name="사각형: 둥근 모서리 262">
                <a:extLst>
                  <a:ext uri="{FF2B5EF4-FFF2-40B4-BE49-F238E27FC236}">
                    <a16:creationId xmlns:a16="http://schemas.microsoft.com/office/drawing/2014/main" id="{2EA6AFAD-5C2C-B04E-4A75-78EE4061D918}"/>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64" name="TextBox 263">
                <a:extLst>
                  <a:ext uri="{FF2B5EF4-FFF2-40B4-BE49-F238E27FC236}">
                    <a16:creationId xmlns:a16="http://schemas.microsoft.com/office/drawing/2014/main" id="{1A5B45A2-DE99-7330-4A38-C0C33B62BD66}"/>
                  </a:ext>
                </a:extLst>
              </p:cNvPr>
              <p:cNvSpPr txBox="1"/>
              <p:nvPr/>
            </p:nvSpPr>
            <p:spPr>
              <a:xfrm>
                <a:off x="687433" y="1900696"/>
                <a:ext cx="89011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고급 체육 전공 실기</a:t>
                </a:r>
              </a:p>
            </p:txBody>
          </p:sp>
        </p:grpSp>
        <p:grpSp>
          <p:nvGrpSpPr>
            <p:cNvPr id="265" name="그룹 264">
              <a:extLst>
                <a:ext uri="{FF2B5EF4-FFF2-40B4-BE49-F238E27FC236}">
                  <a16:creationId xmlns:a16="http://schemas.microsoft.com/office/drawing/2014/main" id="{82A662FA-105D-416E-B5F3-4BC9E63DAC52}"/>
                </a:ext>
              </a:extLst>
            </p:cNvPr>
            <p:cNvGrpSpPr/>
            <p:nvPr/>
          </p:nvGrpSpPr>
          <p:grpSpPr>
            <a:xfrm>
              <a:off x="7380312" y="4132660"/>
              <a:ext cx="1300528" cy="213573"/>
              <a:chOff x="472381" y="1799000"/>
              <a:chExt cx="1320205" cy="524816"/>
            </a:xfrm>
          </p:grpSpPr>
          <p:sp>
            <p:nvSpPr>
              <p:cNvPr id="266" name="사각형: 둥근 모서리 265">
                <a:extLst>
                  <a:ext uri="{FF2B5EF4-FFF2-40B4-BE49-F238E27FC236}">
                    <a16:creationId xmlns:a16="http://schemas.microsoft.com/office/drawing/2014/main" id="{4BF27CB8-0A8D-2233-2AE6-91F6D593B9FE}"/>
                  </a:ext>
                </a:extLst>
              </p:cNvPr>
              <p:cNvSpPr/>
              <p:nvPr/>
            </p:nvSpPr>
            <p:spPr>
              <a:xfrm>
                <a:off x="472381" y="1799000"/>
                <a:ext cx="1320205" cy="524816"/>
              </a:xfrm>
              <a:prstGeom prst="roundRect">
                <a:avLst>
                  <a:gd name="adj" fmla="val 1605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67" name="TextBox 266">
                <a:extLst>
                  <a:ext uri="{FF2B5EF4-FFF2-40B4-BE49-F238E27FC236}">
                    <a16:creationId xmlns:a16="http://schemas.microsoft.com/office/drawing/2014/main" id="{3D948FDB-DF93-4C02-4760-9562465AECDD}"/>
                  </a:ext>
                </a:extLst>
              </p:cNvPr>
              <p:cNvSpPr txBox="1"/>
              <p:nvPr/>
            </p:nvSpPr>
            <p:spPr>
              <a:xfrm>
                <a:off x="751709" y="1900696"/>
                <a:ext cx="761557"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체력</a:t>
                </a:r>
              </a:p>
            </p:txBody>
          </p:sp>
        </p:grpSp>
        <p:grpSp>
          <p:nvGrpSpPr>
            <p:cNvPr id="268" name="그룹 267">
              <a:extLst>
                <a:ext uri="{FF2B5EF4-FFF2-40B4-BE49-F238E27FC236}">
                  <a16:creationId xmlns:a16="http://schemas.microsoft.com/office/drawing/2014/main" id="{D03A282A-FEC5-924A-1239-7AB733E5F0BD}"/>
                </a:ext>
              </a:extLst>
            </p:cNvPr>
            <p:cNvGrpSpPr/>
            <p:nvPr/>
          </p:nvGrpSpPr>
          <p:grpSpPr>
            <a:xfrm>
              <a:off x="7380312" y="4392455"/>
              <a:ext cx="1300528" cy="213573"/>
              <a:chOff x="472381" y="1799000"/>
              <a:chExt cx="1320205" cy="524816"/>
            </a:xfrm>
          </p:grpSpPr>
          <p:sp>
            <p:nvSpPr>
              <p:cNvPr id="269" name="사각형: 둥근 모서리 268">
                <a:extLst>
                  <a:ext uri="{FF2B5EF4-FFF2-40B4-BE49-F238E27FC236}">
                    <a16:creationId xmlns:a16="http://schemas.microsoft.com/office/drawing/2014/main" id="{36880810-E05E-7A6C-B43B-884D5C2BAE49}"/>
                  </a:ext>
                </a:extLst>
              </p:cNvPr>
              <p:cNvSpPr/>
              <p:nvPr/>
            </p:nvSpPr>
            <p:spPr>
              <a:xfrm>
                <a:off x="472381" y="1799000"/>
                <a:ext cx="1320205" cy="524816"/>
              </a:xfrm>
              <a:prstGeom prst="roundRect">
                <a:avLst>
                  <a:gd name="adj" fmla="val 13825"/>
                </a:avLst>
              </a:prstGeom>
              <a:solidFill>
                <a:srgbClr val="5B9B00">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70" name="TextBox 269">
                <a:extLst>
                  <a:ext uri="{FF2B5EF4-FFF2-40B4-BE49-F238E27FC236}">
                    <a16:creationId xmlns:a16="http://schemas.microsoft.com/office/drawing/2014/main" id="{1E37DCB1-BC3A-9754-E544-0732207B748A}"/>
                  </a:ext>
                </a:extLst>
              </p:cNvPr>
              <p:cNvSpPr txBox="1"/>
              <p:nvPr/>
            </p:nvSpPr>
            <p:spPr>
              <a:xfrm>
                <a:off x="751708" y="1900696"/>
                <a:ext cx="761557"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기술</a:t>
                </a:r>
              </a:p>
            </p:txBody>
          </p:sp>
        </p:grpSp>
        <p:grpSp>
          <p:nvGrpSpPr>
            <p:cNvPr id="271" name="그룹 270">
              <a:extLst>
                <a:ext uri="{FF2B5EF4-FFF2-40B4-BE49-F238E27FC236}">
                  <a16:creationId xmlns:a16="http://schemas.microsoft.com/office/drawing/2014/main" id="{AD232348-93CF-3301-6A55-3728283CF95B}"/>
                </a:ext>
              </a:extLst>
            </p:cNvPr>
            <p:cNvGrpSpPr/>
            <p:nvPr/>
          </p:nvGrpSpPr>
          <p:grpSpPr>
            <a:xfrm>
              <a:off x="7380312" y="4652253"/>
              <a:ext cx="1300528" cy="213573"/>
              <a:chOff x="472381" y="1799000"/>
              <a:chExt cx="1320205" cy="524816"/>
            </a:xfrm>
          </p:grpSpPr>
          <p:sp>
            <p:nvSpPr>
              <p:cNvPr id="272" name="사각형: 둥근 모서리 271">
                <a:extLst>
                  <a:ext uri="{FF2B5EF4-FFF2-40B4-BE49-F238E27FC236}">
                    <a16:creationId xmlns:a16="http://schemas.microsoft.com/office/drawing/2014/main" id="{1E3F3A55-198D-3DBD-B3E1-1D6AE6E04F4B}"/>
                  </a:ext>
                </a:extLst>
              </p:cNvPr>
              <p:cNvSpPr/>
              <p:nvPr/>
            </p:nvSpPr>
            <p:spPr>
              <a:xfrm>
                <a:off x="472381" y="1799000"/>
                <a:ext cx="1320205" cy="524816"/>
              </a:xfrm>
              <a:prstGeom prst="roundRect">
                <a:avLst>
                  <a:gd name="adj" fmla="val 16055"/>
                </a:avLst>
              </a:prstGeom>
              <a:solidFill>
                <a:srgbClr val="F89606">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73" name="TextBox 272">
                <a:extLst>
                  <a:ext uri="{FF2B5EF4-FFF2-40B4-BE49-F238E27FC236}">
                    <a16:creationId xmlns:a16="http://schemas.microsoft.com/office/drawing/2014/main" id="{B388555A-C243-FD74-875F-5657E6CAEFD0}"/>
                  </a:ext>
                </a:extLst>
              </p:cNvPr>
              <p:cNvSpPr txBox="1"/>
              <p:nvPr/>
            </p:nvSpPr>
            <p:spPr>
              <a:xfrm>
                <a:off x="751708" y="1900696"/>
                <a:ext cx="761557"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분석</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74" name="그룹 273">
              <a:extLst>
                <a:ext uri="{FF2B5EF4-FFF2-40B4-BE49-F238E27FC236}">
                  <a16:creationId xmlns:a16="http://schemas.microsoft.com/office/drawing/2014/main" id="{AC802E49-53F2-B4B3-FE69-06781EDA227E}"/>
                </a:ext>
              </a:extLst>
            </p:cNvPr>
            <p:cNvGrpSpPr/>
            <p:nvPr/>
          </p:nvGrpSpPr>
          <p:grpSpPr>
            <a:xfrm>
              <a:off x="7380312" y="5174231"/>
              <a:ext cx="1300528" cy="213573"/>
              <a:chOff x="472381" y="1799000"/>
              <a:chExt cx="1320205" cy="524816"/>
            </a:xfrm>
          </p:grpSpPr>
          <p:sp>
            <p:nvSpPr>
              <p:cNvPr id="275" name="사각형: 둥근 모서리 274">
                <a:extLst>
                  <a:ext uri="{FF2B5EF4-FFF2-40B4-BE49-F238E27FC236}">
                    <a16:creationId xmlns:a16="http://schemas.microsoft.com/office/drawing/2014/main" id="{A524CD89-3C40-D62A-F7BA-1475DA3EB87F}"/>
                  </a:ext>
                </a:extLst>
              </p:cNvPr>
              <p:cNvSpPr/>
              <p:nvPr/>
            </p:nvSpPr>
            <p:spPr>
              <a:xfrm>
                <a:off x="472381" y="1799000"/>
                <a:ext cx="1320205" cy="524816"/>
              </a:xfrm>
              <a:prstGeom prst="roundRect">
                <a:avLst>
                  <a:gd name="adj" fmla="val 16055"/>
                </a:avLst>
              </a:prstGeom>
              <a:solidFill>
                <a:srgbClr val="276DB5">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76" name="TextBox 275">
                <a:extLst>
                  <a:ext uri="{FF2B5EF4-FFF2-40B4-BE49-F238E27FC236}">
                    <a16:creationId xmlns:a16="http://schemas.microsoft.com/office/drawing/2014/main" id="{0F67335C-E849-4C52-0FBD-D2565AAFBF9E}"/>
                  </a:ext>
                </a:extLst>
              </p:cNvPr>
              <p:cNvSpPr txBox="1"/>
              <p:nvPr/>
            </p:nvSpPr>
            <p:spPr>
              <a:xfrm>
                <a:off x="866430" y="1900696"/>
                <a:ext cx="532113" cy="321429"/>
              </a:xfrm>
              <a:prstGeom prst="rect">
                <a:avLst/>
              </a:prstGeom>
              <a:noFill/>
            </p:spPr>
            <p:txBody>
              <a:bodyPr wrap="none" lIns="0" tIns="0" rIns="0" bIns="0" rtlCol="0" anchor="ctr">
                <a:spAutoFit/>
              </a:bodyPr>
              <a:lstStyle/>
              <a:p>
                <a:pPr algn="ctr"/>
                <a:r>
                  <a:rPr lang="ko-KR" altLang="en-US" sz="8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교육</a:t>
                </a:r>
                <a:endPar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277" name="그룹 276">
              <a:extLst>
                <a:ext uri="{FF2B5EF4-FFF2-40B4-BE49-F238E27FC236}">
                  <a16:creationId xmlns:a16="http://schemas.microsoft.com/office/drawing/2014/main" id="{F71F8806-6B4C-A316-17E8-BBCE017E2149}"/>
                </a:ext>
              </a:extLst>
            </p:cNvPr>
            <p:cNvGrpSpPr/>
            <p:nvPr/>
          </p:nvGrpSpPr>
          <p:grpSpPr>
            <a:xfrm>
              <a:off x="7380312" y="5418788"/>
              <a:ext cx="1300528" cy="213573"/>
              <a:chOff x="472381" y="1799000"/>
              <a:chExt cx="1320205" cy="524816"/>
            </a:xfrm>
          </p:grpSpPr>
          <p:sp>
            <p:nvSpPr>
              <p:cNvPr id="278" name="사각형: 둥근 모서리 277">
                <a:extLst>
                  <a:ext uri="{FF2B5EF4-FFF2-40B4-BE49-F238E27FC236}">
                    <a16:creationId xmlns:a16="http://schemas.microsoft.com/office/drawing/2014/main" id="{3EC30854-224F-3A00-EDB0-B5857393A871}"/>
                  </a:ext>
                </a:extLst>
              </p:cNvPr>
              <p:cNvSpPr/>
              <p:nvPr/>
            </p:nvSpPr>
            <p:spPr>
              <a:xfrm>
                <a:off x="472381" y="1799000"/>
                <a:ext cx="1320205" cy="524816"/>
              </a:xfrm>
              <a:prstGeom prst="roundRect">
                <a:avLst>
                  <a:gd name="adj" fmla="val 13825"/>
                </a:avLst>
              </a:prstGeom>
              <a:solidFill>
                <a:srgbClr val="276DB5">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79" name="TextBox 278">
                <a:extLst>
                  <a:ext uri="{FF2B5EF4-FFF2-40B4-BE49-F238E27FC236}">
                    <a16:creationId xmlns:a16="http://schemas.microsoft.com/office/drawing/2014/main" id="{5E6483BC-C731-2631-B84D-091CD7C70400}"/>
                  </a:ext>
                </a:extLst>
              </p:cNvPr>
              <p:cNvSpPr txBox="1"/>
              <p:nvPr/>
            </p:nvSpPr>
            <p:spPr>
              <a:xfrm>
                <a:off x="765540" y="1900696"/>
                <a:ext cx="733893"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생리의학</a:t>
                </a:r>
              </a:p>
            </p:txBody>
          </p:sp>
        </p:grpSp>
        <p:grpSp>
          <p:nvGrpSpPr>
            <p:cNvPr id="280" name="그룹 279">
              <a:extLst>
                <a:ext uri="{FF2B5EF4-FFF2-40B4-BE49-F238E27FC236}">
                  <a16:creationId xmlns:a16="http://schemas.microsoft.com/office/drawing/2014/main" id="{564EEF05-C323-1E4D-2849-6EE6555AEF09}"/>
                </a:ext>
              </a:extLst>
            </p:cNvPr>
            <p:cNvGrpSpPr/>
            <p:nvPr/>
          </p:nvGrpSpPr>
          <p:grpSpPr>
            <a:xfrm>
              <a:off x="7380312" y="5663344"/>
              <a:ext cx="1300528" cy="213573"/>
              <a:chOff x="472381" y="1799000"/>
              <a:chExt cx="1320205" cy="524816"/>
            </a:xfrm>
          </p:grpSpPr>
          <p:sp>
            <p:nvSpPr>
              <p:cNvPr id="281" name="사각형: 둥근 모서리 280">
                <a:extLst>
                  <a:ext uri="{FF2B5EF4-FFF2-40B4-BE49-F238E27FC236}">
                    <a16:creationId xmlns:a16="http://schemas.microsoft.com/office/drawing/2014/main" id="{7D4B5913-1379-E247-CDCA-4B47B3272617}"/>
                  </a:ext>
                </a:extLst>
              </p:cNvPr>
              <p:cNvSpPr/>
              <p:nvPr/>
            </p:nvSpPr>
            <p:spPr>
              <a:xfrm>
                <a:off x="472381" y="1799000"/>
                <a:ext cx="1320205" cy="524816"/>
              </a:xfrm>
              <a:prstGeom prst="roundRect">
                <a:avLst>
                  <a:gd name="adj" fmla="val 16055"/>
                </a:avLst>
              </a:prstGeom>
              <a:solidFill>
                <a:srgbClr val="276DB5">
                  <a:alpha val="15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82" name="TextBox 281">
                <a:extLst>
                  <a:ext uri="{FF2B5EF4-FFF2-40B4-BE49-F238E27FC236}">
                    <a16:creationId xmlns:a16="http://schemas.microsoft.com/office/drawing/2014/main" id="{8BAF5730-794A-ECB9-3255-1D4B301A0F2D}"/>
                  </a:ext>
                </a:extLst>
              </p:cNvPr>
              <p:cNvSpPr txBox="1"/>
              <p:nvPr/>
            </p:nvSpPr>
            <p:spPr>
              <a:xfrm>
                <a:off x="687432" y="1900696"/>
                <a:ext cx="890110" cy="321429"/>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행정 및 경영</a:t>
                </a:r>
              </a:p>
            </p:txBody>
          </p:sp>
        </p:grpSp>
        <p:grpSp>
          <p:nvGrpSpPr>
            <p:cNvPr id="31" name="그룹 30">
              <a:extLst>
                <a:ext uri="{FF2B5EF4-FFF2-40B4-BE49-F238E27FC236}">
                  <a16:creationId xmlns:a16="http://schemas.microsoft.com/office/drawing/2014/main" id="{27552A24-95B2-25E1-36A2-B1715471BCEB}"/>
                </a:ext>
              </a:extLst>
            </p:cNvPr>
            <p:cNvGrpSpPr/>
            <p:nvPr/>
          </p:nvGrpSpPr>
          <p:grpSpPr>
            <a:xfrm>
              <a:off x="472381" y="2315117"/>
              <a:ext cx="1320205" cy="451344"/>
              <a:chOff x="472381" y="1799000"/>
              <a:chExt cx="1320205" cy="524816"/>
            </a:xfrm>
          </p:grpSpPr>
          <p:sp>
            <p:nvSpPr>
              <p:cNvPr id="32" name="사각형: 둥근 모서리 31">
                <a:extLst>
                  <a:ext uri="{FF2B5EF4-FFF2-40B4-BE49-F238E27FC236}">
                    <a16:creationId xmlns:a16="http://schemas.microsoft.com/office/drawing/2014/main" id="{8F420753-BAFB-6E97-9E35-A6D6DBB4F675}"/>
                  </a:ext>
                </a:extLst>
              </p:cNvPr>
              <p:cNvSpPr/>
              <p:nvPr/>
            </p:nvSpPr>
            <p:spPr>
              <a:xfrm>
                <a:off x="472381" y="1799000"/>
                <a:ext cx="1320205" cy="524816"/>
              </a:xfrm>
              <a:prstGeom prst="roundRect">
                <a:avLst>
                  <a:gd name="adj" fmla="val 9365"/>
                </a:avLst>
              </a:prstGeom>
              <a:solidFill>
                <a:srgbClr val="0F958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3" name="TextBox 32">
                <a:extLst>
                  <a:ext uri="{FF2B5EF4-FFF2-40B4-BE49-F238E27FC236}">
                    <a16:creationId xmlns:a16="http://schemas.microsoft.com/office/drawing/2014/main" id="{32ACA44B-B180-4382-022E-484D6D95D985}"/>
                  </a:ext>
                </a:extLst>
              </p:cNvPr>
              <p:cNvSpPr txBox="1"/>
              <p:nvPr/>
            </p:nvSpPr>
            <p:spPr>
              <a:xfrm>
                <a:off x="820700" y="1909311"/>
                <a:ext cx="623569" cy="30419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a:t>
                </a:r>
                <a:endPar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창의적인 사람</a:t>
                </a:r>
              </a:p>
            </p:txBody>
          </p:sp>
        </p:grpSp>
        <p:grpSp>
          <p:nvGrpSpPr>
            <p:cNvPr id="34" name="그룹 33">
              <a:extLst>
                <a:ext uri="{FF2B5EF4-FFF2-40B4-BE49-F238E27FC236}">
                  <a16:creationId xmlns:a16="http://schemas.microsoft.com/office/drawing/2014/main" id="{D72135F8-C5C8-510D-ACC1-9E31B7B45DD6}"/>
                </a:ext>
              </a:extLst>
            </p:cNvPr>
            <p:cNvGrpSpPr/>
            <p:nvPr/>
          </p:nvGrpSpPr>
          <p:grpSpPr>
            <a:xfrm>
              <a:off x="472381" y="2833277"/>
              <a:ext cx="1320205" cy="451344"/>
              <a:chOff x="472381" y="1799000"/>
              <a:chExt cx="1320205" cy="524816"/>
            </a:xfrm>
          </p:grpSpPr>
          <p:sp>
            <p:nvSpPr>
              <p:cNvPr id="35" name="사각형: 둥근 모서리 34">
                <a:extLst>
                  <a:ext uri="{FF2B5EF4-FFF2-40B4-BE49-F238E27FC236}">
                    <a16:creationId xmlns:a16="http://schemas.microsoft.com/office/drawing/2014/main" id="{9E2C4154-4582-34B8-6E7A-181C8A299C83}"/>
                  </a:ext>
                </a:extLst>
              </p:cNvPr>
              <p:cNvSpPr/>
              <p:nvPr/>
            </p:nvSpPr>
            <p:spPr>
              <a:xfrm>
                <a:off x="472381" y="1799000"/>
                <a:ext cx="1320205" cy="524816"/>
              </a:xfrm>
              <a:prstGeom prst="roundRect">
                <a:avLst>
                  <a:gd name="adj" fmla="val 9365"/>
                </a:avLst>
              </a:prstGeom>
              <a:solidFill>
                <a:srgbClr val="0F958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6" name="TextBox 35">
                <a:extLst>
                  <a:ext uri="{FF2B5EF4-FFF2-40B4-BE49-F238E27FC236}">
                    <a16:creationId xmlns:a16="http://schemas.microsoft.com/office/drawing/2014/main" id="{A7FF679B-74CD-09E7-EC4E-5CC7B9D58E74}"/>
                  </a:ext>
                </a:extLst>
              </p:cNvPr>
              <p:cNvSpPr txBox="1"/>
              <p:nvPr/>
            </p:nvSpPr>
            <p:spPr>
              <a:xfrm>
                <a:off x="608304" y="1985360"/>
                <a:ext cx="1048364" cy="152098"/>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 주도적인 사람</a:t>
                </a:r>
              </a:p>
            </p:txBody>
          </p:sp>
        </p:grpSp>
        <p:grpSp>
          <p:nvGrpSpPr>
            <p:cNvPr id="37" name="그룹 36">
              <a:extLst>
                <a:ext uri="{FF2B5EF4-FFF2-40B4-BE49-F238E27FC236}">
                  <a16:creationId xmlns:a16="http://schemas.microsoft.com/office/drawing/2014/main" id="{A84DDBCC-26C3-0ED1-36E7-C53CA4405DE9}"/>
                </a:ext>
              </a:extLst>
            </p:cNvPr>
            <p:cNvGrpSpPr/>
            <p:nvPr/>
          </p:nvGrpSpPr>
          <p:grpSpPr>
            <a:xfrm>
              <a:off x="472381" y="3351437"/>
              <a:ext cx="1320205" cy="451344"/>
              <a:chOff x="472381" y="1799000"/>
              <a:chExt cx="1320205" cy="524816"/>
            </a:xfrm>
          </p:grpSpPr>
          <p:sp>
            <p:nvSpPr>
              <p:cNvPr id="38" name="사각형: 둥근 모서리 37">
                <a:extLst>
                  <a:ext uri="{FF2B5EF4-FFF2-40B4-BE49-F238E27FC236}">
                    <a16:creationId xmlns:a16="http://schemas.microsoft.com/office/drawing/2014/main" id="{B3EDABE7-A54E-DA8B-4804-45164663FFE4}"/>
                  </a:ext>
                </a:extLst>
              </p:cNvPr>
              <p:cNvSpPr/>
              <p:nvPr/>
            </p:nvSpPr>
            <p:spPr>
              <a:xfrm>
                <a:off x="472381" y="1799000"/>
                <a:ext cx="1320205" cy="524816"/>
              </a:xfrm>
              <a:prstGeom prst="roundRect">
                <a:avLst>
                  <a:gd name="adj" fmla="val 9365"/>
                </a:avLst>
              </a:prstGeom>
              <a:solidFill>
                <a:srgbClr val="0F958E">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9" name="TextBox 38">
                <a:extLst>
                  <a:ext uri="{FF2B5EF4-FFF2-40B4-BE49-F238E27FC236}">
                    <a16:creationId xmlns:a16="http://schemas.microsoft.com/office/drawing/2014/main" id="{47AB103B-36E5-C251-7E12-55A4AAF58939}"/>
                  </a:ext>
                </a:extLst>
              </p:cNvPr>
              <p:cNvSpPr txBox="1"/>
              <p:nvPr/>
            </p:nvSpPr>
            <p:spPr>
              <a:xfrm>
                <a:off x="558611" y="1909311"/>
                <a:ext cx="1147750" cy="304196"/>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향유하고</a:t>
                </a:r>
                <a:endPar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더불어 사는 사람</a:t>
                </a:r>
              </a:p>
            </p:txBody>
          </p:sp>
        </p:grpSp>
        <p:grpSp>
          <p:nvGrpSpPr>
            <p:cNvPr id="320" name="그룹 319">
              <a:extLst>
                <a:ext uri="{FF2B5EF4-FFF2-40B4-BE49-F238E27FC236}">
                  <a16:creationId xmlns:a16="http://schemas.microsoft.com/office/drawing/2014/main" id="{581054E1-2FE8-0165-692C-5A6E599D8370}"/>
                </a:ext>
              </a:extLst>
            </p:cNvPr>
            <p:cNvGrpSpPr/>
            <p:nvPr/>
          </p:nvGrpSpPr>
          <p:grpSpPr>
            <a:xfrm>
              <a:off x="1792586" y="2540789"/>
              <a:ext cx="214359" cy="1036320"/>
              <a:chOff x="1792586" y="2540789"/>
              <a:chExt cx="214359" cy="1036320"/>
            </a:xfrm>
          </p:grpSpPr>
          <p:cxnSp>
            <p:nvCxnSpPr>
              <p:cNvPr id="284" name="직선 화살표 연결선 283">
                <a:extLst>
                  <a:ext uri="{FF2B5EF4-FFF2-40B4-BE49-F238E27FC236}">
                    <a16:creationId xmlns:a16="http://schemas.microsoft.com/office/drawing/2014/main" id="{B68EC811-1B3E-76BC-FEEC-464589331CE9}"/>
                  </a:ext>
                </a:extLst>
              </p:cNvPr>
              <p:cNvCxnSpPr>
                <a:cxnSpLocks/>
                <a:stCxn id="32" idx="3"/>
                <a:endCxn id="49" idx="1"/>
              </p:cNvCxnSpPr>
              <p:nvPr/>
            </p:nvCxnSpPr>
            <p:spPr>
              <a:xfrm>
                <a:off x="1792586" y="254078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87" name="직선 화살표 연결선 286">
                <a:extLst>
                  <a:ext uri="{FF2B5EF4-FFF2-40B4-BE49-F238E27FC236}">
                    <a16:creationId xmlns:a16="http://schemas.microsoft.com/office/drawing/2014/main" id="{4A3E23F4-7C26-95C1-1450-AAC2E0D78A94}"/>
                  </a:ext>
                </a:extLst>
              </p:cNvPr>
              <p:cNvCxnSpPr>
                <a:cxnSpLocks/>
                <a:stCxn id="35" idx="3"/>
              </p:cNvCxnSpPr>
              <p:nvPr/>
            </p:nvCxnSpPr>
            <p:spPr>
              <a:xfrm flipV="1">
                <a:off x="1792586" y="2566988"/>
                <a:ext cx="188614" cy="491961"/>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1" name="직선 화살표 연결선 290">
                <a:extLst>
                  <a:ext uri="{FF2B5EF4-FFF2-40B4-BE49-F238E27FC236}">
                    <a16:creationId xmlns:a16="http://schemas.microsoft.com/office/drawing/2014/main" id="{AAF78542-0B55-84CF-DF63-8C3328DAFB05}"/>
                  </a:ext>
                </a:extLst>
              </p:cNvPr>
              <p:cNvCxnSpPr>
                <a:cxnSpLocks/>
                <a:stCxn id="35" idx="3"/>
                <a:endCxn id="47" idx="1"/>
              </p:cNvCxnSpPr>
              <p:nvPr/>
            </p:nvCxnSpPr>
            <p:spPr>
              <a:xfrm>
                <a:off x="1792586" y="305894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4" name="직선 화살표 연결선 293">
                <a:extLst>
                  <a:ext uri="{FF2B5EF4-FFF2-40B4-BE49-F238E27FC236}">
                    <a16:creationId xmlns:a16="http://schemas.microsoft.com/office/drawing/2014/main" id="{B91E6965-E1CC-AE1E-A661-E395C4E92070}"/>
                  </a:ext>
                </a:extLst>
              </p:cNvPr>
              <p:cNvCxnSpPr>
                <a:cxnSpLocks/>
                <a:stCxn id="35" idx="3"/>
              </p:cNvCxnSpPr>
              <p:nvPr/>
            </p:nvCxnSpPr>
            <p:spPr>
              <a:xfrm>
                <a:off x="1792586" y="3058949"/>
                <a:ext cx="200520" cy="498639"/>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8" name="직선 화살표 연결선 297">
                <a:extLst>
                  <a:ext uri="{FF2B5EF4-FFF2-40B4-BE49-F238E27FC236}">
                    <a16:creationId xmlns:a16="http://schemas.microsoft.com/office/drawing/2014/main" id="{B30F60F8-92E3-74E7-7704-A750E35770E4}"/>
                  </a:ext>
                </a:extLst>
              </p:cNvPr>
              <p:cNvCxnSpPr>
                <a:cxnSpLocks/>
                <a:stCxn id="32" idx="3"/>
              </p:cNvCxnSpPr>
              <p:nvPr/>
            </p:nvCxnSpPr>
            <p:spPr>
              <a:xfrm>
                <a:off x="1792586" y="2540789"/>
                <a:ext cx="202902" cy="492924"/>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1" name="직선 화살표 연결선 300">
                <a:extLst>
                  <a:ext uri="{FF2B5EF4-FFF2-40B4-BE49-F238E27FC236}">
                    <a16:creationId xmlns:a16="http://schemas.microsoft.com/office/drawing/2014/main" id="{1468AF68-ABC9-7F3F-FE53-18CDE5AEA953}"/>
                  </a:ext>
                </a:extLst>
              </p:cNvPr>
              <p:cNvCxnSpPr>
                <a:cxnSpLocks/>
                <a:stCxn id="38" idx="3"/>
              </p:cNvCxnSpPr>
              <p:nvPr/>
            </p:nvCxnSpPr>
            <p:spPr>
              <a:xfrm flipV="1">
                <a:off x="1792586" y="3093244"/>
                <a:ext cx="200520" cy="483865"/>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4" name="직선 화살표 연결선 303">
                <a:extLst>
                  <a:ext uri="{FF2B5EF4-FFF2-40B4-BE49-F238E27FC236}">
                    <a16:creationId xmlns:a16="http://schemas.microsoft.com/office/drawing/2014/main" id="{E36ECD91-39CC-D38C-B1BD-B749E6600904}"/>
                  </a:ext>
                </a:extLst>
              </p:cNvPr>
              <p:cNvCxnSpPr>
                <a:cxnSpLocks/>
                <a:stCxn id="32" idx="3"/>
              </p:cNvCxnSpPr>
              <p:nvPr/>
            </p:nvCxnSpPr>
            <p:spPr>
              <a:xfrm>
                <a:off x="1792586" y="2540789"/>
                <a:ext cx="200520" cy="940599"/>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7" name="직선 화살표 연결선 306">
                <a:extLst>
                  <a:ext uri="{FF2B5EF4-FFF2-40B4-BE49-F238E27FC236}">
                    <a16:creationId xmlns:a16="http://schemas.microsoft.com/office/drawing/2014/main" id="{EC752283-5AC2-0434-C04A-EB400F09E5B2}"/>
                  </a:ext>
                </a:extLst>
              </p:cNvPr>
              <p:cNvCxnSpPr>
                <a:cxnSpLocks/>
              </p:cNvCxnSpPr>
              <p:nvPr/>
            </p:nvCxnSpPr>
            <p:spPr>
              <a:xfrm>
                <a:off x="1792586" y="357710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8" name="직선 화살표 연결선 307">
                <a:extLst>
                  <a:ext uri="{FF2B5EF4-FFF2-40B4-BE49-F238E27FC236}">
                    <a16:creationId xmlns:a16="http://schemas.microsoft.com/office/drawing/2014/main" id="{80D50BC2-DA07-6E01-0EA6-6AD2B37F42C6}"/>
                  </a:ext>
                </a:extLst>
              </p:cNvPr>
              <p:cNvCxnSpPr>
                <a:cxnSpLocks/>
                <a:stCxn id="38" idx="3"/>
              </p:cNvCxnSpPr>
              <p:nvPr/>
            </p:nvCxnSpPr>
            <p:spPr>
              <a:xfrm flipV="1">
                <a:off x="1792586" y="2636044"/>
                <a:ext cx="195758" cy="941065"/>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321" name="그룹 320">
              <a:extLst>
                <a:ext uri="{FF2B5EF4-FFF2-40B4-BE49-F238E27FC236}">
                  <a16:creationId xmlns:a16="http://schemas.microsoft.com/office/drawing/2014/main" id="{DB83B65F-5016-1CD7-CCC7-04EB3FA36A10}"/>
                </a:ext>
              </a:extLst>
            </p:cNvPr>
            <p:cNvGrpSpPr/>
            <p:nvPr/>
          </p:nvGrpSpPr>
          <p:grpSpPr>
            <a:xfrm>
              <a:off x="3325563" y="2540788"/>
              <a:ext cx="194877" cy="1154911"/>
              <a:chOff x="1792586" y="2540789"/>
              <a:chExt cx="214359" cy="1036320"/>
            </a:xfrm>
          </p:grpSpPr>
          <p:cxnSp>
            <p:nvCxnSpPr>
              <p:cNvPr id="322" name="직선 화살표 연결선 321">
                <a:extLst>
                  <a:ext uri="{FF2B5EF4-FFF2-40B4-BE49-F238E27FC236}">
                    <a16:creationId xmlns:a16="http://schemas.microsoft.com/office/drawing/2014/main" id="{10C30014-E21D-C620-F3CE-350D96A1D0D1}"/>
                  </a:ext>
                </a:extLst>
              </p:cNvPr>
              <p:cNvCxnSpPr>
                <a:cxnSpLocks/>
              </p:cNvCxnSpPr>
              <p:nvPr/>
            </p:nvCxnSpPr>
            <p:spPr>
              <a:xfrm>
                <a:off x="1792586" y="254078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3" name="직선 화살표 연결선 322">
                <a:extLst>
                  <a:ext uri="{FF2B5EF4-FFF2-40B4-BE49-F238E27FC236}">
                    <a16:creationId xmlns:a16="http://schemas.microsoft.com/office/drawing/2014/main" id="{20E1BF3D-2A27-8D7C-A623-481B37922CAE}"/>
                  </a:ext>
                </a:extLst>
              </p:cNvPr>
              <p:cNvCxnSpPr>
                <a:cxnSpLocks/>
              </p:cNvCxnSpPr>
              <p:nvPr/>
            </p:nvCxnSpPr>
            <p:spPr>
              <a:xfrm flipV="1">
                <a:off x="1792586" y="2566988"/>
                <a:ext cx="188614" cy="491961"/>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4" name="직선 화살표 연결선 323">
                <a:extLst>
                  <a:ext uri="{FF2B5EF4-FFF2-40B4-BE49-F238E27FC236}">
                    <a16:creationId xmlns:a16="http://schemas.microsoft.com/office/drawing/2014/main" id="{D020E6B8-8D05-040A-472E-69122F34BD07}"/>
                  </a:ext>
                </a:extLst>
              </p:cNvPr>
              <p:cNvCxnSpPr>
                <a:cxnSpLocks/>
              </p:cNvCxnSpPr>
              <p:nvPr/>
            </p:nvCxnSpPr>
            <p:spPr>
              <a:xfrm>
                <a:off x="1792586" y="305894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5" name="직선 화살표 연결선 324">
                <a:extLst>
                  <a:ext uri="{FF2B5EF4-FFF2-40B4-BE49-F238E27FC236}">
                    <a16:creationId xmlns:a16="http://schemas.microsoft.com/office/drawing/2014/main" id="{0757D34D-C5B2-5402-5A9E-EB23C2291655}"/>
                  </a:ext>
                </a:extLst>
              </p:cNvPr>
              <p:cNvCxnSpPr>
                <a:cxnSpLocks/>
              </p:cNvCxnSpPr>
              <p:nvPr/>
            </p:nvCxnSpPr>
            <p:spPr>
              <a:xfrm>
                <a:off x="1792586" y="3058949"/>
                <a:ext cx="200520" cy="498639"/>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6" name="직선 화살표 연결선 325">
                <a:extLst>
                  <a:ext uri="{FF2B5EF4-FFF2-40B4-BE49-F238E27FC236}">
                    <a16:creationId xmlns:a16="http://schemas.microsoft.com/office/drawing/2014/main" id="{BD5692E2-C0B1-8533-B9F7-38D78A9B9895}"/>
                  </a:ext>
                </a:extLst>
              </p:cNvPr>
              <p:cNvCxnSpPr>
                <a:cxnSpLocks/>
              </p:cNvCxnSpPr>
              <p:nvPr/>
            </p:nvCxnSpPr>
            <p:spPr>
              <a:xfrm>
                <a:off x="1792586" y="2540789"/>
                <a:ext cx="202902" cy="492924"/>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7" name="직선 화살표 연결선 326">
                <a:extLst>
                  <a:ext uri="{FF2B5EF4-FFF2-40B4-BE49-F238E27FC236}">
                    <a16:creationId xmlns:a16="http://schemas.microsoft.com/office/drawing/2014/main" id="{0B40AA60-9B4F-55CF-7402-E1F07268F2E5}"/>
                  </a:ext>
                </a:extLst>
              </p:cNvPr>
              <p:cNvCxnSpPr>
                <a:cxnSpLocks/>
              </p:cNvCxnSpPr>
              <p:nvPr/>
            </p:nvCxnSpPr>
            <p:spPr>
              <a:xfrm flipV="1">
                <a:off x="1792586" y="3093244"/>
                <a:ext cx="200520" cy="483865"/>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8" name="직선 화살표 연결선 327">
                <a:extLst>
                  <a:ext uri="{FF2B5EF4-FFF2-40B4-BE49-F238E27FC236}">
                    <a16:creationId xmlns:a16="http://schemas.microsoft.com/office/drawing/2014/main" id="{F70D1A70-086C-9C15-8504-BB528EF39256}"/>
                  </a:ext>
                </a:extLst>
              </p:cNvPr>
              <p:cNvCxnSpPr>
                <a:cxnSpLocks/>
              </p:cNvCxnSpPr>
              <p:nvPr/>
            </p:nvCxnSpPr>
            <p:spPr>
              <a:xfrm>
                <a:off x="1792586" y="2540789"/>
                <a:ext cx="200520" cy="940599"/>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9" name="직선 화살표 연결선 328">
                <a:extLst>
                  <a:ext uri="{FF2B5EF4-FFF2-40B4-BE49-F238E27FC236}">
                    <a16:creationId xmlns:a16="http://schemas.microsoft.com/office/drawing/2014/main" id="{8228C98D-29F0-BF07-66E0-F65E433CD442}"/>
                  </a:ext>
                </a:extLst>
              </p:cNvPr>
              <p:cNvCxnSpPr>
                <a:cxnSpLocks/>
              </p:cNvCxnSpPr>
              <p:nvPr/>
            </p:nvCxnSpPr>
            <p:spPr>
              <a:xfrm>
                <a:off x="1792586" y="3577109"/>
                <a:ext cx="214359" cy="0"/>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30" name="직선 화살표 연결선 329">
                <a:extLst>
                  <a:ext uri="{FF2B5EF4-FFF2-40B4-BE49-F238E27FC236}">
                    <a16:creationId xmlns:a16="http://schemas.microsoft.com/office/drawing/2014/main" id="{A0194CD4-C73E-59AC-FAE9-23D314C72B5F}"/>
                  </a:ext>
                </a:extLst>
              </p:cNvPr>
              <p:cNvCxnSpPr>
                <a:cxnSpLocks/>
              </p:cNvCxnSpPr>
              <p:nvPr/>
            </p:nvCxnSpPr>
            <p:spPr>
              <a:xfrm flipV="1">
                <a:off x="1792586" y="2636044"/>
                <a:ext cx="195758" cy="941065"/>
              </a:xfrm>
              <a:prstGeom prst="straightConnector1">
                <a:avLst/>
              </a:prstGeom>
              <a:ln>
                <a:solidFill>
                  <a:schemeClr val="tx1">
                    <a:lumMod val="50000"/>
                    <a:lumOff val="50000"/>
                  </a:schemeClr>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42" name="그룹 41">
              <a:extLst>
                <a:ext uri="{FF2B5EF4-FFF2-40B4-BE49-F238E27FC236}">
                  <a16:creationId xmlns:a16="http://schemas.microsoft.com/office/drawing/2014/main" id="{615A7CE1-E605-EEEC-36FF-EAD9FD93E5A6}"/>
                </a:ext>
              </a:extLst>
            </p:cNvPr>
            <p:cNvGrpSpPr/>
            <p:nvPr/>
          </p:nvGrpSpPr>
          <p:grpSpPr>
            <a:xfrm>
              <a:off x="2006945" y="2315117"/>
              <a:ext cx="1320205" cy="451344"/>
              <a:chOff x="472381" y="1799000"/>
              <a:chExt cx="1320205" cy="524816"/>
            </a:xfrm>
          </p:grpSpPr>
          <p:sp>
            <p:nvSpPr>
              <p:cNvPr id="49" name="사각형: 둥근 모서리 48">
                <a:extLst>
                  <a:ext uri="{FF2B5EF4-FFF2-40B4-BE49-F238E27FC236}">
                    <a16:creationId xmlns:a16="http://schemas.microsoft.com/office/drawing/2014/main" id="{E011B84E-24EE-7E2A-5C26-9924241A5F45}"/>
                  </a:ext>
                </a:extLst>
              </p:cNvPr>
              <p:cNvSpPr/>
              <p:nvPr/>
            </p:nvSpPr>
            <p:spPr>
              <a:xfrm>
                <a:off x="472381" y="1799000"/>
                <a:ext cx="1320205" cy="524816"/>
              </a:xfrm>
              <a:prstGeom prst="roundRect">
                <a:avLst>
                  <a:gd name="adj" fmla="val 9365"/>
                </a:avLst>
              </a:prstGeom>
              <a:solidFill>
                <a:srgbClr val="276DB5">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50" name="TextBox 49">
                <a:extLst>
                  <a:ext uri="{FF2B5EF4-FFF2-40B4-BE49-F238E27FC236}">
                    <a16:creationId xmlns:a16="http://schemas.microsoft.com/office/drawing/2014/main" id="{1B053B32-EED3-CB58-91B5-9234234CC8DB}"/>
                  </a:ext>
                </a:extLst>
              </p:cNvPr>
              <p:cNvSpPr txBox="1"/>
              <p:nvPr/>
            </p:nvSpPr>
            <p:spPr>
              <a:xfrm>
                <a:off x="757382" y="1985360"/>
                <a:ext cx="750206" cy="152098"/>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 수행 역량</a:t>
                </a:r>
              </a:p>
            </p:txBody>
          </p:sp>
        </p:grpSp>
        <p:grpSp>
          <p:nvGrpSpPr>
            <p:cNvPr id="43" name="그룹 42">
              <a:extLst>
                <a:ext uri="{FF2B5EF4-FFF2-40B4-BE49-F238E27FC236}">
                  <a16:creationId xmlns:a16="http://schemas.microsoft.com/office/drawing/2014/main" id="{23383706-9A84-DE60-1412-28F77528D3CB}"/>
                </a:ext>
              </a:extLst>
            </p:cNvPr>
            <p:cNvGrpSpPr/>
            <p:nvPr/>
          </p:nvGrpSpPr>
          <p:grpSpPr>
            <a:xfrm>
              <a:off x="2006945" y="2833277"/>
              <a:ext cx="1320205" cy="451344"/>
              <a:chOff x="472381" y="1799000"/>
              <a:chExt cx="1320205" cy="524816"/>
            </a:xfrm>
          </p:grpSpPr>
          <p:sp>
            <p:nvSpPr>
              <p:cNvPr id="47" name="사각형: 둥근 모서리 46">
                <a:extLst>
                  <a:ext uri="{FF2B5EF4-FFF2-40B4-BE49-F238E27FC236}">
                    <a16:creationId xmlns:a16="http://schemas.microsoft.com/office/drawing/2014/main" id="{4AF3D1AB-FA41-8506-96A2-4D2716F8127E}"/>
                  </a:ext>
                </a:extLst>
              </p:cNvPr>
              <p:cNvSpPr/>
              <p:nvPr/>
            </p:nvSpPr>
            <p:spPr>
              <a:xfrm>
                <a:off x="472381" y="1799000"/>
                <a:ext cx="1320205" cy="524816"/>
              </a:xfrm>
              <a:prstGeom prst="roundRect">
                <a:avLst>
                  <a:gd name="adj" fmla="val 9365"/>
                </a:avLst>
              </a:prstGeom>
              <a:solidFill>
                <a:srgbClr val="276DB5">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8" name="TextBox 47">
                <a:extLst>
                  <a:ext uri="{FF2B5EF4-FFF2-40B4-BE49-F238E27FC236}">
                    <a16:creationId xmlns:a16="http://schemas.microsoft.com/office/drawing/2014/main" id="{11DB90A4-CF74-D844-D60E-93CDF88AE59F}"/>
                  </a:ext>
                </a:extLst>
              </p:cNvPr>
              <p:cNvSpPr txBox="1"/>
              <p:nvPr/>
            </p:nvSpPr>
            <p:spPr>
              <a:xfrm>
                <a:off x="807078" y="1985360"/>
                <a:ext cx="650820" cy="152098"/>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 역량</a:t>
                </a:r>
              </a:p>
            </p:txBody>
          </p:sp>
        </p:grpSp>
        <p:grpSp>
          <p:nvGrpSpPr>
            <p:cNvPr id="44" name="그룹 43">
              <a:extLst>
                <a:ext uri="{FF2B5EF4-FFF2-40B4-BE49-F238E27FC236}">
                  <a16:creationId xmlns:a16="http://schemas.microsoft.com/office/drawing/2014/main" id="{31FC9CB6-8627-CC17-1827-46176C45F4C9}"/>
                </a:ext>
              </a:extLst>
            </p:cNvPr>
            <p:cNvGrpSpPr/>
            <p:nvPr/>
          </p:nvGrpSpPr>
          <p:grpSpPr>
            <a:xfrm>
              <a:off x="2006945" y="3351437"/>
              <a:ext cx="1320205" cy="451344"/>
              <a:chOff x="472381" y="1799000"/>
              <a:chExt cx="1320205" cy="524816"/>
            </a:xfrm>
          </p:grpSpPr>
          <p:sp>
            <p:nvSpPr>
              <p:cNvPr id="45" name="사각형: 둥근 모서리 44">
                <a:extLst>
                  <a:ext uri="{FF2B5EF4-FFF2-40B4-BE49-F238E27FC236}">
                    <a16:creationId xmlns:a16="http://schemas.microsoft.com/office/drawing/2014/main" id="{3085DF51-042C-0402-A57E-9F3CB643933F}"/>
                  </a:ext>
                </a:extLst>
              </p:cNvPr>
              <p:cNvSpPr/>
              <p:nvPr/>
            </p:nvSpPr>
            <p:spPr>
              <a:xfrm>
                <a:off x="472381" y="1799000"/>
                <a:ext cx="1320205" cy="524816"/>
              </a:xfrm>
              <a:prstGeom prst="roundRect">
                <a:avLst>
                  <a:gd name="adj" fmla="val 9365"/>
                </a:avLst>
              </a:prstGeom>
              <a:solidFill>
                <a:srgbClr val="276DB5">
                  <a:alpha val="20000"/>
                </a:srgbClr>
              </a:solidFill>
              <a:ln w="285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dirty="0">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6" name="TextBox 45">
                <a:extLst>
                  <a:ext uri="{FF2B5EF4-FFF2-40B4-BE49-F238E27FC236}">
                    <a16:creationId xmlns:a16="http://schemas.microsoft.com/office/drawing/2014/main" id="{11A5020E-625A-5972-DF0C-71C7BCB0B2A3}"/>
                  </a:ext>
                </a:extLst>
              </p:cNvPr>
              <p:cNvSpPr txBox="1"/>
              <p:nvPr/>
            </p:nvSpPr>
            <p:spPr>
              <a:xfrm>
                <a:off x="594680" y="1985360"/>
                <a:ext cx="1075615" cy="152098"/>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 향유 역량</a:t>
                </a:r>
                <a:endPar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sp>
          <p:nvSpPr>
            <p:cNvPr id="331" name="자유형: 도형 330">
              <a:extLst>
                <a:ext uri="{FF2B5EF4-FFF2-40B4-BE49-F238E27FC236}">
                  <a16:creationId xmlns:a16="http://schemas.microsoft.com/office/drawing/2014/main" id="{69948CE6-398E-27EE-FA21-7E4204A56FFD}"/>
                </a:ext>
              </a:extLst>
            </p:cNvPr>
            <p:cNvSpPr/>
            <p:nvPr/>
          </p:nvSpPr>
          <p:spPr>
            <a:xfrm>
              <a:off x="1141498" y="3793402"/>
              <a:ext cx="1420074" cy="280657"/>
            </a:xfrm>
            <a:custGeom>
              <a:avLst/>
              <a:gdLst>
                <a:gd name="connsiteX0" fmla="*/ 0 w 1765426"/>
                <a:gd name="connsiteY0" fmla="*/ 0 h 280657"/>
                <a:gd name="connsiteX1" fmla="*/ 0 w 1765426"/>
                <a:gd name="connsiteY1" fmla="*/ 280657 h 280657"/>
                <a:gd name="connsiteX2" fmla="*/ 1765426 w 1765426"/>
                <a:gd name="connsiteY2" fmla="*/ 280657 h 280657"/>
                <a:gd name="connsiteX3" fmla="*/ 1765426 w 1765426"/>
                <a:gd name="connsiteY3" fmla="*/ 27160 h 280657"/>
              </a:gdLst>
              <a:ahLst/>
              <a:cxnLst>
                <a:cxn ang="0">
                  <a:pos x="connsiteX0" y="connsiteY0"/>
                </a:cxn>
                <a:cxn ang="0">
                  <a:pos x="connsiteX1" y="connsiteY1"/>
                </a:cxn>
                <a:cxn ang="0">
                  <a:pos x="connsiteX2" y="connsiteY2"/>
                </a:cxn>
                <a:cxn ang="0">
                  <a:pos x="connsiteX3" y="connsiteY3"/>
                </a:cxn>
              </a:cxnLst>
              <a:rect l="l" t="t" r="r" b="b"/>
              <a:pathLst>
                <a:path w="1765426" h="280657">
                  <a:moveTo>
                    <a:pt x="0" y="0"/>
                  </a:moveTo>
                  <a:lnTo>
                    <a:pt x="0" y="280657"/>
                  </a:lnTo>
                  <a:lnTo>
                    <a:pt x="1765426" y="280657"/>
                  </a:lnTo>
                  <a:lnTo>
                    <a:pt x="1765426" y="27160"/>
                  </a:lnTo>
                </a:path>
              </a:pathLst>
            </a:custGeom>
            <a:noFill/>
            <a:ln>
              <a:gradFill>
                <a:gsLst>
                  <a:gs pos="0">
                    <a:srgbClr val="0F958E"/>
                  </a:gs>
                  <a:gs pos="100000">
                    <a:srgbClr val="276DB5"/>
                  </a:gs>
                </a:gsLst>
                <a:lin ang="0" scaled="0"/>
              </a:gra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32" name="자유형: 도형 331">
              <a:extLst>
                <a:ext uri="{FF2B5EF4-FFF2-40B4-BE49-F238E27FC236}">
                  <a16:creationId xmlns:a16="http://schemas.microsoft.com/office/drawing/2014/main" id="{6FAB5A24-0F28-BB8F-C6CF-96B6CF6C43E8}"/>
                </a:ext>
              </a:extLst>
            </p:cNvPr>
            <p:cNvSpPr/>
            <p:nvPr/>
          </p:nvSpPr>
          <p:spPr>
            <a:xfrm>
              <a:off x="2706986" y="3793402"/>
              <a:ext cx="1501411" cy="280657"/>
            </a:xfrm>
            <a:custGeom>
              <a:avLst/>
              <a:gdLst>
                <a:gd name="connsiteX0" fmla="*/ 0 w 1765426"/>
                <a:gd name="connsiteY0" fmla="*/ 0 h 280657"/>
                <a:gd name="connsiteX1" fmla="*/ 0 w 1765426"/>
                <a:gd name="connsiteY1" fmla="*/ 280657 h 280657"/>
                <a:gd name="connsiteX2" fmla="*/ 1765426 w 1765426"/>
                <a:gd name="connsiteY2" fmla="*/ 280657 h 280657"/>
                <a:gd name="connsiteX3" fmla="*/ 1765426 w 1765426"/>
                <a:gd name="connsiteY3" fmla="*/ 27160 h 280657"/>
              </a:gdLst>
              <a:ahLst/>
              <a:cxnLst>
                <a:cxn ang="0">
                  <a:pos x="connsiteX0" y="connsiteY0"/>
                </a:cxn>
                <a:cxn ang="0">
                  <a:pos x="connsiteX1" y="connsiteY1"/>
                </a:cxn>
                <a:cxn ang="0">
                  <a:pos x="connsiteX2" y="connsiteY2"/>
                </a:cxn>
                <a:cxn ang="0">
                  <a:pos x="connsiteX3" y="connsiteY3"/>
                </a:cxn>
              </a:cxnLst>
              <a:rect l="l" t="t" r="r" b="b"/>
              <a:pathLst>
                <a:path w="1765426" h="280657">
                  <a:moveTo>
                    <a:pt x="0" y="0"/>
                  </a:moveTo>
                  <a:lnTo>
                    <a:pt x="0" y="280657"/>
                  </a:lnTo>
                  <a:lnTo>
                    <a:pt x="1765426" y="280657"/>
                  </a:lnTo>
                  <a:lnTo>
                    <a:pt x="1765426" y="27160"/>
                  </a:lnTo>
                </a:path>
              </a:pathLst>
            </a:custGeom>
            <a:noFill/>
            <a:ln>
              <a:gradFill>
                <a:gsLst>
                  <a:gs pos="0">
                    <a:srgbClr val="276DB5"/>
                  </a:gs>
                  <a:gs pos="100000">
                    <a:srgbClr val="935A9E"/>
                  </a:gs>
                </a:gsLst>
                <a:lin ang="0" scaled="0"/>
              </a:gra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33" name="TextBox 332">
              <a:extLst>
                <a:ext uri="{FF2B5EF4-FFF2-40B4-BE49-F238E27FC236}">
                  <a16:creationId xmlns:a16="http://schemas.microsoft.com/office/drawing/2014/main" id="{9180E633-694B-8C5F-6E28-F3E822D7C954}"/>
                </a:ext>
              </a:extLst>
            </p:cNvPr>
            <p:cNvSpPr txBox="1"/>
            <p:nvPr/>
          </p:nvSpPr>
          <p:spPr>
            <a:xfrm>
              <a:off x="1413916" y="4141465"/>
              <a:ext cx="875240" cy="276999"/>
            </a:xfrm>
            <a:prstGeom prst="rect">
              <a:avLst/>
            </a:prstGeom>
            <a:noFill/>
          </p:spPr>
          <p:txBody>
            <a:bodyPr wrap="none" lIns="0" tIns="0" rIns="0" bIns="0" rtlCol="0" anchor="t">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체육과가 지향하는</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삶을 위한 역량</a:t>
              </a:r>
            </a:p>
          </p:txBody>
        </p:sp>
        <p:sp>
          <p:nvSpPr>
            <p:cNvPr id="334" name="TextBox 333">
              <a:extLst>
                <a:ext uri="{FF2B5EF4-FFF2-40B4-BE49-F238E27FC236}">
                  <a16:creationId xmlns:a16="http://schemas.microsoft.com/office/drawing/2014/main" id="{80AF77EF-981E-3092-5CB8-49DAE7D7346E}"/>
                </a:ext>
              </a:extLst>
            </p:cNvPr>
            <p:cNvSpPr txBox="1"/>
            <p:nvPr/>
          </p:nvSpPr>
          <p:spPr>
            <a:xfrm>
              <a:off x="2898244" y="4141465"/>
              <a:ext cx="1118896" cy="415498"/>
            </a:xfrm>
            <a:prstGeom prst="rect">
              <a:avLst/>
            </a:prstGeom>
            <a:noFill/>
          </p:spPr>
          <p:txBody>
            <a:bodyPr wrap="none" lIns="0" tIns="0" rIns="0" bIns="0" rtlCol="0" anchor="t">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형식별로</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세 가지 역량의</a:t>
              </a:r>
              <a:endPar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지식</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기능</a:t>
              </a:r>
              <a:r>
                <a:rPr lang="en-US" altLang="ko-KR"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태도를 학습</a:t>
              </a:r>
            </a:p>
          </p:txBody>
        </p:sp>
        <p:grpSp>
          <p:nvGrpSpPr>
            <p:cNvPr id="338" name="그룹 337">
              <a:extLst>
                <a:ext uri="{FF2B5EF4-FFF2-40B4-BE49-F238E27FC236}">
                  <a16:creationId xmlns:a16="http://schemas.microsoft.com/office/drawing/2014/main" id="{FB9871F8-8FD1-147F-69D0-4DB800284FFA}"/>
                </a:ext>
              </a:extLst>
            </p:cNvPr>
            <p:cNvGrpSpPr/>
            <p:nvPr/>
          </p:nvGrpSpPr>
          <p:grpSpPr>
            <a:xfrm>
              <a:off x="6806695" y="2405135"/>
              <a:ext cx="513277" cy="808416"/>
              <a:chOff x="6806695" y="2405135"/>
              <a:chExt cx="513277" cy="808416"/>
            </a:xfrm>
          </p:grpSpPr>
          <p:sp>
            <p:nvSpPr>
              <p:cNvPr id="335" name="오른쪽 대괄호 334">
                <a:extLst>
                  <a:ext uri="{FF2B5EF4-FFF2-40B4-BE49-F238E27FC236}">
                    <a16:creationId xmlns:a16="http://schemas.microsoft.com/office/drawing/2014/main" id="{608C1948-D359-3561-17BB-EE574BD0487A}"/>
                  </a:ext>
                </a:extLst>
              </p:cNvPr>
              <p:cNvSpPr/>
              <p:nvPr/>
            </p:nvSpPr>
            <p:spPr>
              <a:xfrm>
                <a:off x="6806695" y="2405135"/>
                <a:ext cx="89405" cy="808416"/>
              </a:xfrm>
              <a:prstGeom prst="rightBracket">
                <a:avLst>
                  <a:gd name="adj" fmla="val 0"/>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37" name="TextBox 336">
                <a:extLst>
                  <a:ext uri="{FF2B5EF4-FFF2-40B4-BE49-F238E27FC236}">
                    <a16:creationId xmlns:a16="http://schemas.microsoft.com/office/drawing/2014/main" id="{E6BBA77A-D5A7-77A3-4021-8773F48D0FEC}"/>
                  </a:ext>
                </a:extLst>
              </p:cNvPr>
              <p:cNvSpPr txBox="1"/>
              <p:nvPr/>
            </p:nvSpPr>
            <p:spPr>
              <a:xfrm>
                <a:off x="6948075" y="2624677"/>
                <a:ext cx="371897" cy="369332"/>
              </a:xfrm>
              <a:prstGeom prst="rect">
                <a:avLst/>
              </a:prstGeom>
              <a:noFill/>
            </p:spPr>
            <p:txBody>
              <a:bodyPr wrap="none" lIns="0" tIns="0" rIns="0" bIns="0" rtlCol="0" anchor="ctr">
                <a:spAutoFit/>
              </a:bodyPr>
              <a:lstStyle/>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형식의</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심화</a:t>
                </a:r>
              </a:p>
            </p:txBody>
          </p:sp>
        </p:grpSp>
        <p:grpSp>
          <p:nvGrpSpPr>
            <p:cNvPr id="339" name="그룹 338">
              <a:extLst>
                <a:ext uri="{FF2B5EF4-FFF2-40B4-BE49-F238E27FC236}">
                  <a16:creationId xmlns:a16="http://schemas.microsoft.com/office/drawing/2014/main" id="{5BCE693C-93FA-49AD-BA26-E19C2562B218}"/>
                </a:ext>
              </a:extLst>
            </p:cNvPr>
            <p:cNvGrpSpPr/>
            <p:nvPr/>
          </p:nvGrpSpPr>
          <p:grpSpPr>
            <a:xfrm>
              <a:off x="6806695" y="3472604"/>
              <a:ext cx="445951" cy="1335798"/>
              <a:chOff x="6806695" y="2405135"/>
              <a:chExt cx="445951" cy="808416"/>
            </a:xfrm>
          </p:grpSpPr>
          <p:sp>
            <p:nvSpPr>
              <p:cNvPr id="340" name="오른쪽 대괄호 339">
                <a:extLst>
                  <a:ext uri="{FF2B5EF4-FFF2-40B4-BE49-F238E27FC236}">
                    <a16:creationId xmlns:a16="http://schemas.microsoft.com/office/drawing/2014/main" id="{2E6C52CC-8D9E-DFE3-2EA7-D6C241A8A815}"/>
                  </a:ext>
                </a:extLst>
              </p:cNvPr>
              <p:cNvSpPr/>
              <p:nvPr/>
            </p:nvSpPr>
            <p:spPr>
              <a:xfrm>
                <a:off x="6806695" y="2405135"/>
                <a:ext cx="89405" cy="808416"/>
              </a:xfrm>
              <a:prstGeom prst="rightBracket">
                <a:avLst>
                  <a:gd name="adj" fmla="val 0"/>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41" name="TextBox 340">
                <a:extLst>
                  <a:ext uri="{FF2B5EF4-FFF2-40B4-BE49-F238E27FC236}">
                    <a16:creationId xmlns:a16="http://schemas.microsoft.com/office/drawing/2014/main" id="{9AADFCEF-1617-BE84-B9A6-6D35DC6D195D}"/>
                  </a:ext>
                </a:extLst>
              </p:cNvPr>
              <p:cNvSpPr txBox="1"/>
              <p:nvPr/>
            </p:nvSpPr>
            <p:spPr>
              <a:xfrm>
                <a:off x="6948075" y="2585826"/>
                <a:ext cx="304571" cy="447035"/>
              </a:xfrm>
              <a:prstGeom prst="rect">
                <a:avLst/>
              </a:prstGeom>
              <a:noFill/>
            </p:spPr>
            <p:txBody>
              <a:bodyPr wrap="none" lIns="0" tIns="0" rIns="0" bIns="0" rtlCol="0" anchor="ctr">
                <a:spAutoFit/>
              </a:bodyPr>
              <a:lstStyle/>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 및</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주제로</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심화</a:t>
                </a:r>
                <a:r>
                  <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진로</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안내</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343" name="그룹 342">
              <a:extLst>
                <a:ext uri="{FF2B5EF4-FFF2-40B4-BE49-F238E27FC236}">
                  <a16:creationId xmlns:a16="http://schemas.microsoft.com/office/drawing/2014/main" id="{CFAB8776-0CDB-E580-C2C3-808606ECA9AB}"/>
                </a:ext>
              </a:extLst>
            </p:cNvPr>
            <p:cNvGrpSpPr/>
            <p:nvPr/>
          </p:nvGrpSpPr>
          <p:grpSpPr>
            <a:xfrm>
              <a:off x="6806695" y="5092463"/>
              <a:ext cx="563448" cy="837774"/>
              <a:chOff x="6806695" y="2405135"/>
              <a:chExt cx="563448" cy="808416"/>
            </a:xfrm>
          </p:grpSpPr>
          <p:sp>
            <p:nvSpPr>
              <p:cNvPr id="344" name="오른쪽 대괄호 343">
                <a:extLst>
                  <a:ext uri="{FF2B5EF4-FFF2-40B4-BE49-F238E27FC236}">
                    <a16:creationId xmlns:a16="http://schemas.microsoft.com/office/drawing/2014/main" id="{90B464FB-DB72-5CC6-74FB-E0861D2FA959}"/>
                  </a:ext>
                </a:extLst>
              </p:cNvPr>
              <p:cNvSpPr/>
              <p:nvPr/>
            </p:nvSpPr>
            <p:spPr>
              <a:xfrm>
                <a:off x="6806695" y="2405135"/>
                <a:ext cx="89405" cy="808416"/>
              </a:xfrm>
              <a:prstGeom prst="rightBracket">
                <a:avLst>
                  <a:gd name="adj" fmla="val 0"/>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45" name="TextBox 344">
                <a:extLst>
                  <a:ext uri="{FF2B5EF4-FFF2-40B4-BE49-F238E27FC236}">
                    <a16:creationId xmlns:a16="http://schemas.microsoft.com/office/drawing/2014/main" id="{59AF926D-05BC-A830-2038-9DD22E7FB207}"/>
                  </a:ext>
                </a:extLst>
              </p:cNvPr>
              <p:cNvSpPr txBox="1"/>
              <p:nvPr/>
            </p:nvSpPr>
            <p:spPr>
              <a:xfrm>
                <a:off x="6948075" y="2631148"/>
                <a:ext cx="422068" cy="356390"/>
              </a:xfrm>
              <a:prstGeom prst="rect">
                <a:avLst/>
              </a:prstGeom>
              <a:noFill/>
            </p:spPr>
            <p:txBody>
              <a:bodyPr wrap="square" lIns="0" tIns="0" rIns="0" bIns="0" rtlCol="0" anchor="ctr">
                <a:spAutoFit/>
              </a:bodyPr>
              <a:lstStyle/>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스포츠와</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생활의</a:t>
                </a:r>
                <a:endParaRPr lang="en-US" altLang="ko-KR"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8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융합</a:t>
                </a:r>
              </a:p>
            </p:txBody>
          </p:sp>
        </p:grpSp>
        <p:sp>
          <p:nvSpPr>
            <p:cNvPr id="347" name="TextBox 346">
              <a:extLst>
                <a:ext uri="{FF2B5EF4-FFF2-40B4-BE49-F238E27FC236}">
                  <a16:creationId xmlns:a16="http://schemas.microsoft.com/office/drawing/2014/main" id="{85DDAA21-BC34-F4AC-9F86-4B4C35D796B5}"/>
                </a:ext>
              </a:extLst>
            </p:cNvPr>
            <p:cNvSpPr txBox="1"/>
            <p:nvPr/>
          </p:nvSpPr>
          <p:spPr>
            <a:xfrm>
              <a:off x="7435066" y="4898857"/>
              <a:ext cx="1191031" cy="238527"/>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진로 선택</a:t>
              </a:r>
              <a:r>
                <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(10)</a:t>
              </a:r>
            </a:p>
            <a:p>
              <a:pPr algn="ct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스포츠를 경기 전문성으로 심화</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48" name="TextBox 347">
              <a:extLst>
                <a:ext uri="{FF2B5EF4-FFF2-40B4-BE49-F238E27FC236}">
                  <a16:creationId xmlns:a16="http://schemas.microsoft.com/office/drawing/2014/main" id="{0A6A6A3A-4830-62F2-E45D-29C19EEF7FCB}"/>
                </a:ext>
              </a:extLst>
            </p:cNvPr>
            <p:cNvSpPr txBox="1"/>
            <p:nvPr/>
          </p:nvSpPr>
          <p:spPr>
            <a:xfrm>
              <a:off x="7370143" y="5919936"/>
              <a:ext cx="1320875" cy="238527"/>
            </a:xfrm>
            <a:prstGeom prst="rect">
              <a:avLst/>
            </a:prstGeom>
            <a:noFill/>
          </p:spPr>
          <p:txBody>
            <a:bodyPr wrap="none" lIns="0" tIns="0" rIns="0" bIns="0" rtlCol="0" anchor="ctr">
              <a:spAutoFit/>
            </a:bodyPr>
            <a:lstStyle/>
            <a:p>
              <a:pPr algn="ctr"/>
              <a:r>
                <a:rPr lang="ko-KR" altLang="en-US"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융합 선택</a:t>
              </a:r>
              <a:r>
                <a:rPr lang="en-US" altLang="ko-KR" sz="8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(3)</a:t>
              </a:r>
            </a:p>
            <a:p>
              <a:pPr algn="ct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스포츠와 학문</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지도 전문성을 융합</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49" name="자유형: 도형 348">
              <a:extLst>
                <a:ext uri="{FF2B5EF4-FFF2-40B4-BE49-F238E27FC236}">
                  <a16:creationId xmlns:a16="http://schemas.microsoft.com/office/drawing/2014/main" id="{ADB63D25-58C5-B8CD-5880-1F719725D273}"/>
                </a:ext>
              </a:extLst>
            </p:cNvPr>
            <p:cNvSpPr/>
            <p:nvPr/>
          </p:nvSpPr>
          <p:spPr>
            <a:xfrm flipH="1" flipV="1">
              <a:off x="5940151" y="1624306"/>
              <a:ext cx="1878027" cy="280657"/>
            </a:xfrm>
            <a:custGeom>
              <a:avLst/>
              <a:gdLst>
                <a:gd name="connsiteX0" fmla="*/ 0 w 1765426"/>
                <a:gd name="connsiteY0" fmla="*/ 0 h 280657"/>
                <a:gd name="connsiteX1" fmla="*/ 0 w 1765426"/>
                <a:gd name="connsiteY1" fmla="*/ 280657 h 280657"/>
                <a:gd name="connsiteX2" fmla="*/ 1765426 w 1765426"/>
                <a:gd name="connsiteY2" fmla="*/ 280657 h 280657"/>
                <a:gd name="connsiteX3" fmla="*/ 1765426 w 1765426"/>
                <a:gd name="connsiteY3" fmla="*/ 27160 h 280657"/>
              </a:gdLst>
              <a:ahLst/>
              <a:cxnLst>
                <a:cxn ang="0">
                  <a:pos x="connsiteX0" y="connsiteY0"/>
                </a:cxn>
                <a:cxn ang="0">
                  <a:pos x="connsiteX1" y="connsiteY1"/>
                </a:cxn>
                <a:cxn ang="0">
                  <a:pos x="connsiteX2" y="connsiteY2"/>
                </a:cxn>
                <a:cxn ang="0">
                  <a:pos x="connsiteX3" y="connsiteY3"/>
                </a:cxn>
              </a:cxnLst>
              <a:rect l="l" t="t" r="r" b="b"/>
              <a:pathLst>
                <a:path w="1765426" h="280657">
                  <a:moveTo>
                    <a:pt x="0" y="0"/>
                  </a:moveTo>
                  <a:lnTo>
                    <a:pt x="0" y="280657"/>
                  </a:lnTo>
                  <a:lnTo>
                    <a:pt x="1765426" y="280657"/>
                  </a:lnTo>
                  <a:lnTo>
                    <a:pt x="1765426" y="27160"/>
                  </a:lnTo>
                </a:path>
              </a:pathLst>
            </a:custGeom>
            <a:noFill/>
            <a:ln>
              <a:gradFill>
                <a:gsLst>
                  <a:gs pos="0">
                    <a:srgbClr val="5B9B00"/>
                  </a:gs>
                  <a:gs pos="100000">
                    <a:srgbClr val="F89606"/>
                  </a:gs>
                </a:gsLst>
                <a:lin ang="0" scaled="0"/>
              </a:gra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sp>
        <p:nvSpPr>
          <p:cNvPr id="14" name="TextBox 13">
            <a:extLst>
              <a:ext uri="{FF2B5EF4-FFF2-40B4-BE49-F238E27FC236}">
                <a16:creationId xmlns:a16="http://schemas.microsoft.com/office/drawing/2014/main" id="{3B705917-9120-6675-82B9-1EDF7C693BE1}"/>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1547010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840B2428-2765-29DA-64D7-9F41FEBE7CA0}"/>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162E4091-5CC2-1150-825E-DC8572903A91}"/>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3CAC346-7ECC-4571-7579-5DFB909EB814}"/>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1C1E9C5C-C8F9-B9D4-2690-3589381A064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71B99A91-CCBE-934C-809F-F78B6234B548}"/>
              </a:ext>
            </a:extLst>
          </p:cNvPr>
          <p:cNvGrpSpPr/>
          <p:nvPr/>
        </p:nvGrpSpPr>
        <p:grpSpPr>
          <a:xfrm>
            <a:off x="468313" y="1268760"/>
            <a:ext cx="2506123" cy="279806"/>
            <a:chOff x="468312" y="1266631"/>
            <a:chExt cx="2506123" cy="279806"/>
          </a:xfrm>
        </p:grpSpPr>
        <p:sp>
          <p:nvSpPr>
            <p:cNvPr id="7" name="TextBox 6">
              <a:extLst>
                <a:ext uri="{FF2B5EF4-FFF2-40B4-BE49-F238E27FC236}">
                  <a16:creationId xmlns:a16="http://schemas.microsoft.com/office/drawing/2014/main" id="{1A8C4460-EAB7-876A-76AA-624B0A20A95D}"/>
                </a:ext>
              </a:extLst>
            </p:cNvPr>
            <p:cNvSpPr txBox="1"/>
            <p:nvPr/>
          </p:nvSpPr>
          <p:spPr>
            <a:xfrm>
              <a:off x="762291" y="1266631"/>
              <a:ext cx="221214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교수</a:t>
              </a:r>
              <a:r>
                <a:rPr lang="en-US" altLang="ko-KR" sz="1600"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방향의 구조</a:t>
              </a:r>
            </a:p>
          </p:txBody>
        </p:sp>
        <p:grpSp>
          <p:nvGrpSpPr>
            <p:cNvPr id="8" name="그룹 7">
              <a:extLst>
                <a:ext uri="{FF2B5EF4-FFF2-40B4-BE49-F238E27FC236}">
                  <a16:creationId xmlns:a16="http://schemas.microsoft.com/office/drawing/2014/main" id="{8F907CF6-42F5-8CE2-5F31-2889275C3F8E}"/>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B95B0E56-65E3-64AF-100F-2E9A2A2114B1}"/>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2D80E1BC-6058-708E-17D2-677C6985164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4F72826D-98F7-E9A2-110F-D351E90C152C}"/>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2" name="그룹 11">
            <a:extLst>
              <a:ext uri="{FF2B5EF4-FFF2-40B4-BE49-F238E27FC236}">
                <a16:creationId xmlns:a16="http://schemas.microsoft.com/office/drawing/2014/main" id="{BE9AC538-9540-5ED3-5F07-8113A44BB8ED}"/>
              </a:ext>
            </a:extLst>
          </p:cNvPr>
          <p:cNvGrpSpPr/>
          <p:nvPr/>
        </p:nvGrpSpPr>
        <p:grpSpPr>
          <a:xfrm>
            <a:off x="467610" y="1616334"/>
            <a:ext cx="8208078" cy="2883956"/>
            <a:chOff x="467610" y="1616334"/>
            <a:chExt cx="8208078" cy="2883956"/>
          </a:xfrm>
        </p:grpSpPr>
        <p:sp>
          <p:nvSpPr>
            <p:cNvPr id="46" name="자유형: 도형 45">
              <a:extLst>
                <a:ext uri="{FF2B5EF4-FFF2-40B4-BE49-F238E27FC236}">
                  <a16:creationId xmlns:a16="http://schemas.microsoft.com/office/drawing/2014/main" id="{2180E3E4-117A-CD93-211D-1044D800FAA5}"/>
                </a:ext>
              </a:extLst>
            </p:cNvPr>
            <p:cNvSpPr/>
            <p:nvPr/>
          </p:nvSpPr>
          <p:spPr>
            <a:xfrm flipV="1">
              <a:off x="3436202" y="3264843"/>
              <a:ext cx="2271596" cy="528425"/>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sp>
          <p:nvSpPr>
            <p:cNvPr id="47" name="자유형: 도형 46">
              <a:extLst>
                <a:ext uri="{FF2B5EF4-FFF2-40B4-BE49-F238E27FC236}">
                  <a16:creationId xmlns:a16="http://schemas.microsoft.com/office/drawing/2014/main" id="{07F59008-13C1-DC5A-01AE-7C3D9F0947E5}"/>
                </a:ext>
              </a:extLst>
            </p:cNvPr>
            <p:cNvSpPr/>
            <p:nvPr/>
          </p:nvSpPr>
          <p:spPr>
            <a:xfrm flipV="1">
              <a:off x="3436202" y="2223071"/>
              <a:ext cx="2271596" cy="528425"/>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48" name="그룹 47">
              <a:extLst>
                <a:ext uri="{FF2B5EF4-FFF2-40B4-BE49-F238E27FC236}">
                  <a16:creationId xmlns:a16="http://schemas.microsoft.com/office/drawing/2014/main" id="{149B856D-9498-C14A-EFA0-3AA92578495D}"/>
                </a:ext>
              </a:extLst>
            </p:cNvPr>
            <p:cNvGrpSpPr/>
            <p:nvPr/>
          </p:nvGrpSpPr>
          <p:grpSpPr>
            <a:xfrm>
              <a:off x="467610" y="3759182"/>
              <a:ext cx="8208078" cy="741108"/>
              <a:chOff x="467610" y="4233112"/>
              <a:chExt cx="8208078" cy="741108"/>
            </a:xfrm>
          </p:grpSpPr>
          <p:sp>
            <p:nvSpPr>
              <p:cNvPr id="24" name="사각형: 둥근 모서리 23">
                <a:extLst>
                  <a:ext uri="{FF2B5EF4-FFF2-40B4-BE49-F238E27FC236}">
                    <a16:creationId xmlns:a16="http://schemas.microsoft.com/office/drawing/2014/main" id="{1E51F23B-800F-13EB-3136-9FB3AA57E4A7}"/>
                  </a:ext>
                </a:extLst>
              </p:cNvPr>
              <p:cNvSpPr/>
              <p:nvPr/>
            </p:nvSpPr>
            <p:spPr>
              <a:xfrm>
                <a:off x="467610" y="4233112"/>
                <a:ext cx="2550139" cy="741108"/>
              </a:xfrm>
              <a:prstGeom prst="roundRect">
                <a:avLst>
                  <a:gd name="adj" fmla="val 15457"/>
                </a:avLst>
              </a:prstGeom>
              <a:solidFill>
                <a:srgbClr val="0F958E">
                  <a:alpha val="3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8" name="사각형: 둥근 모서리 27">
                <a:extLst>
                  <a:ext uri="{FF2B5EF4-FFF2-40B4-BE49-F238E27FC236}">
                    <a16:creationId xmlns:a16="http://schemas.microsoft.com/office/drawing/2014/main" id="{61D72B17-45D1-6B33-8807-610FF64A1A34}"/>
                  </a:ext>
                </a:extLst>
              </p:cNvPr>
              <p:cNvSpPr/>
              <p:nvPr/>
            </p:nvSpPr>
            <p:spPr>
              <a:xfrm>
                <a:off x="3296579" y="4233112"/>
                <a:ext cx="2550139" cy="741108"/>
              </a:xfrm>
              <a:prstGeom prst="roundRect">
                <a:avLst>
                  <a:gd name="adj" fmla="val 15457"/>
                </a:avLst>
              </a:prstGeom>
              <a:solidFill>
                <a:srgbClr val="0F958E">
                  <a:alpha val="3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31" name="사각형: 둥근 모서리 30">
                <a:extLst>
                  <a:ext uri="{FF2B5EF4-FFF2-40B4-BE49-F238E27FC236}">
                    <a16:creationId xmlns:a16="http://schemas.microsoft.com/office/drawing/2014/main" id="{7E248635-AB20-466D-B650-92E26F3E0EE3}"/>
                  </a:ext>
                </a:extLst>
              </p:cNvPr>
              <p:cNvSpPr/>
              <p:nvPr/>
            </p:nvSpPr>
            <p:spPr>
              <a:xfrm>
                <a:off x="6125549" y="4233112"/>
                <a:ext cx="2550139" cy="741108"/>
              </a:xfrm>
              <a:prstGeom prst="roundRect">
                <a:avLst>
                  <a:gd name="adj" fmla="val 15457"/>
                </a:avLst>
              </a:prstGeom>
              <a:solidFill>
                <a:srgbClr val="0F958E">
                  <a:alpha val="3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927D6F30-3089-F0F3-7191-6D4491119167}"/>
                  </a:ext>
                </a:extLst>
              </p:cNvPr>
              <p:cNvSpPr txBox="1"/>
              <p:nvPr/>
            </p:nvSpPr>
            <p:spPr>
              <a:xfrm>
                <a:off x="747215" y="4357445"/>
                <a:ext cx="1990931"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창의성과 인성 함양을 위한</a:t>
                </a:r>
              </a:p>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통합적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제공</a:t>
                </a:r>
              </a:p>
            </p:txBody>
          </p:sp>
          <p:sp>
            <p:nvSpPr>
              <p:cNvPr id="29" name="TextBox 28">
                <a:extLst>
                  <a:ext uri="{FF2B5EF4-FFF2-40B4-BE49-F238E27FC236}">
                    <a16:creationId xmlns:a16="http://schemas.microsoft.com/office/drawing/2014/main" id="{6EFC2C02-4024-7BB6-A96F-2306984C4398}"/>
                  </a:ext>
                </a:extLst>
              </p:cNvPr>
              <p:cNvSpPr txBox="1"/>
              <p:nvPr/>
            </p:nvSpPr>
            <p:spPr>
              <a:xfrm>
                <a:off x="3637098" y="4357445"/>
                <a:ext cx="1869101"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자기 주도적 학습을 위한 </a:t>
                </a:r>
                <a:endPar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맞춤형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제공</a:t>
                </a:r>
              </a:p>
            </p:txBody>
          </p:sp>
          <p:sp>
            <p:nvSpPr>
              <p:cNvPr id="32" name="TextBox 31">
                <a:extLst>
                  <a:ext uri="{FF2B5EF4-FFF2-40B4-BE49-F238E27FC236}">
                    <a16:creationId xmlns:a16="http://schemas.microsoft.com/office/drawing/2014/main" id="{4F2161D3-3B98-DA66-F6B3-763F1C93FF81}"/>
                  </a:ext>
                </a:extLst>
              </p:cNvPr>
              <p:cNvSpPr txBox="1"/>
              <p:nvPr/>
            </p:nvSpPr>
            <p:spPr>
              <a:xfrm>
                <a:off x="6570264" y="4357445"/>
                <a:ext cx="1660712"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디지털 기술을 활용한 </a:t>
                </a:r>
                <a:endPar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효율적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제공</a:t>
                </a:r>
              </a:p>
            </p:txBody>
          </p:sp>
        </p:grpSp>
        <p:grpSp>
          <p:nvGrpSpPr>
            <p:cNvPr id="51" name="그룹 50">
              <a:extLst>
                <a:ext uri="{FF2B5EF4-FFF2-40B4-BE49-F238E27FC236}">
                  <a16:creationId xmlns:a16="http://schemas.microsoft.com/office/drawing/2014/main" id="{78160DB9-F33E-C4D0-9A7A-F1AB8B76B0F3}"/>
                </a:ext>
              </a:extLst>
            </p:cNvPr>
            <p:cNvGrpSpPr/>
            <p:nvPr/>
          </p:nvGrpSpPr>
          <p:grpSpPr>
            <a:xfrm>
              <a:off x="4711415" y="2656434"/>
              <a:ext cx="2550139" cy="561343"/>
              <a:chOff x="4711415" y="3101789"/>
              <a:chExt cx="2550139" cy="561343"/>
            </a:xfrm>
          </p:grpSpPr>
          <p:sp>
            <p:nvSpPr>
              <p:cNvPr id="38" name="사각형: 둥근 모서리 37">
                <a:extLst>
                  <a:ext uri="{FF2B5EF4-FFF2-40B4-BE49-F238E27FC236}">
                    <a16:creationId xmlns:a16="http://schemas.microsoft.com/office/drawing/2014/main" id="{8CEB3DE0-A436-54A9-9F89-B0DA5CB37FD7}"/>
                  </a:ext>
                </a:extLst>
              </p:cNvPr>
              <p:cNvSpPr/>
              <p:nvPr/>
            </p:nvSpPr>
            <p:spPr>
              <a:xfrm>
                <a:off x="4711415" y="3101789"/>
                <a:ext cx="2550139" cy="561343"/>
              </a:xfrm>
              <a:prstGeom prst="roundRect">
                <a:avLst>
                  <a:gd name="adj" fmla="val 15457"/>
                </a:avLst>
              </a:prstGeom>
              <a:solidFill>
                <a:srgbClr val="276DB5">
                  <a:alpha val="20000"/>
                </a:srgbClr>
              </a:solid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3" name="TextBox 42">
                <a:extLst>
                  <a:ext uri="{FF2B5EF4-FFF2-40B4-BE49-F238E27FC236}">
                    <a16:creationId xmlns:a16="http://schemas.microsoft.com/office/drawing/2014/main" id="{E332745B-C2D1-6C4A-E57D-A6EF14268D1F}"/>
                  </a:ext>
                </a:extLst>
              </p:cNvPr>
              <p:cNvSpPr txBox="1"/>
              <p:nvPr/>
            </p:nvSpPr>
            <p:spPr>
              <a:xfrm>
                <a:off x="4819498" y="3259350"/>
                <a:ext cx="2333973"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신체활동의 시간적</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공간적 확장</a:t>
                </a:r>
              </a:p>
            </p:txBody>
          </p:sp>
        </p:grpSp>
        <p:grpSp>
          <p:nvGrpSpPr>
            <p:cNvPr id="50" name="그룹 49">
              <a:extLst>
                <a:ext uri="{FF2B5EF4-FFF2-40B4-BE49-F238E27FC236}">
                  <a16:creationId xmlns:a16="http://schemas.microsoft.com/office/drawing/2014/main" id="{A85CCB95-5609-9C15-72CA-B748C1E56AF9}"/>
                </a:ext>
              </a:extLst>
            </p:cNvPr>
            <p:cNvGrpSpPr/>
            <p:nvPr/>
          </p:nvGrpSpPr>
          <p:grpSpPr>
            <a:xfrm>
              <a:off x="1882446" y="2656434"/>
              <a:ext cx="2550139" cy="561343"/>
              <a:chOff x="1882446" y="3101789"/>
              <a:chExt cx="2550139" cy="561343"/>
            </a:xfrm>
          </p:grpSpPr>
          <p:sp>
            <p:nvSpPr>
              <p:cNvPr id="37" name="사각형: 둥근 모서리 36">
                <a:extLst>
                  <a:ext uri="{FF2B5EF4-FFF2-40B4-BE49-F238E27FC236}">
                    <a16:creationId xmlns:a16="http://schemas.microsoft.com/office/drawing/2014/main" id="{F52352E1-9327-9552-8DA5-4FFDAC4C1E23}"/>
                  </a:ext>
                </a:extLst>
              </p:cNvPr>
              <p:cNvSpPr/>
              <p:nvPr/>
            </p:nvSpPr>
            <p:spPr>
              <a:xfrm>
                <a:off x="1882446" y="3101789"/>
                <a:ext cx="2550139" cy="561343"/>
              </a:xfrm>
              <a:prstGeom prst="roundRect">
                <a:avLst>
                  <a:gd name="adj" fmla="val 15457"/>
                </a:avLst>
              </a:prstGeom>
              <a:solidFill>
                <a:srgbClr val="276DB5">
                  <a:alpha val="20000"/>
                </a:srgbClr>
              </a:solid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4" name="TextBox 43">
                <a:extLst>
                  <a:ext uri="{FF2B5EF4-FFF2-40B4-BE49-F238E27FC236}">
                    <a16:creationId xmlns:a16="http://schemas.microsoft.com/office/drawing/2014/main" id="{1C3B7672-2394-C10B-D3C6-724557ECC3C4}"/>
                  </a:ext>
                </a:extLst>
              </p:cNvPr>
              <p:cNvSpPr txBox="1"/>
              <p:nvPr/>
            </p:nvSpPr>
            <p:spPr>
              <a:xfrm>
                <a:off x="2353610" y="3259350"/>
                <a:ext cx="1607812"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움직임의 체계적 발달</a:t>
                </a:r>
              </a:p>
            </p:txBody>
          </p:sp>
        </p:grpSp>
        <p:grpSp>
          <p:nvGrpSpPr>
            <p:cNvPr id="49" name="그룹 48">
              <a:extLst>
                <a:ext uri="{FF2B5EF4-FFF2-40B4-BE49-F238E27FC236}">
                  <a16:creationId xmlns:a16="http://schemas.microsoft.com/office/drawing/2014/main" id="{79A06C6F-C584-FDAE-90F1-EC1B1458E2AA}"/>
                </a:ext>
              </a:extLst>
            </p:cNvPr>
            <p:cNvGrpSpPr/>
            <p:nvPr/>
          </p:nvGrpSpPr>
          <p:grpSpPr>
            <a:xfrm>
              <a:off x="3296931" y="1616334"/>
              <a:ext cx="2550139" cy="561343"/>
              <a:chOff x="3296931" y="1794989"/>
              <a:chExt cx="2550139" cy="561343"/>
            </a:xfrm>
          </p:grpSpPr>
          <p:sp>
            <p:nvSpPr>
              <p:cNvPr id="41" name="사각형: 둥근 모서리 40">
                <a:extLst>
                  <a:ext uri="{FF2B5EF4-FFF2-40B4-BE49-F238E27FC236}">
                    <a16:creationId xmlns:a16="http://schemas.microsoft.com/office/drawing/2014/main" id="{DD595FA2-E59E-1094-FCC8-5BBE328001CC}"/>
                  </a:ext>
                </a:extLst>
              </p:cNvPr>
              <p:cNvSpPr/>
              <p:nvPr/>
            </p:nvSpPr>
            <p:spPr>
              <a:xfrm>
                <a:off x="3296931" y="1794989"/>
                <a:ext cx="2550139" cy="561343"/>
              </a:xfrm>
              <a:prstGeom prst="roundRect">
                <a:avLst>
                  <a:gd name="adj" fmla="val 15457"/>
                </a:avLst>
              </a:prstGeom>
              <a:solidFill>
                <a:srgbClr val="935A9E">
                  <a:alpha val="20000"/>
                </a:srgbClr>
              </a:solid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45" name="TextBox 44">
                <a:extLst>
                  <a:ext uri="{FF2B5EF4-FFF2-40B4-BE49-F238E27FC236}">
                    <a16:creationId xmlns:a16="http://schemas.microsoft.com/office/drawing/2014/main" id="{33071E1E-7732-A37E-53C7-C075B6838659}"/>
                  </a:ext>
                </a:extLst>
              </p:cNvPr>
              <p:cNvSpPr txBox="1"/>
              <p:nvPr/>
            </p:nvSpPr>
            <p:spPr>
              <a:xfrm>
                <a:off x="3768095" y="1952550"/>
                <a:ext cx="1607812"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역량의 함양</a:t>
                </a:r>
              </a:p>
            </p:txBody>
          </p:sp>
        </p:grpSp>
      </p:grpSp>
      <p:sp>
        <p:nvSpPr>
          <p:cNvPr id="61" name="TextBox 60">
            <a:extLst>
              <a:ext uri="{FF2B5EF4-FFF2-40B4-BE49-F238E27FC236}">
                <a16:creationId xmlns:a16="http://schemas.microsoft.com/office/drawing/2014/main" id="{1587C4BE-6A8C-53EB-77E7-3FA2A29B69C5}"/>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18" name="그룹 17">
            <a:extLst>
              <a:ext uri="{FF2B5EF4-FFF2-40B4-BE49-F238E27FC236}">
                <a16:creationId xmlns:a16="http://schemas.microsoft.com/office/drawing/2014/main" id="{5685EE22-393B-EB12-8711-5B68AF999B81}"/>
              </a:ext>
            </a:extLst>
          </p:cNvPr>
          <p:cNvGrpSpPr/>
          <p:nvPr/>
        </p:nvGrpSpPr>
        <p:grpSpPr>
          <a:xfrm>
            <a:off x="468314" y="4460009"/>
            <a:ext cx="8207374" cy="1814278"/>
            <a:chOff x="468314" y="4460009"/>
            <a:chExt cx="8207374" cy="1814278"/>
          </a:xfrm>
        </p:grpSpPr>
        <p:grpSp>
          <p:nvGrpSpPr>
            <p:cNvPr id="14" name="그룹 13">
              <a:extLst>
                <a:ext uri="{FF2B5EF4-FFF2-40B4-BE49-F238E27FC236}">
                  <a16:creationId xmlns:a16="http://schemas.microsoft.com/office/drawing/2014/main" id="{22691B00-AB30-8F87-F6D3-78F666D59EBA}"/>
                </a:ext>
              </a:extLst>
            </p:cNvPr>
            <p:cNvGrpSpPr/>
            <p:nvPr/>
          </p:nvGrpSpPr>
          <p:grpSpPr>
            <a:xfrm>
              <a:off x="468314" y="4867275"/>
              <a:ext cx="8207374" cy="1302613"/>
              <a:chOff x="468314" y="4867275"/>
              <a:chExt cx="8207374" cy="1302613"/>
            </a:xfrm>
          </p:grpSpPr>
          <p:sp>
            <p:nvSpPr>
              <p:cNvPr id="63" name="사각형: 둥근 모서리 62">
                <a:extLst>
                  <a:ext uri="{FF2B5EF4-FFF2-40B4-BE49-F238E27FC236}">
                    <a16:creationId xmlns:a16="http://schemas.microsoft.com/office/drawing/2014/main" id="{BAE4CE14-FB69-5484-586A-8DFA34DF1FA6}"/>
                  </a:ext>
                </a:extLst>
              </p:cNvPr>
              <p:cNvSpPr/>
              <p:nvPr/>
            </p:nvSpPr>
            <p:spPr>
              <a:xfrm>
                <a:off x="468314" y="5250180"/>
                <a:ext cx="8207374" cy="919708"/>
              </a:xfrm>
              <a:prstGeom prst="roundRect">
                <a:avLst>
                  <a:gd name="adj" fmla="val 942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4" name="사각형: 둥근 모서리 63">
                <a:extLst>
                  <a:ext uri="{FF2B5EF4-FFF2-40B4-BE49-F238E27FC236}">
                    <a16:creationId xmlns:a16="http://schemas.microsoft.com/office/drawing/2014/main" id="{AC82FA10-F62D-4C28-F982-B6A636679170}"/>
                  </a:ext>
                </a:extLst>
              </p:cNvPr>
              <p:cNvSpPr/>
              <p:nvPr/>
            </p:nvSpPr>
            <p:spPr>
              <a:xfrm>
                <a:off x="468314" y="4867275"/>
                <a:ext cx="8207374" cy="1302613"/>
              </a:xfrm>
              <a:prstGeom prst="roundRect">
                <a:avLst>
                  <a:gd name="adj" fmla="val 9420"/>
                </a:avLst>
              </a:prstGeom>
              <a:gradFill>
                <a:gsLst>
                  <a:gs pos="100000">
                    <a:srgbClr val="935A9E"/>
                  </a:gs>
                  <a:gs pos="0">
                    <a:srgbClr val="0F958E"/>
                  </a:gs>
                  <a:gs pos="51000">
                    <a:srgbClr val="276DB5"/>
                  </a:gs>
                </a:gsLst>
                <a:lin ang="108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nvGrpSpPr>
              <p:cNvPr id="13" name="그룹 12">
                <a:extLst>
                  <a:ext uri="{FF2B5EF4-FFF2-40B4-BE49-F238E27FC236}">
                    <a16:creationId xmlns:a16="http://schemas.microsoft.com/office/drawing/2014/main" id="{E3614D09-FEBC-B025-18C3-5E7B0F5A63FD}"/>
                  </a:ext>
                </a:extLst>
              </p:cNvPr>
              <p:cNvGrpSpPr/>
              <p:nvPr/>
            </p:nvGrpSpPr>
            <p:grpSpPr>
              <a:xfrm>
                <a:off x="647827" y="4985319"/>
                <a:ext cx="6418620" cy="492443"/>
                <a:chOff x="647827" y="4985319"/>
                <a:chExt cx="6418620" cy="492443"/>
              </a:xfrm>
            </p:grpSpPr>
            <p:sp>
              <p:nvSpPr>
                <p:cNvPr id="76" name="TextBox 75">
                  <a:extLst>
                    <a:ext uri="{FF2B5EF4-FFF2-40B4-BE49-F238E27FC236}">
                      <a16:creationId xmlns:a16="http://schemas.microsoft.com/office/drawing/2014/main" id="{C06CCE82-24B1-69D8-388C-CD2E4D4A0612}"/>
                    </a:ext>
                  </a:extLst>
                </p:cNvPr>
                <p:cNvSpPr txBox="1"/>
                <p:nvPr/>
              </p:nvSpPr>
              <p:spPr>
                <a:xfrm>
                  <a:off x="896807" y="4985319"/>
                  <a:ext cx="6169640" cy="492443"/>
                </a:xfrm>
                <a:prstGeom prst="rect">
                  <a:avLst/>
                </a:prstGeom>
                <a:noFill/>
              </p:spPr>
              <p:txBody>
                <a:bodyPr wrap="square" lIns="0" tIns="0" rIns="0" bIns="0" rtlCol="0" anchor="ctr">
                  <a:spAutoFit/>
                </a:bodyPr>
                <a:lstStyle/>
                <a:p>
                  <a:r>
                    <a:rPr lang="ko-KR" altLang="en-US"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신체활동 역량 함양</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을 위해 </a:t>
                  </a:r>
                  <a:r>
                    <a:rPr lang="ko-KR" altLang="en-US"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움직임의 체계적 발달</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 </a:t>
                  </a:r>
                  <a:r>
                    <a:rPr lang="ko-KR" altLang="en-US"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시</a:t>
                  </a:r>
                  <a:r>
                    <a:rPr lang="en-US" altLang="ko-KR"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공간적 확장</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이 가능한 </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학습이 되도록 함</a:t>
                  </a:r>
                </a:p>
              </p:txBody>
            </p:sp>
            <p:grpSp>
              <p:nvGrpSpPr>
                <p:cNvPr id="77" name="그룹 76">
                  <a:extLst>
                    <a:ext uri="{FF2B5EF4-FFF2-40B4-BE49-F238E27FC236}">
                      <a16:creationId xmlns:a16="http://schemas.microsoft.com/office/drawing/2014/main" id="{D25C9E37-A2C5-E999-D4A9-CC66A5813B76}"/>
                    </a:ext>
                  </a:extLst>
                </p:cNvPr>
                <p:cNvGrpSpPr/>
                <p:nvPr/>
              </p:nvGrpSpPr>
              <p:grpSpPr>
                <a:xfrm>
                  <a:off x="647827" y="5017816"/>
                  <a:ext cx="185571" cy="185571"/>
                  <a:chOff x="6355179" y="1946620"/>
                  <a:chExt cx="156332" cy="156332"/>
                </a:xfrm>
              </p:grpSpPr>
              <p:sp>
                <p:nvSpPr>
                  <p:cNvPr id="78" name="자유형: 도형 77">
                    <a:extLst>
                      <a:ext uri="{FF2B5EF4-FFF2-40B4-BE49-F238E27FC236}">
                        <a16:creationId xmlns:a16="http://schemas.microsoft.com/office/drawing/2014/main" id="{9B60E0ED-0469-E5AF-ED59-31EE8AC01575}"/>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79" name="자유형: 도형 78">
                    <a:extLst>
                      <a:ext uri="{FF2B5EF4-FFF2-40B4-BE49-F238E27FC236}">
                        <a16:creationId xmlns:a16="http://schemas.microsoft.com/office/drawing/2014/main" id="{8E301D53-E509-DE2B-D4E4-4A0DA7BE74C6}"/>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80" name="자유형: 도형 79">
                    <a:extLst>
                      <a:ext uri="{FF2B5EF4-FFF2-40B4-BE49-F238E27FC236}">
                        <a16:creationId xmlns:a16="http://schemas.microsoft.com/office/drawing/2014/main" id="{7E08DFAD-B178-042C-B8D4-B5E6EA4EB75C}"/>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grpSp>
            <p:nvGrpSpPr>
              <p:cNvPr id="66" name="그룹 65">
                <a:extLst>
                  <a:ext uri="{FF2B5EF4-FFF2-40B4-BE49-F238E27FC236}">
                    <a16:creationId xmlns:a16="http://schemas.microsoft.com/office/drawing/2014/main" id="{96AFDA72-3E51-7FAC-56C4-16968CC23314}"/>
                  </a:ext>
                </a:extLst>
              </p:cNvPr>
              <p:cNvGrpSpPr/>
              <p:nvPr/>
            </p:nvGrpSpPr>
            <p:grpSpPr>
              <a:xfrm>
                <a:off x="647827" y="5728541"/>
                <a:ext cx="6241005" cy="246221"/>
                <a:chOff x="646373" y="5726436"/>
                <a:chExt cx="5673640" cy="223837"/>
              </a:xfrm>
            </p:grpSpPr>
            <p:sp>
              <p:nvSpPr>
                <p:cNvPr id="71" name="TextBox 70">
                  <a:extLst>
                    <a:ext uri="{FF2B5EF4-FFF2-40B4-BE49-F238E27FC236}">
                      <a16:creationId xmlns:a16="http://schemas.microsoft.com/office/drawing/2014/main" id="{191379AC-89DE-799E-DF52-58537FE1C50A}"/>
                    </a:ext>
                  </a:extLst>
                </p:cNvPr>
                <p:cNvSpPr txBox="1"/>
                <p:nvPr/>
              </p:nvSpPr>
              <p:spPr>
                <a:xfrm>
                  <a:off x="872718" y="5726436"/>
                  <a:ext cx="5447295" cy="223837"/>
                </a:xfrm>
                <a:prstGeom prst="rect">
                  <a:avLst/>
                </a:prstGeom>
                <a:noFill/>
              </p:spPr>
              <p:txBody>
                <a:bodyPr wrap="none" lIns="0" tIns="0" rIns="0" bIns="0" rtlCol="0" anchor="ctr">
                  <a:spAutoFit/>
                </a:bodyPr>
                <a:lstStyle/>
                <a:p>
                  <a:r>
                    <a:rPr lang="ko-KR" altLang="en-US" sz="1600" spc="-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이를 위해 </a:t>
                  </a:r>
                  <a:r>
                    <a:rPr lang="ko-KR" altLang="en-US" sz="1600" spc="-5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통합적 학습</a:t>
                  </a:r>
                  <a:r>
                    <a:rPr lang="en-US" altLang="ko-KR" sz="1600" spc="-5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 </a:t>
                  </a:r>
                  <a:r>
                    <a:rPr lang="ko-KR" altLang="en-US" sz="1600" spc="-5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자기주도 학습</a:t>
                  </a:r>
                  <a:r>
                    <a:rPr lang="ko-KR" altLang="en-US" sz="1600" spc="-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 더불어</a:t>
                  </a:r>
                  <a:r>
                    <a:rPr lang="ko-KR" altLang="en-US" sz="1600" spc="-5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 디지털 기술을 활용한 학습</a:t>
                  </a:r>
                  <a:r>
                    <a:rPr lang="ko-KR" altLang="en-US" sz="1600" spc="-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을 지향함</a:t>
                  </a:r>
                </a:p>
              </p:txBody>
            </p:sp>
            <p:grpSp>
              <p:nvGrpSpPr>
                <p:cNvPr id="72" name="그룹 71">
                  <a:extLst>
                    <a:ext uri="{FF2B5EF4-FFF2-40B4-BE49-F238E27FC236}">
                      <a16:creationId xmlns:a16="http://schemas.microsoft.com/office/drawing/2014/main" id="{CB5994AD-8159-5E03-4A09-75B92B03617B}"/>
                    </a:ext>
                  </a:extLst>
                </p:cNvPr>
                <p:cNvGrpSpPr/>
                <p:nvPr/>
              </p:nvGrpSpPr>
              <p:grpSpPr>
                <a:xfrm>
                  <a:off x="646373" y="5770463"/>
                  <a:ext cx="168701" cy="168701"/>
                  <a:chOff x="6355179" y="1946620"/>
                  <a:chExt cx="156332" cy="156332"/>
                </a:xfrm>
              </p:grpSpPr>
              <p:sp>
                <p:nvSpPr>
                  <p:cNvPr id="73" name="자유형: 도형 72">
                    <a:extLst>
                      <a:ext uri="{FF2B5EF4-FFF2-40B4-BE49-F238E27FC236}">
                        <a16:creationId xmlns:a16="http://schemas.microsoft.com/office/drawing/2014/main" id="{8C2FFD1D-87E7-16A0-16AA-C0301B23C4B4}"/>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74" name="자유형: 도형 73">
                    <a:extLst>
                      <a:ext uri="{FF2B5EF4-FFF2-40B4-BE49-F238E27FC236}">
                        <a16:creationId xmlns:a16="http://schemas.microsoft.com/office/drawing/2014/main" id="{DD2B6F13-9B1A-9D3E-51A3-686EA9B416F7}"/>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75" name="자유형: 도형 74">
                    <a:extLst>
                      <a:ext uri="{FF2B5EF4-FFF2-40B4-BE49-F238E27FC236}">
                        <a16:creationId xmlns:a16="http://schemas.microsoft.com/office/drawing/2014/main" id="{960B521E-EE73-E6F1-3A72-CD5A8000C55E}"/>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cxnSp>
            <p:nvCxnSpPr>
              <p:cNvPr id="67" name="직선 연결선 66">
                <a:extLst>
                  <a:ext uri="{FF2B5EF4-FFF2-40B4-BE49-F238E27FC236}">
                    <a16:creationId xmlns:a16="http://schemas.microsoft.com/office/drawing/2014/main" id="{11131981-F717-92EF-DFFB-F783B0BF3B7F}"/>
                  </a:ext>
                </a:extLst>
              </p:cNvPr>
              <p:cNvCxnSpPr>
                <a:cxnSpLocks/>
              </p:cNvCxnSpPr>
              <p:nvPr/>
            </p:nvCxnSpPr>
            <p:spPr>
              <a:xfrm>
                <a:off x="565448" y="5588227"/>
                <a:ext cx="7095600" cy="0"/>
              </a:xfrm>
              <a:prstGeom prst="line">
                <a:avLst/>
              </a:prstGeom>
              <a:ln w="25400" cap="rnd">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pic>
          <p:nvPicPr>
            <p:cNvPr id="17" name="그림 16">
              <a:extLst>
                <a:ext uri="{FF2B5EF4-FFF2-40B4-BE49-F238E27FC236}">
                  <a16:creationId xmlns:a16="http://schemas.microsoft.com/office/drawing/2014/main" id="{7650074C-E772-1A80-126E-1080EBD1E6A4}"/>
                </a:ext>
              </a:extLst>
            </p:cNvPr>
            <p:cNvPicPr>
              <a:picLocks noChangeAspect="1"/>
            </p:cNvPicPr>
            <p:nvPr/>
          </p:nvPicPr>
          <p:blipFill>
            <a:blip r:embed="rId3"/>
            <a:stretch>
              <a:fillRect/>
            </a:stretch>
          </p:blipFill>
          <p:spPr>
            <a:xfrm>
              <a:off x="7634719" y="4460009"/>
              <a:ext cx="961164" cy="1814278"/>
            </a:xfrm>
            <a:prstGeom prst="rect">
              <a:avLst/>
            </a:prstGeom>
          </p:spPr>
        </p:pic>
      </p:grpSp>
    </p:spTree>
    <p:extLst>
      <p:ext uri="{BB962C8B-B14F-4D97-AF65-F5344CB8AC3E}">
        <p14:creationId xmlns:p14="http://schemas.microsoft.com/office/powerpoint/2010/main" val="68699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E9D4C725-1FF1-BF76-857C-C61E872AA1C7}"/>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2DFAC4C9-B454-F011-C947-B4224ADD18E6}"/>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3E08EBC4-5B11-A28C-3FFB-56F19D3CFA20}"/>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1599470D-9E05-66A8-E9DF-6BBFD704BE64}"/>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06AC0D7D-5971-7B0B-319E-7B09DFBEADA9}"/>
              </a:ext>
            </a:extLst>
          </p:cNvPr>
          <p:cNvGrpSpPr/>
          <p:nvPr/>
        </p:nvGrpSpPr>
        <p:grpSpPr>
          <a:xfrm>
            <a:off x="468313" y="1268760"/>
            <a:ext cx="2552611" cy="279806"/>
            <a:chOff x="468312" y="1266631"/>
            <a:chExt cx="2552611" cy="279806"/>
          </a:xfrm>
        </p:grpSpPr>
        <p:sp>
          <p:nvSpPr>
            <p:cNvPr id="7" name="TextBox 6">
              <a:extLst>
                <a:ext uri="{FF2B5EF4-FFF2-40B4-BE49-F238E27FC236}">
                  <a16:creationId xmlns:a16="http://schemas.microsoft.com/office/drawing/2014/main" id="{F1A8001C-6ACC-48F5-815F-25244B913E66}"/>
                </a:ext>
              </a:extLst>
            </p:cNvPr>
            <p:cNvSpPr txBox="1"/>
            <p:nvPr/>
          </p:nvSpPr>
          <p:spPr>
            <a:xfrm>
              <a:off x="762291" y="1266631"/>
              <a:ext cx="225863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교수</a:t>
              </a:r>
              <a:r>
                <a:rPr lang="en-US" altLang="ko-KR" sz="1600"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방법의 구조 </a:t>
              </a:r>
            </a:p>
          </p:txBody>
        </p:sp>
        <p:grpSp>
          <p:nvGrpSpPr>
            <p:cNvPr id="8" name="그룹 7">
              <a:extLst>
                <a:ext uri="{FF2B5EF4-FFF2-40B4-BE49-F238E27FC236}">
                  <a16:creationId xmlns:a16="http://schemas.microsoft.com/office/drawing/2014/main" id="{AB8422DD-3A14-FCD7-8A9E-13F5F1194E7A}"/>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BB96C5A9-B3B0-9687-B4FE-E6516C356648}"/>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1926A0DC-DC4D-D9CD-0CA7-716D3E4FF8E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71DBF40D-AE4E-601B-0595-CF6BFEF7FF28}"/>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36" name="그룹 35">
            <a:extLst>
              <a:ext uri="{FF2B5EF4-FFF2-40B4-BE49-F238E27FC236}">
                <a16:creationId xmlns:a16="http://schemas.microsoft.com/office/drawing/2014/main" id="{D7F745D4-3C7C-6292-FC3D-92D15219DD6F}"/>
              </a:ext>
            </a:extLst>
          </p:cNvPr>
          <p:cNvGrpSpPr/>
          <p:nvPr/>
        </p:nvGrpSpPr>
        <p:grpSpPr>
          <a:xfrm>
            <a:off x="467610" y="1846907"/>
            <a:ext cx="8208779" cy="2290527"/>
            <a:chOff x="467610" y="1846907"/>
            <a:chExt cx="8208779" cy="2290527"/>
          </a:xfrm>
        </p:grpSpPr>
        <p:grpSp>
          <p:nvGrpSpPr>
            <p:cNvPr id="184" name="그룹 183">
              <a:extLst>
                <a:ext uri="{FF2B5EF4-FFF2-40B4-BE49-F238E27FC236}">
                  <a16:creationId xmlns:a16="http://schemas.microsoft.com/office/drawing/2014/main" id="{706271A6-E03B-99DA-17E2-F436CC312C3E}"/>
                </a:ext>
              </a:extLst>
            </p:cNvPr>
            <p:cNvGrpSpPr/>
            <p:nvPr/>
          </p:nvGrpSpPr>
          <p:grpSpPr>
            <a:xfrm>
              <a:off x="467610" y="1846907"/>
              <a:ext cx="8208779" cy="2290527"/>
              <a:chOff x="467610" y="1846907"/>
              <a:chExt cx="8208779" cy="2290527"/>
            </a:xfrm>
            <a:gradFill>
              <a:gsLst>
                <a:gs pos="50000">
                  <a:srgbClr val="2374AE">
                    <a:alpha val="30000"/>
                  </a:srgbClr>
                </a:gs>
                <a:gs pos="1000">
                  <a:srgbClr val="0F958E">
                    <a:alpha val="30000"/>
                  </a:srgbClr>
                </a:gs>
                <a:gs pos="100000">
                  <a:srgbClr val="935A9E">
                    <a:alpha val="30000"/>
                  </a:srgbClr>
                </a:gs>
              </a:gsLst>
              <a:lin ang="0" scaled="0"/>
            </a:gradFill>
          </p:grpSpPr>
          <p:sp>
            <p:nvSpPr>
              <p:cNvPr id="15" name="사각형: 둥근 모서리 14">
                <a:extLst>
                  <a:ext uri="{FF2B5EF4-FFF2-40B4-BE49-F238E27FC236}">
                    <a16:creationId xmlns:a16="http://schemas.microsoft.com/office/drawing/2014/main" id="{603E51D2-43D2-F949-2974-8437CCCBDA4F}"/>
                  </a:ext>
                </a:extLst>
              </p:cNvPr>
              <p:cNvSpPr/>
              <p:nvPr/>
            </p:nvSpPr>
            <p:spPr>
              <a:xfrm>
                <a:off x="467610" y="1846907"/>
                <a:ext cx="2429499" cy="2290527"/>
              </a:xfrm>
              <a:prstGeom prst="roundRect">
                <a:avLst>
                  <a:gd name="adj" fmla="val 6757"/>
                </a:avLst>
              </a:prstGeom>
              <a:grp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4" name="사각형: 둥근 모서리 23">
                <a:extLst>
                  <a:ext uri="{FF2B5EF4-FFF2-40B4-BE49-F238E27FC236}">
                    <a16:creationId xmlns:a16="http://schemas.microsoft.com/office/drawing/2014/main" id="{1F517A5B-9D2E-5C21-C4B3-73E2335A620D}"/>
                  </a:ext>
                </a:extLst>
              </p:cNvPr>
              <p:cNvSpPr/>
              <p:nvPr/>
            </p:nvSpPr>
            <p:spPr>
              <a:xfrm>
                <a:off x="3357250" y="1846907"/>
                <a:ext cx="2429499" cy="2290527"/>
              </a:xfrm>
              <a:prstGeom prst="roundRect">
                <a:avLst>
                  <a:gd name="adj" fmla="val 7273"/>
                </a:avLst>
              </a:prstGeom>
              <a:grp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8" name="사각형: 둥근 모서리 27">
                <a:extLst>
                  <a:ext uri="{FF2B5EF4-FFF2-40B4-BE49-F238E27FC236}">
                    <a16:creationId xmlns:a16="http://schemas.microsoft.com/office/drawing/2014/main" id="{C3BF1CC1-964E-0032-1C3F-AC250C18E62E}"/>
                  </a:ext>
                </a:extLst>
              </p:cNvPr>
              <p:cNvSpPr/>
              <p:nvPr/>
            </p:nvSpPr>
            <p:spPr>
              <a:xfrm>
                <a:off x="6246890" y="1846907"/>
                <a:ext cx="2429499" cy="2290527"/>
              </a:xfrm>
              <a:prstGeom prst="roundRect">
                <a:avLst>
                  <a:gd name="adj" fmla="val 6241"/>
                </a:avLst>
              </a:prstGeom>
              <a:grp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12" name="사각형: 둥근 모서리 11">
              <a:extLst>
                <a:ext uri="{FF2B5EF4-FFF2-40B4-BE49-F238E27FC236}">
                  <a16:creationId xmlns:a16="http://schemas.microsoft.com/office/drawing/2014/main" id="{9C791929-355F-1372-AAA3-0EF6D6E87043}"/>
                </a:ext>
              </a:extLst>
            </p:cNvPr>
            <p:cNvSpPr/>
            <p:nvPr/>
          </p:nvSpPr>
          <p:spPr>
            <a:xfrm>
              <a:off x="570368" y="1940925"/>
              <a:ext cx="2236206" cy="575938"/>
            </a:xfrm>
            <a:prstGeom prst="roundRect">
              <a:avLst>
                <a:gd name="adj" fmla="val 1696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2" name="사각형: 둥근 모서리 21">
              <a:extLst>
                <a:ext uri="{FF2B5EF4-FFF2-40B4-BE49-F238E27FC236}">
                  <a16:creationId xmlns:a16="http://schemas.microsoft.com/office/drawing/2014/main" id="{2F7F5ECF-7D15-F6EB-2A34-DF6B0E7B8383}"/>
                </a:ext>
              </a:extLst>
            </p:cNvPr>
            <p:cNvSpPr/>
            <p:nvPr/>
          </p:nvSpPr>
          <p:spPr>
            <a:xfrm>
              <a:off x="3453897" y="1940925"/>
              <a:ext cx="2236206" cy="575938"/>
            </a:xfrm>
            <a:prstGeom prst="roundRect">
              <a:avLst>
                <a:gd name="adj" fmla="val 21676"/>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6" name="사각형: 둥근 모서리 25">
              <a:extLst>
                <a:ext uri="{FF2B5EF4-FFF2-40B4-BE49-F238E27FC236}">
                  <a16:creationId xmlns:a16="http://schemas.microsoft.com/office/drawing/2014/main" id="{68E22F9C-D4BD-8169-DB75-E5B55F0C3189}"/>
                </a:ext>
              </a:extLst>
            </p:cNvPr>
            <p:cNvSpPr/>
            <p:nvPr/>
          </p:nvSpPr>
          <p:spPr>
            <a:xfrm>
              <a:off x="6343536" y="1940925"/>
              <a:ext cx="2236206" cy="575938"/>
            </a:xfrm>
            <a:prstGeom prst="roundRect">
              <a:avLst>
                <a:gd name="adj" fmla="val 1853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3" name="TextBox 12">
              <a:extLst>
                <a:ext uri="{FF2B5EF4-FFF2-40B4-BE49-F238E27FC236}">
                  <a16:creationId xmlns:a16="http://schemas.microsoft.com/office/drawing/2014/main" id="{7EEC5314-8036-C57C-AD64-4430017B18E5}"/>
                </a:ext>
              </a:extLst>
            </p:cNvPr>
            <p:cNvSpPr txBox="1"/>
            <p:nvPr/>
          </p:nvSpPr>
          <p:spPr>
            <a:xfrm>
              <a:off x="1070012" y="2069572"/>
              <a:ext cx="1224694"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운영</a:t>
              </a:r>
            </a:p>
          </p:txBody>
        </p:sp>
        <p:sp>
          <p:nvSpPr>
            <p:cNvPr id="23" name="TextBox 22">
              <a:extLst>
                <a:ext uri="{FF2B5EF4-FFF2-40B4-BE49-F238E27FC236}">
                  <a16:creationId xmlns:a16="http://schemas.microsoft.com/office/drawing/2014/main" id="{0D574DCC-214F-240E-B02E-9ABCABADBF0A}"/>
                </a:ext>
              </a:extLst>
            </p:cNvPr>
            <p:cNvSpPr txBox="1"/>
            <p:nvPr/>
          </p:nvSpPr>
          <p:spPr>
            <a:xfrm>
              <a:off x="4127968" y="2069572"/>
              <a:ext cx="888064"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단원의 운영</a:t>
              </a:r>
            </a:p>
          </p:txBody>
        </p:sp>
        <p:sp>
          <p:nvSpPr>
            <p:cNvPr id="27" name="TextBox 26">
              <a:extLst>
                <a:ext uri="{FF2B5EF4-FFF2-40B4-BE49-F238E27FC236}">
                  <a16:creationId xmlns:a16="http://schemas.microsoft.com/office/drawing/2014/main" id="{AF6BA868-8467-F29D-F509-D943172D74DC}"/>
                </a:ext>
              </a:extLst>
            </p:cNvPr>
            <p:cNvSpPr txBox="1"/>
            <p:nvPr/>
          </p:nvSpPr>
          <p:spPr>
            <a:xfrm>
              <a:off x="7017607" y="2069572"/>
              <a:ext cx="888064"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수업의 운영</a:t>
              </a:r>
            </a:p>
          </p:txBody>
        </p:sp>
        <p:grpSp>
          <p:nvGrpSpPr>
            <p:cNvPr id="60" name="그룹 59">
              <a:extLst>
                <a:ext uri="{FF2B5EF4-FFF2-40B4-BE49-F238E27FC236}">
                  <a16:creationId xmlns:a16="http://schemas.microsoft.com/office/drawing/2014/main" id="{CAB24541-D492-29C0-EAAC-EF3EC2C72F08}"/>
                </a:ext>
              </a:extLst>
            </p:cNvPr>
            <p:cNvGrpSpPr/>
            <p:nvPr/>
          </p:nvGrpSpPr>
          <p:grpSpPr>
            <a:xfrm>
              <a:off x="2969991" y="2128556"/>
              <a:ext cx="3209791" cy="182570"/>
              <a:chOff x="2969991" y="2128556"/>
              <a:chExt cx="3209791" cy="182570"/>
            </a:xfrm>
            <a:gradFill>
              <a:gsLst>
                <a:gs pos="95413">
                  <a:srgbClr val="935A9E"/>
                </a:gs>
                <a:gs pos="0">
                  <a:srgbClr val="276DB5"/>
                </a:gs>
              </a:gsLst>
              <a:lin ang="0" scaled="0"/>
            </a:gradFill>
          </p:grpSpPr>
          <p:grpSp>
            <p:nvGrpSpPr>
              <p:cNvPr id="16" name="그룹 15">
                <a:extLst>
                  <a:ext uri="{FF2B5EF4-FFF2-40B4-BE49-F238E27FC236}">
                    <a16:creationId xmlns:a16="http://schemas.microsoft.com/office/drawing/2014/main" id="{79DF36E4-7BD9-263C-D3B7-65CF4589E078}"/>
                  </a:ext>
                </a:extLst>
              </p:cNvPr>
              <p:cNvGrpSpPr/>
              <p:nvPr/>
            </p:nvGrpSpPr>
            <p:grpSpPr>
              <a:xfrm>
                <a:off x="2969991" y="2128556"/>
                <a:ext cx="325925" cy="182570"/>
                <a:chOff x="4378386" y="1779428"/>
                <a:chExt cx="387228" cy="216909"/>
              </a:xfrm>
              <a:grpFill/>
            </p:grpSpPr>
            <p:sp>
              <p:nvSpPr>
                <p:cNvPr id="17" name="자유형: 도형 16">
                  <a:extLst>
                    <a:ext uri="{FF2B5EF4-FFF2-40B4-BE49-F238E27FC236}">
                      <a16:creationId xmlns:a16="http://schemas.microsoft.com/office/drawing/2014/main" id="{20D10EB6-95BC-19FD-1A49-DE6421B99D0A}"/>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8" name="자유형: 도형 17">
                  <a:extLst>
                    <a:ext uri="{FF2B5EF4-FFF2-40B4-BE49-F238E27FC236}">
                      <a16:creationId xmlns:a16="http://schemas.microsoft.com/office/drawing/2014/main" id="{E143A40A-2D76-1B72-8628-757B963B716B}"/>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9" name="자유형: 도형 18">
                  <a:extLst>
                    <a:ext uri="{FF2B5EF4-FFF2-40B4-BE49-F238E27FC236}">
                      <a16:creationId xmlns:a16="http://schemas.microsoft.com/office/drawing/2014/main" id="{1CCEACA0-154C-89DA-DD6A-939DA7961452}"/>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29" name="그룹 28">
                <a:extLst>
                  <a:ext uri="{FF2B5EF4-FFF2-40B4-BE49-F238E27FC236}">
                    <a16:creationId xmlns:a16="http://schemas.microsoft.com/office/drawing/2014/main" id="{28BC8A44-93DD-937A-92F5-69803A46D6E4}"/>
                  </a:ext>
                </a:extLst>
              </p:cNvPr>
              <p:cNvGrpSpPr/>
              <p:nvPr/>
            </p:nvGrpSpPr>
            <p:grpSpPr>
              <a:xfrm>
                <a:off x="5853857" y="2128556"/>
                <a:ext cx="325925" cy="182570"/>
                <a:chOff x="4378386" y="1779428"/>
                <a:chExt cx="387228" cy="216909"/>
              </a:xfrm>
              <a:grpFill/>
            </p:grpSpPr>
            <p:sp>
              <p:nvSpPr>
                <p:cNvPr id="30" name="자유형: 도형 29">
                  <a:extLst>
                    <a:ext uri="{FF2B5EF4-FFF2-40B4-BE49-F238E27FC236}">
                      <a16:creationId xmlns:a16="http://schemas.microsoft.com/office/drawing/2014/main" id="{424880FA-649C-B4C8-6F2E-247DC224C9F1}"/>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1" name="자유형: 도형 30">
                  <a:extLst>
                    <a:ext uri="{FF2B5EF4-FFF2-40B4-BE49-F238E27FC236}">
                      <a16:creationId xmlns:a16="http://schemas.microsoft.com/office/drawing/2014/main" id="{28FEB8CE-8AA7-A74D-FF70-A0FE4420EA0A}"/>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2" name="자유형: 도형 31">
                  <a:extLst>
                    <a:ext uri="{FF2B5EF4-FFF2-40B4-BE49-F238E27FC236}">
                      <a16:creationId xmlns:a16="http://schemas.microsoft.com/office/drawing/2014/main" id="{06454A94-CC1E-2264-4922-38830827A667}"/>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grpSp>
          <p:nvGrpSpPr>
            <p:cNvPr id="135" name="그룹 134">
              <a:extLst>
                <a:ext uri="{FF2B5EF4-FFF2-40B4-BE49-F238E27FC236}">
                  <a16:creationId xmlns:a16="http://schemas.microsoft.com/office/drawing/2014/main" id="{578FDB62-4084-6D9D-48AB-AE97B1AA21AA}"/>
                </a:ext>
              </a:extLst>
            </p:cNvPr>
            <p:cNvGrpSpPr/>
            <p:nvPr/>
          </p:nvGrpSpPr>
          <p:grpSpPr>
            <a:xfrm>
              <a:off x="576730" y="2591378"/>
              <a:ext cx="2015967" cy="769448"/>
              <a:chOff x="569110" y="2672860"/>
              <a:chExt cx="2015967" cy="769448"/>
            </a:xfrm>
          </p:grpSpPr>
          <p:grpSp>
            <p:nvGrpSpPr>
              <p:cNvPr id="132" name="그룹 131">
                <a:extLst>
                  <a:ext uri="{FF2B5EF4-FFF2-40B4-BE49-F238E27FC236}">
                    <a16:creationId xmlns:a16="http://schemas.microsoft.com/office/drawing/2014/main" id="{E335AAB9-E9DA-FB37-A4DD-15E0C4913E13}"/>
                  </a:ext>
                </a:extLst>
              </p:cNvPr>
              <p:cNvGrpSpPr/>
              <p:nvPr/>
            </p:nvGrpSpPr>
            <p:grpSpPr>
              <a:xfrm>
                <a:off x="569110" y="2672860"/>
                <a:ext cx="1668116" cy="200055"/>
                <a:chOff x="569110" y="2672860"/>
                <a:chExt cx="1668116" cy="200055"/>
              </a:xfrm>
            </p:grpSpPr>
            <p:grpSp>
              <p:nvGrpSpPr>
                <p:cNvPr id="131" name="그룹 130">
                  <a:extLst>
                    <a:ext uri="{FF2B5EF4-FFF2-40B4-BE49-F238E27FC236}">
                      <a16:creationId xmlns:a16="http://schemas.microsoft.com/office/drawing/2014/main" id="{FCC1803D-968D-1880-5D9F-5DBA33CFF524}"/>
                    </a:ext>
                  </a:extLst>
                </p:cNvPr>
                <p:cNvGrpSpPr/>
                <p:nvPr/>
              </p:nvGrpSpPr>
              <p:grpSpPr>
                <a:xfrm>
                  <a:off x="569110" y="2685329"/>
                  <a:ext cx="171712" cy="175119"/>
                  <a:chOff x="569110" y="2680436"/>
                  <a:chExt cx="171712" cy="175119"/>
                </a:xfrm>
              </p:grpSpPr>
              <p:sp>
                <p:nvSpPr>
                  <p:cNvPr id="14" name="타원 13">
                    <a:extLst>
                      <a:ext uri="{FF2B5EF4-FFF2-40B4-BE49-F238E27FC236}">
                        <a16:creationId xmlns:a16="http://schemas.microsoft.com/office/drawing/2014/main" id="{747D932F-FC5B-96A3-B773-FF3864C06572}"/>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1" name="TextBox 60">
                    <a:extLst>
                      <a:ext uri="{FF2B5EF4-FFF2-40B4-BE49-F238E27FC236}">
                        <a16:creationId xmlns:a16="http://schemas.microsoft.com/office/drawing/2014/main" id="{B23692B8-127D-4885-8D63-B376866D39BB}"/>
                      </a:ext>
                    </a:extLst>
                  </p:cNvPr>
                  <p:cNvSpPr txBox="1"/>
                  <p:nvPr/>
                </p:nvSpPr>
                <p:spPr>
                  <a:xfrm>
                    <a:off x="625342" y="2680436"/>
                    <a:ext cx="59312" cy="153888"/>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3" name="TextBox 62">
                  <a:extLst>
                    <a:ext uri="{FF2B5EF4-FFF2-40B4-BE49-F238E27FC236}">
                      <a16:creationId xmlns:a16="http://schemas.microsoft.com/office/drawing/2014/main" id="{096CC384-F913-3AFD-A09A-15BF4B531FC7}"/>
                    </a:ext>
                  </a:extLst>
                </p:cNvPr>
                <p:cNvSpPr txBox="1"/>
                <p:nvPr/>
              </p:nvSpPr>
              <p:spPr>
                <a:xfrm>
                  <a:off x="783302" y="2672860"/>
                  <a:ext cx="1453924" cy="200055"/>
                </a:xfrm>
                <a:prstGeom prst="rect">
                  <a:avLst/>
                </a:prstGeom>
                <a:noFill/>
              </p:spPr>
              <p:txBody>
                <a:bodyPr wrap="none" lIns="0" tIns="0" rIns="0" bIns="0" rtlCol="0" anchor="ctr">
                  <a:spAutoFit/>
                </a:bodyPr>
                <a:lstStyle/>
                <a:p>
                  <a:r>
                    <a:rPr lang="ko-KR" altLang="en-US" sz="13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단위 교육과정</a:t>
                  </a:r>
                </a:p>
              </p:txBody>
            </p:sp>
          </p:grpSp>
          <p:grpSp>
            <p:nvGrpSpPr>
              <p:cNvPr id="133" name="그룹 132">
                <a:extLst>
                  <a:ext uri="{FF2B5EF4-FFF2-40B4-BE49-F238E27FC236}">
                    <a16:creationId xmlns:a16="http://schemas.microsoft.com/office/drawing/2014/main" id="{3C719F3D-4D33-2183-30BB-B9AE9654D87A}"/>
                  </a:ext>
                </a:extLst>
              </p:cNvPr>
              <p:cNvGrpSpPr/>
              <p:nvPr/>
            </p:nvGrpSpPr>
            <p:grpSpPr>
              <a:xfrm>
                <a:off x="569110" y="2960524"/>
                <a:ext cx="1169582" cy="200055"/>
                <a:chOff x="569110" y="2960524"/>
                <a:chExt cx="1169582" cy="200055"/>
              </a:xfrm>
            </p:grpSpPr>
            <p:grpSp>
              <p:nvGrpSpPr>
                <p:cNvPr id="67" name="그룹 66">
                  <a:extLst>
                    <a:ext uri="{FF2B5EF4-FFF2-40B4-BE49-F238E27FC236}">
                      <a16:creationId xmlns:a16="http://schemas.microsoft.com/office/drawing/2014/main" id="{E7155104-DF04-8109-B062-1A6BE6CD1602}"/>
                    </a:ext>
                  </a:extLst>
                </p:cNvPr>
                <p:cNvGrpSpPr/>
                <p:nvPr/>
              </p:nvGrpSpPr>
              <p:grpSpPr>
                <a:xfrm>
                  <a:off x="569110" y="2972836"/>
                  <a:ext cx="171712" cy="175436"/>
                  <a:chOff x="599474" y="2704891"/>
                  <a:chExt cx="186230" cy="190271"/>
                </a:xfrm>
              </p:grpSpPr>
              <p:sp>
                <p:nvSpPr>
                  <p:cNvPr id="69" name="타원 68">
                    <a:extLst>
                      <a:ext uri="{FF2B5EF4-FFF2-40B4-BE49-F238E27FC236}">
                        <a16:creationId xmlns:a16="http://schemas.microsoft.com/office/drawing/2014/main" id="{8B2CE13A-4F9C-6013-09AC-3978D883BD69}"/>
                      </a:ext>
                    </a:extLst>
                  </p:cNvPr>
                  <p:cNvSpPr/>
                  <p:nvPr/>
                </p:nvSpPr>
                <p:spPr>
                  <a:xfrm>
                    <a:off x="599474" y="2708931"/>
                    <a:ext cx="186230" cy="186231"/>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70" name="TextBox 69">
                    <a:extLst>
                      <a:ext uri="{FF2B5EF4-FFF2-40B4-BE49-F238E27FC236}">
                        <a16:creationId xmlns:a16="http://schemas.microsoft.com/office/drawing/2014/main" id="{3D6C25B1-AA4D-591A-454C-56081F535FF4}"/>
                      </a:ext>
                    </a:extLst>
                  </p:cNvPr>
                  <p:cNvSpPr txBox="1"/>
                  <p:nvPr/>
                </p:nvSpPr>
                <p:spPr>
                  <a:xfrm>
                    <a:off x="651891" y="2704891"/>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8" name="TextBox 67">
                  <a:extLst>
                    <a:ext uri="{FF2B5EF4-FFF2-40B4-BE49-F238E27FC236}">
                      <a16:creationId xmlns:a16="http://schemas.microsoft.com/office/drawing/2014/main" id="{D9D8C1D7-6D72-FDA6-9EE8-00FCEC4C7036}"/>
                    </a:ext>
                  </a:extLst>
                </p:cNvPr>
                <p:cNvSpPr txBox="1"/>
                <p:nvPr/>
              </p:nvSpPr>
              <p:spPr>
                <a:xfrm>
                  <a:off x="783302" y="2960524"/>
                  <a:ext cx="955390"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연간 교육과정</a:t>
                  </a:r>
                </a:p>
              </p:txBody>
            </p:sp>
          </p:grpSp>
          <p:grpSp>
            <p:nvGrpSpPr>
              <p:cNvPr id="134" name="그룹 133">
                <a:extLst>
                  <a:ext uri="{FF2B5EF4-FFF2-40B4-BE49-F238E27FC236}">
                    <a16:creationId xmlns:a16="http://schemas.microsoft.com/office/drawing/2014/main" id="{D6040046-5714-9DE8-2161-3A00809A33C0}"/>
                  </a:ext>
                </a:extLst>
              </p:cNvPr>
              <p:cNvGrpSpPr/>
              <p:nvPr/>
            </p:nvGrpSpPr>
            <p:grpSpPr>
              <a:xfrm>
                <a:off x="569110" y="3242253"/>
                <a:ext cx="2015967" cy="200055"/>
                <a:chOff x="569110" y="3242253"/>
                <a:chExt cx="2015967" cy="200055"/>
              </a:xfrm>
            </p:grpSpPr>
            <p:grpSp>
              <p:nvGrpSpPr>
                <p:cNvPr id="72" name="그룹 71">
                  <a:extLst>
                    <a:ext uri="{FF2B5EF4-FFF2-40B4-BE49-F238E27FC236}">
                      <a16:creationId xmlns:a16="http://schemas.microsoft.com/office/drawing/2014/main" id="{974E7BA3-81B3-A576-9491-E7375BE9EEEA}"/>
                    </a:ext>
                  </a:extLst>
                </p:cNvPr>
                <p:cNvGrpSpPr/>
                <p:nvPr/>
              </p:nvGrpSpPr>
              <p:grpSpPr>
                <a:xfrm>
                  <a:off x="569110" y="3254565"/>
                  <a:ext cx="171712" cy="175436"/>
                  <a:chOff x="599474" y="2704891"/>
                  <a:chExt cx="186230" cy="190271"/>
                </a:xfrm>
              </p:grpSpPr>
              <p:sp>
                <p:nvSpPr>
                  <p:cNvPr id="74" name="타원 73">
                    <a:extLst>
                      <a:ext uri="{FF2B5EF4-FFF2-40B4-BE49-F238E27FC236}">
                        <a16:creationId xmlns:a16="http://schemas.microsoft.com/office/drawing/2014/main" id="{B0CB42A5-B319-90A9-959C-85DA7D460FB4}"/>
                      </a:ext>
                    </a:extLst>
                  </p:cNvPr>
                  <p:cNvSpPr/>
                  <p:nvPr/>
                </p:nvSpPr>
                <p:spPr>
                  <a:xfrm>
                    <a:off x="599474" y="2708931"/>
                    <a:ext cx="186230" cy="186231"/>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AA8F2E34-FAB1-2A6F-92C5-DB3711A34196}"/>
                      </a:ext>
                    </a:extLst>
                  </p:cNvPr>
                  <p:cNvSpPr txBox="1"/>
                  <p:nvPr/>
                </p:nvSpPr>
                <p:spPr>
                  <a:xfrm>
                    <a:off x="651891" y="2704891"/>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73" name="TextBox 72">
                  <a:extLst>
                    <a:ext uri="{FF2B5EF4-FFF2-40B4-BE49-F238E27FC236}">
                      <a16:creationId xmlns:a16="http://schemas.microsoft.com/office/drawing/2014/main" id="{83990666-94D3-DE7B-55B5-2989BBA65EFD}"/>
                    </a:ext>
                  </a:extLst>
                </p:cNvPr>
                <p:cNvSpPr txBox="1"/>
                <p:nvPr/>
              </p:nvSpPr>
              <p:spPr>
                <a:xfrm>
                  <a:off x="783302" y="3242253"/>
                  <a:ext cx="1801775" cy="200055"/>
                </a:xfrm>
                <a:prstGeom prst="rect">
                  <a:avLst/>
                </a:prstGeom>
                <a:noFill/>
              </p:spPr>
              <p:txBody>
                <a:bodyPr wrap="none" lIns="0" tIns="0" rIns="0" bIns="0" rtlCol="0" anchor="ctr">
                  <a:spAutoFit/>
                </a:bodyPr>
                <a:lstStyle>
                  <a:defPPr>
                    <a:defRPr lang="ko-KR"/>
                  </a:defPPr>
                  <a:lvl1pPr>
                    <a:defRPr sz="120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defRPr>
                  </a:lvl1pPr>
                </a:lstStyle>
                <a:p>
                  <a:r>
                    <a:rPr lang="ko-KR" altLang="en-US" sz="1300" dirty="0"/>
                    <a:t>온</a:t>
                  </a:r>
                  <a:r>
                    <a:rPr lang="en-US" altLang="ko-KR" sz="1300"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a:t>
                  </a:r>
                  <a:r>
                    <a:rPr lang="ko-KR" altLang="en-US" sz="1300" dirty="0"/>
                    <a:t>오프라인 연계 교육과정</a:t>
                  </a:r>
                </a:p>
              </p:txBody>
            </p:sp>
          </p:grpSp>
        </p:grpSp>
        <p:grpSp>
          <p:nvGrpSpPr>
            <p:cNvPr id="35" name="그룹 34">
              <a:extLst>
                <a:ext uri="{FF2B5EF4-FFF2-40B4-BE49-F238E27FC236}">
                  <a16:creationId xmlns:a16="http://schemas.microsoft.com/office/drawing/2014/main" id="{039AA6D4-603B-B803-4D7D-F77AC145E42E}"/>
                </a:ext>
              </a:extLst>
            </p:cNvPr>
            <p:cNvGrpSpPr/>
            <p:nvPr/>
          </p:nvGrpSpPr>
          <p:grpSpPr>
            <a:xfrm>
              <a:off x="3462805" y="2591378"/>
              <a:ext cx="2097721" cy="1058679"/>
              <a:chOff x="3462805" y="2591378"/>
              <a:chExt cx="2097721" cy="1058679"/>
            </a:xfrm>
          </p:grpSpPr>
          <p:grpSp>
            <p:nvGrpSpPr>
              <p:cNvPr id="126" name="그룹 125">
                <a:extLst>
                  <a:ext uri="{FF2B5EF4-FFF2-40B4-BE49-F238E27FC236}">
                    <a16:creationId xmlns:a16="http://schemas.microsoft.com/office/drawing/2014/main" id="{3352F1F2-8A29-5CFD-6B77-1D10FC00DAFF}"/>
                  </a:ext>
                </a:extLst>
              </p:cNvPr>
              <p:cNvGrpSpPr/>
              <p:nvPr/>
            </p:nvGrpSpPr>
            <p:grpSpPr>
              <a:xfrm>
                <a:off x="3462805" y="2591378"/>
                <a:ext cx="2097721" cy="200055"/>
                <a:chOff x="3455185" y="2672860"/>
                <a:chExt cx="2097721" cy="200055"/>
              </a:xfrm>
            </p:grpSpPr>
            <p:grpSp>
              <p:nvGrpSpPr>
                <p:cNvPr id="92" name="그룹 91">
                  <a:extLst>
                    <a:ext uri="{FF2B5EF4-FFF2-40B4-BE49-F238E27FC236}">
                      <a16:creationId xmlns:a16="http://schemas.microsoft.com/office/drawing/2014/main" id="{4E1762E3-704D-EC44-D7D1-B837111C11F0}"/>
                    </a:ext>
                  </a:extLst>
                </p:cNvPr>
                <p:cNvGrpSpPr/>
                <p:nvPr/>
              </p:nvGrpSpPr>
              <p:grpSpPr>
                <a:xfrm>
                  <a:off x="3455185" y="2685329"/>
                  <a:ext cx="171712" cy="175119"/>
                  <a:chOff x="599474" y="2705236"/>
                  <a:chExt cx="186230" cy="189926"/>
                </a:xfrm>
              </p:grpSpPr>
              <p:sp>
                <p:nvSpPr>
                  <p:cNvPr id="94" name="타원 93">
                    <a:extLst>
                      <a:ext uri="{FF2B5EF4-FFF2-40B4-BE49-F238E27FC236}">
                        <a16:creationId xmlns:a16="http://schemas.microsoft.com/office/drawing/2014/main" id="{26D30ED6-7F88-D76E-3A08-086AF3868CE2}"/>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95" name="TextBox 94">
                    <a:extLst>
                      <a:ext uri="{FF2B5EF4-FFF2-40B4-BE49-F238E27FC236}">
                        <a16:creationId xmlns:a16="http://schemas.microsoft.com/office/drawing/2014/main" id="{9D4B2AA4-6BC5-B1DE-8A3D-3C63D9E9136B}"/>
                      </a:ext>
                    </a:extLst>
                  </p:cNvPr>
                  <p:cNvSpPr txBox="1"/>
                  <p:nvPr/>
                </p:nvSpPr>
                <p:spPr>
                  <a:xfrm>
                    <a:off x="660460" y="2705236"/>
                    <a:ext cx="64327" cy="166900"/>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93" name="TextBox 92">
                  <a:extLst>
                    <a:ext uri="{FF2B5EF4-FFF2-40B4-BE49-F238E27FC236}">
                      <a16:creationId xmlns:a16="http://schemas.microsoft.com/office/drawing/2014/main" id="{AF5E51F2-D290-E10C-747C-AA4E188FAC25}"/>
                    </a:ext>
                  </a:extLst>
                </p:cNvPr>
                <p:cNvSpPr txBox="1"/>
                <p:nvPr/>
              </p:nvSpPr>
              <p:spPr>
                <a:xfrm>
                  <a:off x="3669377" y="2672860"/>
                  <a:ext cx="1883529"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단원 목표 설정 및</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 선정</a:t>
                  </a:r>
                </a:p>
              </p:txBody>
            </p:sp>
          </p:grpSp>
          <p:grpSp>
            <p:nvGrpSpPr>
              <p:cNvPr id="125" name="그룹 124">
                <a:extLst>
                  <a:ext uri="{FF2B5EF4-FFF2-40B4-BE49-F238E27FC236}">
                    <a16:creationId xmlns:a16="http://schemas.microsoft.com/office/drawing/2014/main" id="{0424E04C-050D-E852-4B92-BCFA64EE2C36}"/>
                  </a:ext>
                </a:extLst>
              </p:cNvPr>
              <p:cNvGrpSpPr/>
              <p:nvPr/>
            </p:nvGrpSpPr>
            <p:grpSpPr>
              <a:xfrm>
                <a:off x="3462805" y="2877586"/>
                <a:ext cx="1863683" cy="200055"/>
                <a:chOff x="3455185" y="2960524"/>
                <a:chExt cx="1863683" cy="200055"/>
              </a:xfrm>
            </p:grpSpPr>
            <p:grpSp>
              <p:nvGrpSpPr>
                <p:cNvPr id="88" name="그룹 87">
                  <a:extLst>
                    <a:ext uri="{FF2B5EF4-FFF2-40B4-BE49-F238E27FC236}">
                      <a16:creationId xmlns:a16="http://schemas.microsoft.com/office/drawing/2014/main" id="{114CFC80-B16E-011A-CBFD-21C14CDFEDB8}"/>
                    </a:ext>
                  </a:extLst>
                </p:cNvPr>
                <p:cNvGrpSpPr/>
                <p:nvPr/>
              </p:nvGrpSpPr>
              <p:grpSpPr>
                <a:xfrm>
                  <a:off x="3455185" y="2972836"/>
                  <a:ext cx="171712" cy="175433"/>
                  <a:chOff x="599474" y="2704894"/>
                  <a:chExt cx="186230" cy="190268"/>
                </a:xfrm>
              </p:grpSpPr>
              <p:sp>
                <p:nvSpPr>
                  <p:cNvPr id="90" name="타원 89">
                    <a:extLst>
                      <a:ext uri="{FF2B5EF4-FFF2-40B4-BE49-F238E27FC236}">
                        <a16:creationId xmlns:a16="http://schemas.microsoft.com/office/drawing/2014/main" id="{22FBB937-8CA1-9A8C-BA29-9AF30A425C3D}"/>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91" name="TextBox 90">
                    <a:extLst>
                      <a:ext uri="{FF2B5EF4-FFF2-40B4-BE49-F238E27FC236}">
                        <a16:creationId xmlns:a16="http://schemas.microsoft.com/office/drawing/2014/main" id="{D5B89373-EDCD-1B58-0F5D-CC27C9DDCB49}"/>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89" name="TextBox 88">
                  <a:extLst>
                    <a:ext uri="{FF2B5EF4-FFF2-40B4-BE49-F238E27FC236}">
                      <a16:creationId xmlns:a16="http://schemas.microsoft.com/office/drawing/2014/main" id="{5DB7AC88-066F-DFE7-DA7B-058444D55D2F}"/>
                    </a:ext>
                  </a:extLst>
                </p:cNvPr>
                <p:cNvSpPr txBox="1"/>
                <p:nvPr/>
              </p:nvSpPr>
              <p:spPr>
                <a:xfrm>
                  <a:off x="3669377" y="2960524"/>
                  <a:ext cx="164949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활동의 다양화</a:t>
                  </a:r>
                </a:p>
              </p:txBody>
            </p:sp>
          </p:grpSp>
          <p:grpSp>
            <p:nvGrpSpPr>
              <p:cNvPr id="123" name="그룹 122">
                <a:extLst>
                  <a:ext uri="{FF2B5EF4-FFF2-40B4-BE49-F238E27FC236}">
                    <a16:creationId xmlns:a16="http://schemas.microsoft.com/office/drawing/2014/main" id="{3EB5C63C-1C05-F0F4-40FD-2720D9AA0500}"/>
                  </a:ext>
                </a:extLst>
              </p:cNvPr>
              <p:cNvGrpSpPr/>
              <p:nvPr/>
            </p:nvGrpSpPr>
            <p:grpSpPr>
              <a:xfrm>
                <a:off x="3462805" y="3163794"/>
                <a:ext cx="2056043" cy="200055"/>
                <a:chOff x="3455185" y="3242253"/>
                <a:chExt cx="2056043" cy="200055"/>
              </a:xfrm>
            </p:grpSpPr>
            <p:grpSp>
              <p:nvGrpSpPr>
                <p:cNvPr id="84" name="그룹 83">
                  <a:extLst>
                    <a:ext uri="{FF2B5EF4-FFF2-40B4-BE49-F238E27FC236}">
                      <a16:creationId xmlns:a16="http://schemas.microsoft.com/office/drawing/2014/main" id="{EE3BBAA9-F4CA-E1A8-0D50-17B354CD9B18}"/>
                    </a:ext>
                  </a:extLst>
                </p:cNvPr>
                <p:cNvGrpSpPr/>
                <p:nvPr/>
              </p:nvGrpSpPr>
              <p:grpSpPr>
                <a:xfrm>
                  <a:off x="3455185" y="3254565"/>
                  <a:ext cx="171712" cy="175433"/>
                  <a:chOff x="599474" y="2704894"/>
                  <a:chExt cx="186230" cy="190268"/>
                </a:xfrm>
              </p:grpSpPr>
              <p:sp>
                <p:nvSpPr>
                  <p:cNvPr id="86" name="타원 85">
                    <a:extLst>
                      <a:ext uri="{FF2B5EF4-FFF2-40B4-BE49-F238E27FC236}">
                        <a16:creationId xmlns:a16="http://schemas.microsoft.com/office/drawing/2014/main" id="{8B2F0046-BF73-63DA-C035-D4ECC0485431}"/>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87" name="TextBox 86">
                    <a:extLst>
                      <a:ext uri="{FF2B5EF4-FFF2-40B4-BE49-F238E27FC236}">
                        <a16:creationId xmlns:a16="http://schemas.microsoft.com/office/drawing/2014/main" id="{B01590C3-55D4-A31B-C33C-301E43E295C7}"/>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85" name="TextBox 84">
                  <a:extLst>
                    <a:ext uri="{FF2B5EF4-FFF2-40B4-BE49-F238E27FC236}">
                      <a16:creationId xmlns:a16="http://schemas.microsoft.com/office/drawing/2014/main" id="{71C735F4-1552-C5CE-DECA-932E5DBE8771}"/>
                    </a:ext>
                  </a:extLst>
                </p:cNvPr>
                <p:cNvSpPr txBox="1"/>
                <p:nvPr/>
              </p:nvSpPr>
              <p:spPr>
                <a:xfrm>
                  <a:off x="3669377" y="3242253"/>
                  <a:ext cx="184185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체육시설 및 교육 환경 조성</a:t>
                  </a:r>
                </a:p>
              </p:txBody>
            </p:sp>
          </p:grpSp>
          <p:grpSp>
            <p:nvGrpSpPr>
              <p:cNvPr id="124" name="그룹 123">
                <a:extLst>
                  <a:ext uri="{FF2B5EF4-FFF2-40B4-BE49-F238E27FC236}">
                    <a16:creationId xmlns:a16="http://schemas.microsoft.com/office/drawing/2014/main" id="{6D0301D0-C223-F817-71F2-0F0EB4348FB7}"/>
                  </a:ext>
                </a:extLst>
              </p:cNvPr>
              <p:cNvGrpSpPr/>
              <p:nvPr/>
            </p:nvGrpSpPr>
            <p:grpSpPr>
              <a:xfrm>
                <a:off x="3462805" y="3450002"/>
                <a:ext cx="1668116" cy="200055"/>
                <a:chOff x="3455185" y="3531484"/>
                <a:chExt cx="1668116" cy="200055"/>
              </a:xfrm>
            </p:grpSpPr>
            <p:grpSp>
              <p:nvGrpSpPr>
                <p:cNvPr id="97" name="그룹 96">
                  <a:extLst>
                    <a:ext uri="{FF2B5EF4-FFF2-40B4-BE49-F238E27FC236}">
                      <a16:creationId xmlns:a16="http://schemas.microsoft.com/office/drawing/2014/main" id="{41760FD5-DE09-CE20-49F9-0D971860FFFC}"/>
                    </a:ext>
                  </a:extLst>
                </p:cNvPr>
                <p:cNvGrpSpPr/>
                <p:nvPr/>
              </p:nvGrpSpPr>
              <p:grpSpPr>
                <a:xfrm>
                  <a:off x="3455185" y="3543796"/>
                  <a:ext cx="171712" cy="175433"/>
                  <a:chOff x="599474" y="2704894"/>
                  <a:chExt cx="186230" cy="190268"/>
                </a:xfrm>
              </p:grpSpPr>
              <p:sp>
                <p:nvSpPr>
                  <p:cNvPr id="99" name="타원 98">
                    <a:extLst>
                      <a:ext uri="{FF2B5EF4-FFF2-40B4-BE49-F238E27FC236}">
                        <a16:creationId xmlns:a16="http://schemas.microsoft.com/office/drawing/2014/main" id="{EDDE783D-79AC-F184-961F-0039F8C8CB0E}"/>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0" name="TextBox 99">
                    <a:extLst>
                      <a:ext uri="{FF2B5EF4-FFF2-40B4-BE49-F238E27FC236}">
                        <a16:creationId xmlns:a16="http://schemas.microsoft.com/office/drawing/2014/main" id="{B52E62BB-2F85-C16B-E6C3-77C3A6709219}"/>
                      </a:ext>
                    </a:extLst>
                  </p:cNvPr>
                  <p:cNvSpPr txBox="1"/>
                  <p:nvPr/>
                </p:nvSpPr>
                <p:spPr>
                  <a:xfrm>
                    <a:off x="650921" y="2704894"/>
                    <a:ext cx="8340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4</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98" name="TextBox 97">
                  <a:extLst>
                    <a:ext uri="{FF2B5EF4-FFF2-40B4-BE49-F238E27FC236}">
                      <a16:creationId xmlns:a16="http://schemas.microsoft.com/office/drawing/2014/main" id="{8D03C6F1-3E69-D3BF-9E9E-3C1B2510EDAC}"/>
                    </a:ext>
                  </a:extLst>
                </p:cNvPr>
                <p:cNvSpPr txBox="1"/>
                <p:nvPr/>
              </p:nvSpPr>
              <p:spPr>
                <a:xfrm>
                  <a:off x="3669377" y="3531484"/>
                  <a:ext cx="1453924" cy="200055"/>
                </a:xfrm>
                <a:prstGeom prst="rect">
                  <a:avLst/>
                </a:prstGeom>
                <a:noFill/>
              </p:spPr>
              <p:txBody>
                <a:bodyPr wrap="none" lIns="0" tIns="0" rIns="0" bIns="0" rtlCol="0" anchor="ctr">
                  <a:spAutoFit/>
                </a:bodyPr>
                <a:lstStyle/>
                <a:p>
                  <a:r>
                    <a:rPr lang="ko-KR" altLang="en-US" sz="13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차시별</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수업내용 조직</a:t>
                  </a:r>
                </a:p>
              </p:txBody>
            </p:sp>
          </p:grpSp>
        </p:grpSp>
        <p:grpSp>
          <p:nvGrpSpPr>
            <p:cNvPr id="137" name="그룹 136">
              <a:extLst>
                <a:ext uri="{FF2B5EF4-FFF2-40B4-BE49-F238E27FC236}">
                  <a16:creationId xmlns:a16="http://schemas.microsoft.com/office/drawing/2014/main" id="{B1B71964-1A55-933B-D881-E6E1D5636A81}"/>
                </a:ext>
              </a:extLst>
            </p:cNvPr>
            <p:cNvGrpSpPr/>
            <p:nvPr/>
          </p:nvGrpSpPr>
          <p:grpSpPr>
            <a:xfrm>
              <a:off x="6359914" y="2591378"/>
              <a:ext cx="2014365" cy="769448"/>
              <a:chOff x="6352294" y="2672860"/>
              <a:chExt cx="2014365" cy="769448"/>
            </a:xfrm>
          </p:grpSpPr>
          <p:grpSp>
            <p:nvGrpSpPr>
              <p:cNvPr id="127" name="그룹 126">
                <a:extLst>
                  <a:ext uri="{FF2B5EF4-FFF2-40B4-BE49-F238E27FC236}">
                    <a16:creationId xmlns:a16="http://schemas.microsoft.com/office/drawing/2014/main" id="{2094CF67-072D-D143-9891-FD422CE63733}"/>
                  </a:ext>
                </a:extLst>
              </p:cNvPr>
              <p:cNvGrpSpPr/>
              <p:nvPr/>
            </p:nvGrpSpPr>
            <p:grpSpPr>
              <a:xfrm>
                <a:off x="6352294" y="2672860"/>
                <a:ext cx="1515830" cy="200055"/>
                <a:chOff x="6352294" y="2672860"/>
                <a:chExt cx="1515830" cy="200055"/>
              </a:xfrm>
            </p:grpSpPr>
            <p:grpSp>
              <p:nvGrpSpPr>
                <p:cNvPr id="102" name="그룹 101">
                  <a:extLst>
                    <a:ext uri="{FF2B5EF4-FFF2-40B4-BE49-F238E27FC236}">
                      <a16:creationId xmlns:a16="http://schemas.microsoft.com/office/drawing/2014/main" id="{599B990B-2CF3-ECB8-BFC7-17641718250E}"/>
                    </a:ext>
                  </a:extLst>
                </p:cNvPr>
                <p:cNvGrpSpPr/>
                <p:nvPr/>
              </p:nvGrpSpPr>
              <p:grpSpPr>
                <a:xfrm>
                  <a:off x="6352294" y="2685329"/>
                  <a:ext cx="171712" cy="175119"/>
                  <a:chOff x="599474" y="2705236"/>
                  <a:chExt cx="186230" cy="189926"/>
                </a:xfrm>
              </p:grpSpPr>
              <p:sp>
                <p:nvSpPr>
                  <p:cNvPr id="104" name="타원 103">
                    <a:extLst>
                      <a:ext uri="{FF2B5EF4-FFF2-40B4-BE49-F238E27FC236}">
                        <a16:creationId xmlns:a16="http://schemas.microsoft.com/office/drawing/2014/main" id="{BF5241AF-ECAD-288C-4EB8-0AC79052AC39}"/>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5" name="TextBox 104">
                    <a:extLst>
                      <a:ext uri="{FF2B5EF4-FFF2-40B4-BE49-F238E27FC236}">
                        <a16:creationId xmlns:a16="http://schemas.microsoft.com/office/drawing/2014/main" id="{9E133C1A-20E9-D446-A00C-D26B1958D2CE}"/>
                      </a:ext>
                    </a:extLst>
                  </p:cNvPr>
                  <p:cNvSpPr txBox="1"/>
                  <p:nvPr/>
                </p:nvSpPr>
                <p:spPr>
                  <a:xfrm>
                    <a:off x="660460" y="2705236"/>
                    <a:ext cx="64327" cy="166900"/>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03" name="TextBox 102">
                  <a:extLst>
                    <a:ext uri="{FF2B5EF4-FFF2-40B4-BE49-F238E27FC236}">
                      <a16:creationId xmlns:a16="http://schemas.microsoft.com/office/drawing/2014/main" id="{6488C0B9-2CE7-9C79-7988-34163D7CDFB8}"/>
                    </a:ext>
                  </a:extLst>
                </p:cNvPr>
                <p:cNvSpPr txBox="1"/>
                <p:nvPr/>
              </p:nvSpPr>
              <p:spPr>
                <a:xfrm>
                  <a:off x="6566486" y="2672860"/>
                  <a:ext cx="130163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활동의 재구성</a:t>
                  </a:r>
                </a:p>
              </p:txBody>
            </p:sp>
          </p:grpSp>
          <p:grpSp>
            <p:nvGrpSpPr>
              <p:cNvPr id="128" name="그룹 127">
                <a:extLst>
                  <a:ext uri="{FF2B5EF4-FFF2-40B4-BE49-F238E27FC236}">
                    <a16:creationId xmlns:a16="http://schemas.microsoft.com/office/drawing/2014/main" id="{4AF8FDF7-BECB-AA9E-40FE-D74149226BBA}"/>
                  </a:ext>
                </a:extLst>
              </p:cNvPr>
              <p:cNvGrpSpPr/>
              <p:nvPr/>
            </p:nvGrpSpPr>
            <p:grpSpPr>
              <a:xfrm>
                <a:off x="6352294" y="2959026"/>
                <a:ext cx="1515830" cy="200055"/>
                <a:chOff x="6352294" y="2959026"/>
                <a:chExt cx="1515830" cy="200055"/>
              </a:xfrm>
            </p:grpSpPr>
            <p:grpSp>
              <p:nvGrpSpPr>
                <p:cNvPr id="107" name="그룹 106">
                  <a:extLst>
                    <a:ext uri="{FF2B5EF4-FFF2-40B4-BE49-F238E27FC236}">
                      <a16:creationId xmlns:a16="http://schemas.microsoft.com/office/drawing/2014/main" id="{8B6132FE-FFCD-6011-6FC1-52A2AEBE862C}"/>
                    </a:ext>
                  </a:extLst>
                </p:cNvPr>
                <p:cNvGrpSpPr/>
                <p:nvPr/>
              </p:nvGrpSpPr>
              <p:grpSpPr>
                <a:xfrm>
                  <a:off x="6352294" y="2971338"/>
                  <a:ext cx="171712" cy="175433"/>
                  <a:chOff x="599474" y="2704894"/>
                  <a:chExt cx="186230" cy="190268"/>
                </a:xfrm>
              </p:grpSpPr>
              <p:sp>
                <p:nvSpPr>
                  <p:cNvPr id="109" name="타원 108">
                    <a:extLst>
                      <a:ext uri="{FF2B5EF4-FFF2-40B4-BE49-F238E27FC236}">
                        <a16:creationId xmlns:a16="http://schemas.microsoft.com/office/drawing/2014/main" id="{270226D5-3A8C-B9CD-58DC-A40D80679956}"/>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0" name="TextBox 109">
                    <a:extLst>
                      <a:ext uri="{FF2B5EF4-FFF2-40B4-BE49-F238E27FC236}">
                        <a16:creationId xmlns:a16="http://schemas.microsoft.com/office/drawing/2014/main" id="{F98D2F31-D942-C18E-4396-4D3B08FDC5E0}"/>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08" name="TextBox 107">
                  <a:extLst>
                    <a:ext uri="{FF2B5EF4-FFF2-40B4-BE49-F238E27FC236}">
                      <a16:creationId xmlns:a16="http://schemas.microsoft.com/office/drawing/2014/main" id="{0B957058-326B-19D0-8C5E-89EE8CEBC86C}"/>
                    </a:ext>
                  </a:extLst>
                </p:cNvPr>
                <p:cNvSpPr txBox="1"/>
                <p:nvPr/>
              </p:nvSpPr>
              <p:spPr>
                <a:xfrm>
                  <a:off x="6566486" y="2959026"/>
                  <a:ext cx="130163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기회의 형평성</a:t>
                  </a:r>
                </a:p>
              </p:txBody>
            </p:sp>
          </p:grpSp>
          <p:grpSp>
            <p:nvGrpSpPr>
              <p:cNvPr id="129" name="그룹 128">
                <a:extLst>
                  <a:ext uri="{FF2B5EF4-FFF2-40B4-BE49-F238E27FC236}">
                    <a16:creationId xmlns:a16="http://schemas.microsoft.com/office/drawing/2014/main" id="{3E08ADCF-D379-3B9D-9A5B-3EA780D70556}"/>
                  </a:ext>
                </a:extLst>
              </p:cNvPr>
              <p:cNvGrpSpPr/>
              <p:nvPr/>
            </p:nvGrpSpPr>
            <p:grpSpPr>
              <a:xfrm>
                <a:off x="6352294" y="3242253"/>
                <a:ext cx="2014365" cy="200055"/>
                <a:chOff x="6352294" y="3242253"/>
                <a:chExt cx="2014365" cy="200055"/>
              </a:xfrm>
            </p:grpSpPr>
            <p:grpSp>
              <p:nvGrpSpPr>
                <p:cNvPr id="112" name="그룹 111">
                  <a:extLst>
                    <a:ext uri="{FF2B5EF4-FFF2-40B4-BE49-F238E27FC236}">
                      <a16:creationId xmlns:a16="http://schemas.microsoft.com/office/drawing/2014/main" id="{C194BC89-A7F6-5B0E-E2C3-6C360436D31E}"/>
                    </a:ext>
                  </a:extLst>
                </p:cNvPr>
                <p:cNvGrpSpPr/>
                <p:nvPr/>
              </p:nvGrpSpPr>
              <p:grpSpPr>
                <a:xfrm>
                  <a:off x="6352294" y="3254565"/>
                  <a:ext cx="171712" cy="175433"/>
                  <a:chOff x="599474" y="2704894"/>
                  <a:chExt cx="186230" cy="190268"/>
                </a:xfrm>
              </p:grpSpPr>
              <p:sp>
                <p:nvSpPr>
                  <p:cNvPr id="114" name="타원 113">
                    <a:extLst>
                      <a:ext uri="{FF2B5EF4-FFF2-40B4-BE49-F238E27FC236}">
                        <a16:creationId xmlns:a16="http://schemas.microsoft.com/office/drawing/2014/main" id="{F355428F-9043-8152-6089-6B1B3A311662}"/>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E1BD21E4-5ABA-B1CF-3836-CEBA49AFA36D}"/>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13" name="TextBox 112">
                  <a:extLst>
                    <a:ext uri="{FF2B5EF4-FFF2-40B4-BE49-F238E27FC236}">
                      <a16:creationId xmlns:a16="http://schemas.microsoft.com/office/drawing/2014/main" id="{3EC98327-9271-DB83-0373-FB69D1157A13}"/>
                    </a:ext>
                  </a:extLst>
                </p:cNvPr>
                <p:cNvSpPr txBox="1"/>
                <p:nvPr/>
              </p:nvSpPr>
              <p:spPr>
                <a:xfrm>
                  <a:off x="6566486" y="3242253"/>
                  <a:ext cx="1800173"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 관리와 분위기 조성</a:t>
                  </a:r>
                </a:p>
              </p:txBody>
            </p:sp>
          </p:grpSp>
        </p:grpSp>
      </p:grpSp>
      <p:sp>
        <p:nvSpPr>
          <p:cNvPr id="198" name="TextBox 197">
            <a:extLst>
              <a:ext uri="{FF2B5EF4-FFF2-40B4-BE49-F238E27FC236}">
                <a16:creationId xmlns:a16="http://schemas.microsoft.com/office/drawing/2014/main" id="{068542AE-A207-EA84-31A3-E567A06EB0B1}"/>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34" name="그룹 33">
            <a:extLst>
              <a:ext uri="{FF2B5EF4-FFF2-40B4-BE49-F238E27FC236}">
                <a16:creationId xmlns:a16="http://schemas.microsoft.com/office/drawing/2014/main" id="{8109F629-F9AD-2479-A585-5B9879FA57D2}"/>
              </a:ext>
            </a:extLst>
          </p:cNvPr>
          <p:cNvGrpSpPr/>
          <p:nvPr/>
        </p:nvGrpSpPr>
        <p:grpSpPr>
          <a:xfrm>
            <a:off x="468314" y="4460009"/>
            <a:ext cx="8207374" cy="1814278"/>
            <a:chOff x="468314" y="4460009"/>
            <a:chExt cx="8207374" cy="1814278"/>
          </a:xfrm>
        </p:grpSpPr>
        <p:grpSp>
          <p:nvGrpSpPr>
            <p:cNvPr id="197" name="그룹 196">
              <a:extLst>
                <a:ext uri="{FF2B5EF4-FFF2-40B4-BE49-F238E27FC236}">
                  <a16:creationId xmlns:a16="http://schemas.microsoft.com/office/drawing/2014/main" id="{D4EAF060-19DE-AE54-2270-C3AE1EDFECBD}"/>
                </a:ext>
              </a:extLst>
            </p:cNvPr>
            <p:cNvGrpSpPr/>
            <p:nvPr/>
          </p:nvGrpSpPr>
          <p:grpSpPr>
            <a:xfrm>
              <a:off x="468314" y="5006566"/>
              <a:ext cx="8207374" cy="1163322"/>
              <a:chOff x="468314" y="5006566"/>
              <a:chExt cx="8207374" cy="1163322"/>
            </a:xfrm>
          </p:grpSpPr>
          <p:sp>
            <p:nvSpPr>
              <p:cNvPr id="176" name="사각형: 둥근 모서리 175">
                <a:extLst>
                  <a:ext uri="{FF2B5EF4-FFF2-40B4-BE49-F238E27FC236}">
                    <a16:creationId xmlns:a16="http://schemas.microsoft.com/office/drawing/2014/main" id="{EB2C905A-A666-2DAF-AABA-3151561187FB}"/>
                  </a:ext>
                </a:extLst>
              </p:cNvPr>
              <p:cNvSpPr/>
              <p:nvPr/>
            </p:nvSpPr>
            <p:spPr>
              <a:xfrm>
                <a:off x="468314" y="5250180"/>
                <a:ext cx="8207374" cy="919708"/>
              </a:xfrm>
              <a:prstGeom prst="roundRect">
                <a:avLst>
                  <a:gd name="adj" fmla="val 942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40" name="사각형: 둥근 모서리 139">
                <a:extLst>
                  <a:ext uri="{FF2B5EF4-FFF2-40B4-BE49-F238E27FC236}">
                    <a16:creationId xmlns:a16="http://schemas.microsoft.com/office/drawing/2014/main" id="{704C8565-C487-0CFD-EFC8-D28A006A6500}"/>
                  </a:ext>
                </a:extLst>
              </p:cNvPr>
              <p:cNvSpPr/>
              <p:nvPr/>
            </p:nvSpPr>
            <p:spPr>
              <a:xfrm>
                <a:off x="468314" y="5006566"/>
                <a:ext cx="8207374" cy="1163322"/>
              </a:xfrm>
              <a:prstGeom prst="roundRect">
                <a:avLst>
                  <a:gd name="adj" fmla="val 9420"/>
                </a:avLst>
              </a:prstGeom>
              <a:gradFill>
                <a:gsLst>
                  <a:gs pos="100000">
                    <a:srgbClr val="935A9E"/>
                  </a:gs>
                  <a:gs pos="0">
                    <a:srgbClr val="0F958E"/>
                  </a:gs>
                  <a:gs pos="51000">
                    <a:srgbClr val="276DB5"/>
                  </a:gs>
                </a:gsLst>
                <a:lin ang="108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nvGrpSpPr>
              <p:cNvPr id="142" name="그룹 141">
                <a:extLst>
                  <a:ext uri="{FF2B5EF4-FFF2-40B4-BE49-F238E27FC236}">
                    <a16:creationId xmlns:a16="http://schemas.microsoft.com/office/drawing/2014/main" id="{5DF92F27-7690-6EA1-3765-53CCB00F4D9E}"/>
                  </a:ext>
                </a:extLst>
              </p:cNvPr>
              <p:cNvGrpSpPr/>
              <p:nvPr/>
            </p:nvGrpSpPr>
            <p:grpSpPr>
              <a:xfrm>
                <a:off x="647827" y="5156056"/>
                <a:ext cx="4314194" cy="246221"/>
                <a:chOff x="646373" y="5436876"/>
                <a:chExt cx="3921994" cy="223837"/>
              </a:xfrm>
            </p:grpSpPr>
            <p:sp>
              <p:nvSpPr>
                <p:cNvPr id="149" name="TextBox 148">
                  <a:extLst>
                    <a:ext uri="{FF2B5EF4-FFF2-40B4-BE49-F238E27FC236}">
                      <a16:creationId xmlns:a16="http://schemas.microsoft.com/office/drawing/2014/main" id="{31EF9CF7-7461-9D36-57A8-CB0A92A7C9E5}"/>
                    </a:ext>
                  </a:extLst>
                </p:cNvPr>
                <p:cNvSpPr txBox="1"/>
                <p:nvPr/>
              </p:nvSpPr>
              <p:spPr>
                <a:xfrm>
                  <a:off x="872718" y="5436876"/>
                  <a:ext cx="3695649" cy="223837"/>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교육과정</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단원</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수업 운영으로 교수</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방법을 안내</a:t>
                  </a:r>
                </a:p>
              </p:txBody>
            </p:sp>
            <p:grpSp>
              <p:nvGrpSpPr>
                <p:cNvPr id="150" name="그룹 149">
                  <a:extLst>
                    <a:ext uri="{FF2B5EF4-FFF2-40B4-BE49-F238E27FC236}">
                      <a16:creationId xmlns:a16="http://schemas.microsoft.com/office/drawing/2014/main" id="{3556B8AC-5EF1-6920-83E4-E5DE389DE481}"/>
                    </a:ext>
                  </a:extLst>
                </p:cNvPr>
                <p:cNvGrpSpPr/>
                <p:nvPr/>
              </p:nvGrpSpPr>
              <p:grpSpPr>
                <a:xfrm>
                  <a:off x="646373" y="5484386"/>
                  <a:ext cx="168701" cy="168701"/>
                  <a:chOff x="6355179" y="1946620"/>
                  <a:chExt cx="156332" cy="156332"/>
                </a:xfrm>
              </p:grpSpPr>
              <p:sp>
                <p:nvSpPr>
                  <p:cNvPr id="151" name="자유형: 도형 150">
                    <a:extLst>
                      <a:ext uri="{FF2B5EF4-FFF2-40B4-BE49-F238E27FC236}">
                        <a16:creationId xmlns:a16="http://schemas.microsoft.com/office/drawing/2014/main" id="{F03D7D29-5734-9FC6-7B46-8797F716A258}"/>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152" name="자유형: 도형 151">
                    <a:extLst>
                      <a:ext uri="{FF2B5EF4-FFF2-40B4-BE49-F238E27FC236}">
                        <a16:creationId xmlns:a16="http://schemas.microsoft.com/office/drawing/2014/main" id="{367128D8-4DF6-E36D-415A-8968E42647EF}"/>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153" name="자유형: 도형 152">
                    <a:extLst>
                      <a:ext uri="{FF2B5EF4-FFF2-40B4-BE49-F238E27FC236}">
                        <a16:creationId xmlns:a16="http://schemas.microsoft.com/office/drawing/2014/main" id="{D934A438-C5D5-7F02-3B4D-560405782E53}"/>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grpSp>
            <p:nvGrpSpPr>
              <p:cNvPr id="143" name="그룹 142">
                <a:extLst>
                  <a:ext uri="{FF2B5EF4-FFF2-40B4-BE49-F238E27FC236}">
                    <a16:creationId xmlns:a16="http://schemas.microsoft.com/office/drawing/2014/main" id="{97CEA4D0-8955-229C-9E4F-FA0173B84D41}"/>
                  </a:ext>
                </a:extLst>
              </p:cNvPr>
              <p:cNvGrpSpPr/>
              <p:nvPr/>
            </p:nvGrpSpPr>
            <p:grpSpPr>
              <a:xfrm>
                <a:off x="647827" y="5719016"/>
                <a:ext cx="3610477" cy="246221"/>
                <a:chOff x="646373" y="5726436"/>
                <a:chExt cx="3282252" cy="223837"/>
              </a:xfrm>
            </p:grpSpPr>
            <p:sp>
              <p:nvSpPr>
                <p:cNvPr id="144" name="TextBox 143">
                  <a:extLst>
                    <a:ext uri="{FF2B5EF4-FFF2-40B4-BE49-F238E27FC236}">
                      <a16:creationId xmlns:a16="http://schemas.microsoft.com/office/drawing/2014/main" id="{93B4E876-CB36-0CB9-8DD0-7A4439AA16B2}"/>
                    </a:ext>
                  </a:extLst>
                </p:cNvPr>
                <p:cNvSpPr txBox="1"/>
                <p:nvPr/>
              </p:nvSpPr>
              <p:spPr>
                <a:xfrm>
                  <a:off x="872718" y="5726436"/>
                  <a:ext cx="3055907" cy="223837"/>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각 단계별 주요 교수</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방법의 기준을 제시</a:t>
                  </a:r>
                </a:p>
              </p:txBody>
            </p:sp>
            <p:grpSp>
              <p:nvGrpSpPr>
                <p:cNvPr id="145" name="그룹 144">
                  <a:extLst>
                    <a:ext uri="{FF2B5EF4-FFF2-40B4-BE49-F238E27FC236}">
                      <a16:creationId xmlns:a16="http://schemas.microsoft.com/office/drawing/2014/main" id="{C0DBFCA3-9E67-5DC4-2430-4E222988BFDA}"/>
                    </a:ext>
                  </a:extLst>
                </p:cNvPr>
                <p:cNvGrpSpPr/>
                <p:nvPr/>
              </p:nvGrpSpPr>
              <p:grpSpPr>
                <a:xfrm>
                  <a:off x="646373" y="5770463"/>
                  <a:ext cx="168701" cy="168701"/>
                  <a:chOff x="6355179" y="1946620"/>
                  <a:chExt cx="156332" cy="156332"/>
                </a:xfrm>
              </p:grpSpPr>
              <p:sp>
                <p:nvSpPr>
                  <p:cNvPr id="146" name="자유형: 도형 145">
                    <a:extLst>
                      <a:ext uri="{FF2B5EF4-FFF2-40B4-BE49-F238E27FC236}">
                        <a16:creationId xmlns:a16="http://schemas.microsoft.com/office/drawing/2014/main" id="{8169AEFD-64B3-07A2-DA44-C58E4AB54C9D}"/>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147" name="자유형: 도형 146">
                    <a:extLst>
                      <a:ext uri="{FF2B5EF4-FFF2-40B4-BE49-F238E27FC236}">
                        <a16:creationId xmlns:a16="http://schemas.microsoft.com/office/drawing/2014/main" id="{F2B2E251-6899-CFEC-3744-AF0755C8D8F1}"/>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148" name="자유형: 도형 147">
                    <a:extLst>
                      <a:ext uri="{FF2B5EF4-FFF2-40B4-BE49-F238E27FC236}">
                        <a16:creationId xmlns:a16="http://schemas.microsoft.com/office/drawing/2014/main" id="{0690E34B-F954-83D5-8022-E3497F7B245F}"/>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cxnSp>
            <p:nvCxnSpPr>
              <p:cNvPr id="185" name="직선 연결선 184">
                <a:extLst>
                  <a:ext uri="{FF2B5EF4-FFF2-40B4-BE49-F238E27FC236}">
                    <a16:creationId xmlns:a16="http://schemas.microsoft.com/office/drawing/2014/main" id="{2A2DAFD1-DB8C-E7AE-D574-F6392054B513}"/>
                  </a:ext>
                </a:extLst>
              </p:cNvPr>
              <p:cNvCxnSpPr>
                <a:cxnSpLocks/>
              </p:cNvCxnSpPr>
              <p:nvPr/>
            </p:nvCxnSpPr>
            <p:spPr>
              <a:xfrm>
                <a:off x="565448" y="5588227"/>
                <a:ext cx="7095600" cy="0"/>
              </a:xfrm>
              <a:prstGeom prst="line">
                <a:avLst/>
              </a:prstGeom>
              <a:ln w="25400" cap="rnd">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pic>
          <p:nvPicPr>
            <p:cNvPr id="33" name="그림 32">
              <a:extLst>
                <a:ext uri="{FF2B5EF4-FFF2-40B4-BE49-F238E27FC236}">
                  <a16:creationId xmlns:a16="http://schemas.microsoft.com/office/drawing/2014/main" id="{AF8FE1F5-0B97-F367-341E-C18E53D51581}"/>
                </a:ext>
              </a:extLst>
            </p:cNvPr>
            <p:cNvPicPr>
              <a:picLocks noChangeAspect="1"/>
            </p:cNvPicPr>
            <p:nvPr/>
          </p:nvPicPr>
          <p:blipFill>
            <a:blip r:embed="rId3"/>
            <a:stretch>
              <a:fillRect/>
            </a:stretch>
          </p:blipFill>
          <p:spPr>
            <a:xfrm>
              <a:off x="7634719" y="4460009"/>
              <a:ext cx="961164" cy="1814278"/>
            </a:xfrm>
            <a:prstGeom prst="rect">
              <a:avLst/>
            </a:prstGeom>
          </p:spPr>
        </p:pic>
      </p:grpSp>
    </p:spTree>
    <p:extLst>
      <p:ext uri="{BB962C8B-B14F-4D97-AF65-F5344CB8AC3E}">
        <p14:creationId xmlns:p14="http://schemas.microsoft.com/office/powerpoint/2010/main" val="256921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E92DA6CF-D2AA-659E-1ED7-A152C925F1B8}"/>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44A4851B-5984-D210-DA4A-D56C2FCB7BF1}"/>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1CB38A49-AF36-224C-4509-3E1841CF47B1}"/>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41C1FD71-3BE8-FBFE-7D44-B0F324246F6F}"/>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580B9BE5-84FE-C397-FEE5-FAB766377C81}"/>
              </a:ext>
            </a:extLst>
          </p:cNvPr>
          <p:cNvGrpSpPr/>
          <p:nvPr/>
        </p:nvGrpSpPr>
        <p:grpSpPr>
          <a:xfrm>
            <a:off x="468313" y="1268760"/>
            <a:ext cx="2116594" cy="279806"/>
            <a:chOff x="468312" y="1266631"/>
            <a:chExt cx="2116594" cy="279806"/>
          </a:xfrm>
        </p:grpSpPr>
        <p:sp>
          <p:nvSpPr>
            <p:cNvPr id="7" name="TextBox 6">
              <a:extLst>
                <a:ext uri="{FF2B5EF4-FFF2-40B4-BE49-F238E27FC236}">
                  <a16:creationId xmlns:a16="http://schemas.microsoft.com/office/drawing/2014/main" id="{6AC20015-6ED0-36F0-829C-2A7729EE985D}"/>
                </a:ext>
              </a:extLst>
            </p:cNvPr>
            <p:cNvSpPr txBox="1"/>
            <p:nvPr/>
          </p:nvSpPr>
          <p:spPr>
            <a:xfrm>
              <a:off x="762291" y="1266631"/>
              <a:ext cx="182261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평가 방향의 구조</a:t>
              </a:r>
            </a:p>
          </p:txBody>
        </p:sp>
        <p:grpSp>
          <p:nvGrpSpPr>
            <p:cNvPr id="8" name="그룹 7">
              <a:extLst>
                <a:ext uri="{FF2B5EF4-FFF2-40B4-BE49-F238E27FC236}">
                  <a16:creationId xmlns:a16="http://schemas.microsoft.com/office/drawing/2014/main" id="{0BC854FD-6125-3F5E-9CD2-F712FAE333B4}"/>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0AA9EDD3-27C8-7CA5-E2AE-F16250793200}"/>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8A766CC1-308C-4D4B-6659-B79346009A7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DC4DD157-2B5B-DFA3-F8AF-BE4DA347C2D6}"/>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0" name="그룹 19">
            <a:extLst>
              <a:ext uri="{FF2B5EF4-FFF2-40B4-BE49-F238E27FC236}">
                <a16:creationId xmlns:a16="http://schemas.microsoft.com/office/drawing/2014/main" id="{4416BE9A-CAF8-D6E2-02AD-7A200B47943B}"/>
              </a:ext>
            </a:extLst>
          </p:cNvPr>
          <p:cNvGrpSpPr/>
          <p:nvPr/>
        </p:nvGrpSpPr>
        <p:grpSpPr>
          <a:xfrm>
            <a:off x="468312" y="1715101"/>
            <a:ext cx="8207376" cy="4465644"/>
            <a:chOff x="468312" y="1715101"/>
            <a:chExt cx="8207376" cy="4465644"/>
          </a:xfrm>
        </p:grpSpPr>
        <p:sp>
          <p:nvSpPr>
            <p:cNvPr id="19" name="사각형: 둥근 위쪽 모서리 18">
              <a:extLst>
                <a:ext uri="{FF2B5EF4-FFF2-40B4-BE49-F238E27FC236}">
                  <a16:creationId xmlns:a16="http://schemas.microsoft.com/office/drawing/2014/main" id="{2907EC69-0B13-911B-1DE8-4239ACE35091}"/>
                </a:ext>
              </a:extLst>
            </p:cNvPr>
            <p:cNvSpPr/>
            <p:nvPr/>
          </p:nvSpPr>
          <p:spPr>
            <a:xfrm>
              <a:off x="1493822" y="1715101"/>
              <a:ext cx="7110626" cy="321180"/>
            </a:xfrm>
            <a:prstGeom prst="round2SameRect">
              <a:avLst>
                <a:gd name="adj1" fmla="val 22305"/>
                <a:gd name="adj2" fmla="val 0"/>
              </a:avLst>
            </a:prstGeom>
            <a:gradFill>
              <a:gsLst>
                <a:gs pos="1000">
                  <a:srgbClr val="0F958E"/>
                </a:gs>
                <a:gs pos="95413">
                  <a:srgbClr val="935A9E"/>
                </a:gs>
                <a:gs pos="50000">
                  <a:srgbClr val="276D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4" name="TextBox 13">
              <a:extLst>
                <a:ext uri="{FF2B5EF4-FFF2-40B4-BE49-F238E27FC236}">
                  <a16:creationId xmlns:a16="http://schemas.microsoft.com/office/drawing/2014/main" id="{05807DB4-A542-CE88-9A65-5854E2C509B5}"/>
                </a:ext>
              </a:extLst>
            </p:cNvPr>
            <p:cNvSpPr txBox="1"/>
            <p:nvPr/>
          </p:nvSpPr>
          <p:spPr>
            <a:xfrm>
              <a:off x="2660045" y="1745542"/>
              <a:ext cx="122148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교육과정과의 연계</a:t>
              </a:r>
            </a:p>
          </p:txBody>
        </p:sp>
        <p:sp>
          <p:nvSpPr>
            <p:cNvPr id="12" name="사각형: 둥근 위쪽 모서리 11">
              <a:extLst>
                <a:ext uri="{FF2B5EF4-FFF2-40B4-BE49-F238E27FC236}">
                  <a16:creationId xmlns:a16="http://schemas.microsoft.com/office/drawing/2014/main" id="{C6B90E5C-F4CE-1B59-79F5-6934103C27D8}"/>
                </a:ext>
              </a:extLst>
            </p:cNvPr>
            <p:cNvSpPr/>
            <p:nvPr/>
          </p:nvSpPr>
          <p:spPr>
            <a:xfrm rot="16200000">
              <a:off x="-1091165" y="3595758"/>
              <a:ext cx="4144464" cy="1025510"/>
            </a:xfrm>
            <a:prstGeom prst="round2SameRect">
              <a:avLst>
                <a:gd name="adj1" fmla="val 10948"/>
                <a:gd name="adj2" fmla="val 0"/>
              </a:avLst>
            </a:prstGeom>
            <a:solidFill>
              <a:schemeClr val="tx1">
                <a:alpha val="7000"/>
              </a:schemeClr>
            </a:solid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C1C3A185-454C-F2CC-7756-93901B6ECE9C}"/>
                </a:ext>
              </a:extLst>
            </p:cNvPr>
            <p:cNvSpPr txBox="1"/>
            <p:nvPr/>
          </p:nvSpPr>
          <p:spPr>
            <a:xfrm>
              <a:off x="821834" y="2454410"/>
              <a:ext cx="31846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목표</a:t>
              </a:r>
            </a:p>
          </p:txBody>
        </p:sp>
        <p:sp>
          <p:nvSpPr>
            <p:cNvPr id="16" name="TextBox 15">
              <a:extLst>
                <a:ext uri="{FF2B5EF4-FFF2-40B4-BE49-F238E27FC236}">
                  <a16:creationId xmlns:a16="http://schemas.microsoft.com/office/drawing/2014/main" id="{B10A89AF-C8C2-3217-25D4-269CEE533E8A}"/>
                </a:ext>
              </a:extLst>
            </p:cNvPr>
            <p:cNvSpPr txBox="1"/>
            <p:nvPr/>
          </p:nvSpPr>
          <p:spPr>
            <a:xfrm>
              <a:off x="821834" y="3486506"/>
              <a:ext cx="31846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a:t>
              </a:r>
            </a:p>
          </p:txBody>
        </p:sp>
        <p:sp>
          <p:nvSpPr>
            <p:cNvPr id="17" name="TextBox 16">
              <a:extLst>
                <a:ext uri="{FF2B5EF4-FFF2-40B4-BE49-F238E27FC236}">
                  <a16:creationId xmlns:a16="http://schemas.microsoft.com/office/drawing/2014/main" id="{2AF344AB-9ABD-2980-7D48-865426CCA0AA}"/>
                </a:ext>
              </a:extLst>
            </p:cNvPr>
            <p:cNvSpPr txBox="1"/>
            <p:nvPr/>
          </p:nvSpPr>
          <p:spPr>
            <a:xfrm>
              <a:off x="821834" y="4518602"/>
              <a:ext cx="31846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방법</a:t>
              </a:r>
            </a:p>
          </p:txBody>
        </p:sp>
        <p:sp>
          <p:nvSpPr>
            <p:cNvPr id="18" name="TextBox 17">
              <a:extLst>
                <a:ext uri="{FF2B5EF4-FFF2-40B4-BE49-F238E27FC236}">
                  <a16:creationId xmlns:a16="http://schemas.microsoft.com/office/drawing/2014/main" id="{BEAFA637-14EE-9678-8A53-6358ACA36921}"/>
                </a:ext>
              </a:extLst>
            </p:cNvPr>
            <p:cNvSpPr txBox="1"/>
            <p:nvPr/>
          </p:nvSpPr>
          <p:spPr>
            <a:xfrm>
              <a:off x="821834" y="5550698"/>
              <a:ext cx="318466" cy="215444"/>
            </a:xfrm>
            <a:prstGeom prst="rect">
              <a:avLst/>
            </a:prstGeom>
            <a:noFill/>
          </p:spPr>
          <p:txBody>
            <a:bodyPr wrap="none" lIns="0" tIns="0" rIns="0" bIns="0" rtlCol="0" anchor="ctr">
              <a:spAutoFit/>
            </a:bodyPr>
            <a:lstStyle/>
            <a:p>
              <a:pPr algn="ctr"/>
              <a:r>
                <a:rPr lang="ko-KR" altLang="en-US" sz="140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학생</a:t>
              </a:r>
              <a:endPar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21" name="TextBox 20">
              <a:extLst>
                <a:ext uri="{FF2B5EF4-FFF2-40B4-BE49-F238E27FC236}">
                  <a16:creationId xmlns:a16="http://schemas.microsoft.com/office/drawing/2014/main" id="{BFBB49C0-C8C1-B9DC-9B34-EDAF4FFAE2C1}"/>
                </a:ext>
              </a:extLst>
            </p:cNvPr>
            <p:cNvSpPr txBox="1"/>
            <p:nvPr/>
          </p:nvSpPr>
          <p:spPr>
            <a:xfrm>
              <a:off x="6437262" y="1745542"/>
              <a:ext cx="77905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평가의 방향</a:t>
              </a:r>
            </a:p>
          </p:txBody>
        </p:sp>
        <p:cxnSp>
          <p:nvCxnSpPr>
            <p:cNvPr id="22" name="직선 연결선 21">
              <a:extLst>
                <a:ext uri="{FF2B5EF4-FFF2-40B4-BE49-F238E27FC236}">
                  <a16:creationId xmlns:a16="http://schemas.microsoft.com/office/drawing/2014/main" id="{085CCEF7-8584-25FF-D3F9-F882DC30FBD6}"/>
                </a:ext>
              </a:extLst>
            </p:cNvPr>
            <p:cNvCxnSpPr>
              <a:cxnSpLocks/>
            </p:cNvCxnSpPr>
            <p:nvPr/>
          </p:nvCxnSpPr>
          <p:spPr>
            <a:xfrm>
              <a:off x="548186" y="3078180"/>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634A9112-FE77-39B4-699A-03B14B0995D3}"/>
                </a:ext>
              </a:extLst>
            </p:cNvPr>
            <p:cNvCxnSpPr>
              <a:cxnSpLocks/>
            </p:cNvCxnSpPr>
            <p:nvPr/>
          </p:nvCxnSpPr>
          <p:spPr>
            <a:xfrm>
              <a:off x="548186" y="4110276"/>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직선 연결선 25">
              <a:extLst>
                <a:ext uri="{FF2B5EF4-FFF2-40B4-BE49-F238E27FC236}">
                  <a16:creationId xmlns:a16="http://schemas.microsoft.com/office/drawing/2014/main" id="{55856836-17F0-BD41-588A-01712FF0DA57}"/>
                </a:ext>
              </a:extLst>
            </p:cNvPr>
            <p:cNvCxnSpPr>
              <a:cxnSpLocks/>
            </p:cNvCxnSpPr>
            <p:nvPr/>
          </p:nvCxnSpPr>
          <p:spPr>
            <a:xfrm>
              <a:off x="548186" y="5142372"/>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직선 연결선 29">
              <a:extLst>
                <a:ext uri="{FF2B5EF4-FFF2-40B4-BE49-F238E27FC236}">
                  <a16:creationId xmlns:a16="http://schemas.microsoft.com/office/drawing/2014/main" id="{DBE063F8-439A-8C61-182B-24352E293B1E}"/>
                </a:ext>
              </a:extLst>
            </p:cNvPr>
            <p:cNvCxnSpPr>
              <a:cxnSpLocks/>
            </p:cNvCxnSpPr>
            <p:nvPr/>
          </p:nvCxnSpPr>
          <p:spPr>
            <a:xfrm>
              <a:off x="5049135" y="1756056"/>
              <a:ext cx="0" cy="22116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그룹 36">
              <a:extLst>
                <a:ext uri="{FF2B5EF4-FFF2-40B4-BE49-F238E27FC236}">
                  <a16:creationId xmlns:a16="http://schemas.microsoft.com/office/drawing/2014/main" id="{ECD2BEDB-6FAC-2819-B380-83B47838597A}"/>
                </a:ext>
              </a:extLst>
            </p:cNvPr>
            <p:cNvGrpSpPr/>
            <p:nvPr/>
          </p:nvGrpSpPr>
          <p:grpSpPr>
            <a:xfrm>
              <a:off x="1562174" y="3078180"/>
              <a:ext cx="3417232" cy="2064192"/>
              <a:chOff x="1562174" y="3078180"/>
              <a:chExt cx="882262" cy="2064192"/>
            </a:xfrm>
          </p:grpSpPr>
          <p:cxnSp>
            <p:nvCxnSpPr>
              <p:cNvPr id="34" name="직선 연결선 33">
                <a:extLst>
                  <a:ext uri="{FF2B5EF4-FFF2-40B4-BE49-F238E27FC236}">
                    <a16:creationId xmlns:a16="http://schemas.microsoft.com/office/drawing/2014/main" id="{5F59DC5A-6564-0D22-1371-86D5C29F2711}"/>
                  </a:ext>
                </a:extLst>
              </p:cNvPr>
              <p:cNvCxnSpPr>
                <a:cxnSpLocks/>
              </p:cNvCxnSpPr>
              <p:nvPr/>
            </p:nvCxnSpPr>
            <p:spPr>
              <a:xfrm>
                <a:off x="1562174" y="3078180"/>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a:extLst>
                  <a:ext uri="{FF2B5EF4-FFF2-40B4-BE49-F238E27FC236}">
                    <a16:creationId xmlns:a16="http://schemas.microsoft.com/office/drawing/2014/main" id="{D9CCE9DC-22CE-839D-007E-04BEC4895F2C}"/>
                  </a:ext>
                </a:extLst>
              </p:cNvPr>
              <p:cNvCxnSpPr>
                <a:cxnSpLocks/>
              </p:cNvCxnSpPr>
              <p:nvPr/>
            </p:nvCxnSpPr>
            <p:spPr>
              <a:xfrm>
                <a:off x="1562174" y="4110276"/>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직선 연결선 35">
                <a:extLst>
                  <a:ext uri="{FF2B5EF4-FFF2-40B4-BE49-F238E27FC236}">
                    <a16:creationId xmlns:a16="http://schemas.microsoft.com/office/drawing/2014/main" id="{41B61EAE-8528-737B-B9A7-40B9BB422724}"/>
                  </a:ext>
                </a:extLst>
              </p:cNvPr>
              <p:cNvCxnSpPr>
                <a:cxnSpLocks/>
              </p:cNvCxnSpPr>
              <p:nvPr/>
            </p:nvCxnSpPr>
            <p:spPr>
              <a:xfrm>
                <a:off x="1562174" y="5142372"/>
                <a:ext cx="88226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3" name="사각형: 둥근 모서리 12">
              <a:extLst>
                <a:ext uri="{FF2B5EF4-FFF2-40B4-BE49-F238E27FC236}">
                  <a16:creationId xmlns:a16="http://schemas.microsoft.com/office/drawing/2014/main" id="{370B6795-3FCC-F0F3-F6EC-5E81176099DA}"/>
                </a:ext>
              </a:extLst>
            </p:cNvPr>
            <p:cNvSpPr/>
            <p:nvPr/>
          </p:nvSpPr>
          <p:spPr>
            <a:xfrm>
              <a:off x="468313" y="2036655"/>
              <a:ext cx="8207375" cy="4129195"/>
            </a:xfrm>
            <a:prstGeom prst="roundRect">
              <a:avLst>
                <a:gd name="adj" fmla="val 2567"/>
              </a:avLst>
            </a:prstGeom>
            <a:no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41" name="그룹 40">
              <a:extLst>
                <a:ext uri="{FF2B5EF4-FFF2-40B4-BE49-F238E27FC236}">
                  <a16:creationId xmlns:a16="http://schemas.microsoft.com/office/drawing/2014/main" id="{91A3535D-65C1-B2D5-27FE-69D8FD0EADC4}"/>
                </a:ext>
              </a:extLst>
            </p:cNvPr>
            <p:cNvGrpSpPr/>
            <p:nvPr/>
          </p:nvGrpSpPr>
          <p:grpSpPr>
            <a:xfrm>
              <a:off x="5059680" y="2151652"/>
              <a:ext cx="3494080" cy="3883388"/>
              <a:chOff x="5180270" y="2144032"/>
              <a:chExt cx="3381110" cy="2949213"/>
            </a:xfrm>
            <a:gradFill>
              <a:gsLst>
                <a:gs pos="0">
                  <a:srgbClr val="0F958E">
                    <a:alpha val="22000"/>
                  </a:srgbClr>
                </a:gs>
                <a:gs pos="100000">
                  <a:srgbClr val="935A9E">
                    <a:alpha val="22000"/>
                  </a:srgbClr>
                </a:gs>
                <a:gs pos="55000">
                  <a:srgbClr val="276DB5">
                    <a:alpha val="22000"/>
                  </a:srgbClr>
                </a:gs>
              </a:gsLst>
              <a:lin ang="5400000" scaled="0"/>
            </a:gradFill>
          </p:grpSpPr>
          <p:sp>
            <p:nvSpPr>
              <p:cNvPr id="38" name="사각형: 둥근 모서리 37">
                <a:extLst>
                  <a:ext uri="{FF2B5EF4-FFF2-40B4-BE49-F238E27FC236}">
                    <a16:creationId xmlns:a16="http://schemas.microsoft.com/office/drawing/2014/main" id="{A182D6C7-E7C9-9E35-2C49-A5810DB0ECD4}"/>
                  </a:ext>
                </a:extLst>
              </p:cNvPr>
              <p:cNvSpPr/>
              <p:nvPr/>
            </p:nvSpPr>
            <p:spPr>
              <a:xfrm>
                <a:off x="5180270" y="2144032"/>
                <a:ext cx="3381110" cy="907053"/>
              </a:xfrm>
              <a:prstGeom prst="roundRect">
                <a:avLst>
                  <a:gd name="adj" fmla="val 6757"/>
                </a:avLst>
              </a:prstGeom>
              <a:grp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39" name="사각형: 둥근 모서리 38">
                <a:extLst>
                  <a:ext uri="{FF2B5EF4-FFF2-40B4-BE49-F238E27FC236}">
                    <a16:creationId xmlns:a16="http://schemas.microsoft.com/office/drawing/2014/main" id="{3C919D6A-FD3A-C53A-7AF7-1DE9F89E787E}"/>
                  </a:ext>
                </a:extLst>
              </p:cNvPr>
              <p:cNvSpPr/>
              <p:nvPr/>
            </p:nvSpPr>
            <p:spPr>
              <a:xfrm>
                <a:off x="5180270" y="3165112"/>
                <a:ext cx="3381110" cy="907053"/>
              </a:xfrm>
              <a:prstGeom prst="roundRect">
                <a:avLst>
                  <a:gd name="adj" fmla="val 6757"/>
                </a:avLst>
              </a:prstGeom>
              <a:grp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40" name="사각형: 둥근 모서리 39">
                <a:extLst>
                  <a:ext uri="{FF2B5EF4-FFF2-40B4-BE49-F238E27FC236}">
                    <a16:creationId xmlns:a16="http://schemas.microsoft.com/office/drawing/2014/main" id="{FD5D8C78-A0AC-ABD3-C33A-232DEEE0AB40}"/>
                  </a:ext>
                </a:extLst>
              </p:cNvPr>
              <p:cNvSpPr/>
              <p:nvPr/>
            </p:nvSpPr>
            <p:spPr>
              <a:xfrm>
                <a:off x="5180270" y="4186192"/>
                <a:ext cx="3381110" cy="907053"/>
              </a:xfrm>
              <a:prstGeom prst="roundRect">
                <a:avLst>
                  <a:gd name="adj" fmla="val 6757"/>
                </a:avLst>
              </a:prstGeom>
              <a:grp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sp>
          <p:nvSpPr>
            <p:cNvPr id="42" name="TextBox 41">
              <a:extLst>
                <a:ext uri="{FF2B5EF4-FFF2-40B4-BE49-F238E27FC236}">
                  <a16:creationId xmlns:a16="http://schemas.microsoft.com/office/drawing/2014/main" id="{1A21763E-7127-A962-B671-F9D2D84CC107}"/>
                </a:ext>
              </a:extLst>
            </p:cNvPr>
            <p:cNvSpPr txBox="1"/>
            <p:nvPr/>
          </p:nvSpPr>
          <p:spPr>
            <a:xfrm>
              <a:off x="1748957" y="2457390"/>
              <a:ext cx="3032882"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실제 삶의 맥락에서 실천할 수 있는 역량 지향</a:t>
              </a:r>
            </a:p>
          </p:txBody>
        </p:sp>
        <p:sp>
          <p:nvSpPr>
            <p:cNvPr id="43" name="TextBox 42">
              <a:extLst>
                <a:ext uri="{FF2B5EF4-FFF2-40B4-BE49-F238E27FC236}">
                  <a16:creationId xmlns:a16="http://schemas.microsoft.com/office/drawing/2014/main" id="{0F11595C-DAB3-491E-D9D3-01AEBB8FD400}"/>
                </a:ext>
              </a:extLst>
            </p:cNvPr>
            <p:cNvSpPr txBox="1"/>
            <p:nvPr/>
          </p:nvSpPr>
          <p:spPr>
            <a:xfrm>
              <a:off x="1948532" y="3494201"/>
              <a:ext cx="2633733"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 내용의 균형 있는 학습</a:t>
              </a:r>
            </a:p>
          </p:txBody>
        </p:sp>
        <p:sp>
          <p:nvSpPr>
            <p:cNvPr id="44" name="TextBox 43">
              <a:extLst>
                <a:ext uri="{FF2B5EF4-FFF2-40B4-BE49-F238E27FC236}">
                  <a16:creationId xmlns:a16="http://schemas.microsoft.com/office/drawing/2014/main" id="{ACAAE558-A22F-CA96-CE34-4DBFA3504D37}"/>
                </a:ext>
              </a:extLst>
            </p:cNvPr>
            <p:cNvSpPr txBox="1"/>
            <p:nvPr/>
          </p:nvSpPr>
          <p:spPr>
            <a:xfrm>
              <a:off x="2039103" y="4540442"/>
              <a:ext cx="2452594"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체육과 고유의 교수</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방법 적용</a:t>
              </a:r>
            </a:p>
          </p:txBody>
        </p:sp>
        <p:sp>
          <p:nvSpPr>
            <p:cNvPr id="45" name="TextBox 44">
              <a:extLst>
                <a:ext uri="{FF2B5EF4-FFF2-40B4-BE49-F238E27FC236}">
                  <a16:creationId xmlns:a16="http://schemas.microsoft.com/office/drawing/2014/main" id="{E56839F3-EDE0-370B-8E59-B97FE365C6E8}"/>
                </a:ext>
              </a:extLst>
            </p:cNvPr>
            <p:cNvSpPr txBox="1"/>
            <p:nvPr/>
          </p:nvSpPr>
          <p:spPr>
            <a:xfrm>
              <a:off x="2365312" y="5581968"/>
              <a:ext cx="1800172"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학습자의 다양한 특성 고려</a:t>
              </a:r>
            </a:p>
          </p:txBody>
        </p:sp>
        <p:sp>
          <p:nvSpPr>
            <p:cNvPr id="46" name="TextBox 45">
              <a:extLst>
                <a:ext uri="{FF2B5EF4-FFF2-40B4-BE49-F238E27FC236}">
                  <a16:creationId xmlns:a16="http://schemas.microsoft.com/office/drawing/2014/main" id="{4B54F5F5-ABC0-AE18-927E-F168EF7052FB}"/>
                </a:ext>
              </a:extLst>
            </p:cNvPr>
            <p:cNvSpPr txBox="1"/>
            <p:nvPr/>
          </p:nvSpPr>
          <p:spPr>
            <a:xfrm>
              <a:off x="5750341" y="2599042"/>
              <a:ext cx="2112759"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역량</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의 </a:t>
              </a: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종합</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적평가</a:t>
              </a:r>
            </a:p>
          </p:txBody>
        </p:sp>
        <p:sp>
          <p:nvSpPr>
            <p:cNvPr id="47" name="TextBox 46">
              <a:extLst>
                <a:ext uri="{FF2B5EF4-FFF2-40B4-BE49-F238E27FC236}">
                  <a16:creationId xmlns:a16="http://schemas.microsoft.com/office/drawing/2014/main" id="{B5FD9CC9-00E6-3925-E277-99A41B6E3BE3}"/>
                </a:ext>
              </a:extLst>
            </p:cNvPr>
            <p:cNvSpPr txBox="1"/>
            <p:nvPr/>
          </p:nvSpPr>
          <p:spPr>
            <a:xfrm>
              <a:off x="5642940" y="3970236"/>
              <a:ext cx="2327561"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학습자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성장 과정</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의 </a:t>
              </a: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다면</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적평가</a:t>
              </a:r>
            </a:p>
          </p:txBody>
        </p:sp>
        <p:sp>
          <p:nvSpPr>
            <p:cNvPr id="48" name="TextBox 47">
              <a:extLst>
                <a:ext uri="{FF2B5EF4-FFF2-40B4-BE49-F238E27FC236}">
                  <a16:creationId xmlns:a16="http://schemas.microsoft.com/office/drawing/2014/main" id="{4A5327B4-4383-1341-E9FD-0302438FBB9F}"/>
                </a:ext>
              </a:extLst>
            </p:cNvPr>
            <p:cNvSpPr txBox="1"/>
            <p:nvPr/>
          </p:nvSpPr>
          <p:spPr>
            <a:xfrm>
              <a:off x="5558784" y="5285820"/>
              <a:ext cx="2495876"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학습자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수준을 고려한 </a:t>
              </a: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맞춤</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형평가</a:t>
              </a:r>
            </a:p>
          </p:txBody>
        </p:sp>
      </p:grpSp>
      <p:sp>
        <p:nvSpPr>
          <p:cNvPr id="49" name="TextBox 48">
            <a:extLst>
              <a:ext uri="{FF2B5EF4-FFF2-40B4-BE49-F238E27FC236}">
                <a16:creationId xmlns:a16="http://schemas.microsoft.com/office/drawing/2014/main" id="{DD67C796-F392-A7D0-A9DD-2AD7F3F2CFCA}"/>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41546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E9D4C725-1FF1-BF76-857C-C61E872AA1C7}"/>
              </a:ext>
            </a:extLst>
          </p:cNvPr>
          <p:cNvGrpSpPr/>
          <p:nvPr/>
        </p:nvGrpSpPr>
        <p:grpSpPr>
          <a:xfrm>
            <a:off x="204145" y="348573"/>
            <a:ext cx="5408424" cy="492443"/>
            <a:chOff x="204145" y="348573"/>
            <a:chExt cx="5408424" cy="492443"/>
          </a:xfrm>
        </p:grpSpPr>
        <p:sp>
          <p:nvSpPr>
            <p:cNvPr id="3" name="TextBox 2">
              <a:extLst>
                <a:ext uri="{FF2B5EF4-FFF2-40B4-BE49-F238E27FC236}">
                  <a16:creationId xmlns:a16="http://schemas.microsoft.com/office/drawing/2014/main" id="{2DFAC4C9-B454-F011-C947-B4224ADD18E6}"/>
                </a:ext>
              </a:extLst>
            </p:cNvPr>
            <p:cNvSpPr txBox="1"/>
            <p:nvPr/>
          </p:nvSpPr>
          <p:spPr>
            <a:xfrm>
              <a:off x="1002333" y="428981"/>
              <a:ext cx="4610236"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개정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3E08EBC4-5B11-A28C-3FFB-56F19D3CFA20}"/>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1599470D-9E05-66A8-E9DF-6BBFD704BE64}"/>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06AC0D7D-5971-7B0B-319E-7B09DFBEADA9}"/>
              </a:ext>
            </a:extLst>
          </p:cNvPr>
          <p:cNvGrpSpPr/>
          <p:nvPr/>
        </p:nvGrpSpPr>
        <p:grpSpPr>
          <a:xfrm>
            <a:off x="468313" y="1268760"/>
            <a:ext cx="2761001" cy="279806"/>
            <a:chOff x="468312" y="1266631"/>
            <a:chExt cx="2761001" cy="279806"/>
          </a:xfrm>
        </p:grpSpPr>
        <p:sp>
          <p:nvSpPr>
            <p:cNvPr id="7" name="TextBox 6">
              <a:extLst>
                <a:ext uri="{FF2B5EF4-FFF2-40B4-BE49-F238E27FC236}">
                  <a16:creationId xmlns:a16="http://schemas.microsoft.com/office/drawing/2014/main" id="{F1A8001C-6ACC-48F5-815F-25244B913E66}"/>
                </a:ext>
              </a:extLst>
            </p:cNvPr>
            <p:cNvSpPr txBox="1"/>
            <p:nvPr/>
          </p:nvSpPr>
          <p:spPr>
            <a:xfrm>
              <a:off x="762291" y="1266631"/>
              <a:ext cx="246702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평가 방법 및 활용의 구조 </a:t>
              </a:r>
            </a:p>
          </p:txBody>
        </p:sp>
        <p:grpSp>
          <p:nvGrpSpPr>
            <p:cNvPr id="8" name="그룹 7">
              <a:extLst>
                <a:ext uri="{FF2B5EF4-FFF2-40B4-BE49-F238E27FC236}">
                  <a16:creationId xmlns:a16="http://schemas.microsoft.com/office/drawing/2014/main" id="{AB8422DD-3A14-FCD7-8A9E-13F5F1194E7A}"/>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BB96C5A9-B3B0-9687-B4FE-E6516C356648}"/>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1926A0DC-DC4D-D9CD-0CA7-716D3E4FF8E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71DBF40D-AE4E-601B-0595-CF6BFEF7FF28}"/>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2" name="그룹 11">
            <a:extLst>
              <a:ext uri="{FF2B5EF4-FFF2-40B4-BE49-F238E27FC236}">
                <a16:creationId xmlns:a16="http://schemas.microsoft.com/office/drawing/2014/main" id="{CC3278A5-E541-0182-4BD8-52D6FF23DF18}"/>
              </a:ext>
            </a:extLst>
          </p:cNvPr>
          <p:cNvGrpSpPr/>
          <p:nvPr/>
        </p:nvGrpSpPr>
        <p:grpSpPr>
          <a:xfrm>
            <a:off x="467611" y="1846907"/>
            <a:ext cx="8207374" cy="2290527"/>
            <a:chOff x="467611" y="1846907"/>
            <a:chExt cx="8207374" cy="2290527"/>
          </a:xfrm>
        </p:grpSpPr>
        <p:grpSp>
          <p:nvGrpSpPr>
            <p:cNvPr id="120" name="그룹 119">
              <a:extLst>
                <a:ext uri="{FF2B5EF4-FFF2-40B4-BE49-F238E27FC236}">
                  <a16:creationId xmlns:a16="http://schemas.microsoft.com/office/drawing/2014/main" id="{864E3BDF-C188-F7BD-DF94-8CB79F884018}"/>
                </a:ext>
              </a:extLst>
            </p:cNvPr>
            <p:cNvGrpSpPr/>
            <p:nvPr/>
          </p:nvGrpSpPr>
          <p:grpSpPr>
            <a:xfrm>
              <a:off x="467611" y="1846907"/>
              <a:ext cx="8207374" cy="2290527"/>
              <a:chOff x="467610" y="1846907"/>
              <a:chExt cx="11097021" cy="2290527"/>
            </a:xfrm>
            <a:gradFill>
              <a:gsLst>
                <a:gs pos="50000">
                  <a:srgbClr val="2374AE">
                    <a:alpha val="30000"/>
                  </a:srgbClr>
                </a:gs>
                <a:gs pos="1000">
                  <a:srgbClr val="0F958E">
                    <a:alpha val="30000"/>
                  </a:srgbClr>
                </a:gs>
                <a:gs pos="100000">
                  <a:srgbClr val="935A9E">
                    <a:alpha val="30000"/>
                  </a:srgbClr>
                </a:gs>
              </a:gsLst>
              <a:lin ang="0" scaled="0"/>
            </a:gradFill>
          </p:grpSpPr>
          <p:sp>
            <p:nvSpPr>
              <p:cNvPr id="121" name="사각형: 둥근 모서리 120">
                <a:extLst>
                  <a:ext uri="{FF2B5EF4-FFF2-40B4-BE49-F238E27FC236}">
                    <a16:creationId xmlns:a16="http://schemas.microsoft.com/office/drawing/2014/main" id="{592146CB-7E58-BFB4-9669-50C58D4ACD3A}"/>
                  </a:ext>
                </a:extLst>
              </p:cNvPr>
              <p:cNvSpPr/>
              <p:nvPr/>
            </p:nvSpPr>
            <p:spPr>
              <a:xfrm>
                <a:off x="467610" y="1846907"/>
                <a:ext cx="2429499" cy="2290527"/>
              </a:xfrm>
              <a:prstGeom prst="roundRect">
                <a:avLst>
                  <a:gd name="adj" fmla="val 6757"/>
                </a:avLst>
              </a:prstGeom>
              <a:grp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22" name="사각형: 둥근 모서리 121">
                <a:extLst>
                  <a:ext uri="{FF2B5EF4-FFF2-40B4-BE49-F238E27FC236}">
                    <a16:creationId xmlns:a16="http://schemas.microsoft.com/office/drawing/2014/main" id="{5479E0C3-88D6-006E-F399-01E9CB05DE64}"/>
                  </a:ext>
                </a:extLst>
              </p:cNvPr>
              <p:cNvSpPr/>
              <p:nvPr/>
            </p:nvSpPr>
            <p:spPr>
              <a:xfrm>
                <a:off x="3357250" y="1846907"/>
                <a:ext cx="2429499" cy="2290527"/>
              </a:xfrm>
              <a:prstGeom prst="roundRect">
                <a:avLst>
                  <a:gd name="adj" fmla="val 7273"/>
                </a:avLst>
              </a:prstGeom>
              <a:grp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30" name="사각형: 둥근 모서리 129">
                <a:extLst>
                  <a:ext uri="{FF2B5EF4-FFF2-40B4-BE49-F238E27FC236}">
                    <a16:creationId xmlns:a16="http://schemas.microsoft.com/office/drawing/2014/main" id="{E7B4A8BA-413F-49A2-6446-017639B3CB2B}"/>
                  </a:ext>
                </a:extLst>
              </p:cNvPr>
              <p:cNvSpPr/>
              <p:nvPr/>
            </p:nvSpPr>
            <p:spPr>
              <a:xfrm>
                <a:off x="6246890" y="1846907"/>
                <a:ext cx="2429499" cy="2290527"/>
              </a:xfrm>
              <a:prstGeom prst="roundRect">
                <a:avLst>
                  <a:gd name="adj" fmla="val 6241"/>
                </a:avLst>
              </a:prstGeom>
              <a:grpFill/>
              <a:ln w="25400">
                <a:solidFill>
                  <a:srgbClr val="B4C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27" name="사각형: 둥근 모서리 226">
                <a:extLst>
                  <a:ext uri="{FF2B5EF4-FFF2-40B4-BE49-F238E27FC236}">
                    <a16:creationId xmlns:a16="http://schemas.microsoft.com/office/drawing/2014/main" id="{29770D68-0A70-01CE-2808-836A5E9F602C}"/>
                  </a:ext>
                </a:extLst>
              </p:cNvPr>
              <p:cNvSpPr/>
              <p:nvPr/>
            </p:nvSpPr>
            <p:spPr>
              <a:xfrm>
                <a:off x="9135132" y="1846907"/>
                <a:ext cx="2429499" cy="2290527"/>
              </a:xfrm>
              <a:prstGeom prst="roundRect">
                <a:avLst>
                  <a:gd name="adj" fmla="val 6241"/>
                </a:avLst>
              </a:prstGeom>
              <a:grp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156" name="그룹 155">
              <a:extLst>
                <a:ext uri="{FF2B5EF4-FFF2-40B4-BE49-F238E27FC236}">
                  <a16:creationId xmlns:a16="http://schemas.microsoft.com/office/drawing/2014/main" id="{2A608DC5-25CD-95FF-E4C5-684808490F28}"/>
                </a:ext>
              </a:extLst>
            </p:cNvPr>
            <p:cNvGrpSpPr/>
            <p:nvPr/>
          </p:nvGrpSpPr>
          <p:grpSpPr>
            <a:xfrm>
              <a:off x="576730" y="2599073"/>
              <a:ext cx="1305838" cy="184666"/>
              <a:chOff x="569110" y="2680555"/>
              <a:chExt cx="1305838" cy="184666"/>
            </a:xfrm>
          </p:grpSpPr>
          <p:grpSp>
            <p:nvGrpSpPr>
              <p:cNvPr id="167" name="그룹 166">
                <a:extLst>
                  <a:ext uri="{FF2B5EF4-FFF2-40B4-BE49-F238E27FC236}">
                    <a16:creationId xmlns:a16="http://schemas.microsoft.com/office/drawing/2014/main" id="{3ED7837F-DF7B-5E1F-F67D-223DD6B81377}"/>
                  </a:ext>
                </a:extLst>
              </p:cNvPr>
              <p:cNvGrpSpPr/>
              <p:nvPr/>
            </p:nvGrpSpPr>
            <p:grpSpPr>
              <a:xfrm>
                <a:off x="569110" y="2685329"/>
                <a:ext cx="171712" cy="175119"/>
                <a:chOff x="569110" y="2680436"/>
                <a:chExt cx="171712" cy="175119"/>
              </a:xfrm>
            </p:grpSpPr>
            <p:sp>
              <p:nvSpPr>
                <p:cNvPr id="169" name="타원 168">
                  <a:extLst>
                    <a:ext uri="{FF2B5EF4-FFF2-40B4-BE49-F238E27FC236}">
                      <a16:creationId xmlns:a16="http://schemas.microsoft.com/office/drawing/2014/main" id="{946876D9-F5EE-6D12-5F10-ECDA42C73FC2}"/>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70" name="TextBox 169">
                  <a:extLst>
                    <a:ext uri="{FF2B5EF4-FFF2-40B4-BE49-F238E27FC236}">
                      <a16:creationId xmlns:a16="http://schemas.microsoft.com/office/drawing/2014/main" id="{9DAD468C-BC0B-D285-9106-420E04AC5783}"/>
                    </a:ext>
                  </a:extLst>
                </p:cNvPr>
                <p:cNvSpPr txBox="1"/>
                <p:nvPr/>
              </p:nvSpPr>
              <p:spPr>
                <a:xfrm>
                  <a:off x="625342" y="2680436"/>
                  <a:ext cx="59312" cy="153888"/>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68" name="TextBox 167">
                <a:extLst>
                  <a:ext uri="{FF2B5EF4-FFF2-40B4-BE49-F238E27FC236}">
                    <a16:creationId xmlns:a16="http://schemas.microsoft.com/office/drawing/2014/main" id="{C9490907-D164-13D2-3BCC-F9C4F1A856B6}"/>
                  </a:ext>
                </a:extLst>
              </p:cNvPr>
              <p:cNvSpPr txBox="1"/>
              <p:nvPr/>
            </p:nvSpPr>
            <p:spPr>
              <a:xfrm>
                <a:off x="783302" y="2680555"/>
                <a:ext cx="109164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영역의 균형</a:t>
                </a:r>
              </a:p>
            </p:txBody>
          </p:sp>
        </p:grpSp>
        <p:grpSp>
          <p:nvGrpSpPr>
            <p:cNvPr id="157" name="그룹 156">
              <a:extLst>
                <a:ext uri="{FF2B5EF4-FFF2-40B4-BE49-F238E27FC236}">
                  <a16:creationId xmlns:a16="http://schemas.microsoft.com/office/drawing/2014/main" id="{2B8B43C5-5C04-BF13-135B-5AFF559D40AB}"/>
                </a:ext>
              </a:extLst>
            </p:cNvPr>
            <p:cNvGrpSpPr/>
            <p:nvPr/>
          </p:nvGrpSpPr>
          <p:grpSpPr>
            <a:xfrm>
              <a:off x="576730" y="2886737"/>
              <a:ext cx="1547890" cy="369332"/>
              <a:chOff x="569110" y="2968219"/>
              <a:chExt cx="1547890" cy="369332"/>
            </a:xfrm>
          </p:grpSpPr>
          <p:grpSp>
            <p:nvGrpSpPr>
              <p:cNvPr id="163" name="그룹 162">
                <a:extLst>
                  <a:ext uri="{FF2B5EF4-FFF2-40B4-BE49-F238E27FC236}">
                    <a16:creationId xmlns:a16="http://schemas.microsoft.com/office/drawing/2014/main" id="{1532C4EB-F73E-ADB7-AB5E-59DE128AA17B}"/>
                  </a:ext>
                </a:extLst>
              </p:cNvPr>
              <p:cNvGrpSpPr/>
              <p:nvPr/>
            </p:nvGrpSpPr>
            <p:grpSpPr>
              <a:xfrm>
                <a:off x="569110" y="2972836"/>
                <a:ext cx="171712" cy="175433"/>
                <a:chOff x="599474" y="2704894"/>
                <a:chExt cx="186230" cy="190268"/>
              </a:xfrm>
            </p:grpSpPr>
            <p:sp>
              <p:nvSpPr>
                <p:cNvPr id="165" name="타원 164">
                  <a:extLst>
                    <a:ext uri="{FF2B5EF4-FFF2-40B4-BE49-F238E27FC236}">
                      <a16:creationId xmlns:a16="http://schemas.microsoft.com/office/drawing/2014/main" id="{9848E156-D82E-2CC6-5864-409FE49262EA}"/>
                    </a:ext>
                  </a:extLst>
                </p:cNvPr>
                <p:cNvSpPr/>
                <p:nvPr/>
              </p:nvSpPr>
              <p:spPr>
                <a:xfrm>
                  <a:off x="599474" y="2708931"/>
                  <a:ext cx="186230" cy="186231"/>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66" name="TextBox 165">
                  <a:extLst>
                    <a:ext uri="{FF2B5EF4-FFF2-40B4-BE49-F238E27FC236}">
                      <a16:creationId xmlns:a16="http://schemas.microsoft.com/office/drawing/2014/main" id="{E1FFC215-A83A-8ACE-0CE9-858DFD8DEF37}"/>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64" name="TextBox 163">
                <a:extLst>
                  <a:ext uri="{FF2B5EF4-FFF2-40B4-BE49-F238E27FC236}">
                    <a16:creationId xmlns:a16="http://schemas.microsoft.com/office/drawing/2014/main" id="{034DC6DB-3E59-3F5D-6F18-7D248B0BE42C}"/>
                  </a:ext>
                </a:extLst>
              </p:cNvPr>
              <p:cNvSpPr txBox="1"/>
              <p:nvPr/>
            </p:nvSpPr>
            <p:spPr>
              <a:xfrm>
                <a:off x="783302" y="2968219"/>
                <a:ext cx="1333698"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내용</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의 균형</a:t>
                </a:r>
              </a:p>
            </p:txBody>
          </p:sp>
        </p:grpSp>
        <p:grpSp>
          <p:nvGrpSpPr>
            <p:cNvPr id="158" name="그룹 157">
              <a:extLst>
                <a:ext uri="{FF2B5EF4-FFF2-40B4-BE49-F238E27FC236}">
                  <a16:creationId xmlns:a16="http://schemas.microsoft.com/office/drawing/2014/main" id="{CD5528C2-CC97-BF53-73FC-12A46A4C5273}"/>
                </a:ext>
              </a:extLst>
            </p:cNvPr>
            <p:cNvGrpSpPr/>
            <p:nvPr/>
          </p:nvGrpSpPr>
          <p:grpSpPr>
            <a:xfrm>
              <a:off x="576730" y="3339374"/>
              <a:ext cx="1127904" cy="184666"/>
              <a:chOff x="569110" y="3249948"/>
              <a:chExt cx="1127904" cy="184666"/>
            </a:xfrm>
          </p:grpSpPr>
          <p:grpSp>
            <p:nvGrpSpPr>
              <p:cNvPr id="159" name="그룹 158">
                <a:extLst>
                  <a:ext uri="{FF2B5EF4-FFF2-40B4-BE49-F238E27FC236}">
                    <a16:creationId xmlns:a16="http://schemas.microsoft.com/office/drawing/2014/main" id="{AEE66E0C-4EA1-CB35-24E2-B57055202259}"/>
                  </a:ext>
                </a:extLst>
              </p:cNvPr>
              <p:cNvGrpSpPr/>
              <p:nvPr/>
            </p:nvGrpSpPr>
            <p:grpSpPr>
              <a:xfrm>
                <a:off x="569110" y="3254565"/>
                <a:ext cx="171712" cy="175433"/>
                <a:chOff x="599474" y="2704894"/>
                <a:chExt cx="186230" cy="190268"/>
              </a:xfrm>
            </p:grpSpPr>
            <p:sp>
              <p:nvSpPr>
                <p:cNvPr id="161" name="타원 160">
                  <a:extLst>
                    <a:ext uri="{FF2B5EF4-FFF2-40B4-BE49-F238E27FC236}">
                      <a16:creationId xmlns:a16="http://schemas.microsoft.com/office/drawing/2014/main" id="{963E8207-D9EE-9D53-FEED-6B9E30D24870}"/>
                    </a:ext>
                  </a:extLst>
                </p:cNvPr>
                <p:cNvSpPr/>
                <p:nvPr/>
              </p:nvSpPr>
              <p:spPr>
                <a:xfrm>
                  <a:off x="599474" y="2708931"/>
                  <a:ext cx="186230" cy="186231"/>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62" name="TextBox 161">
                  <a:extLst>
                    <a:ext uri="{FF2B5EF4-FFF2-40B4-BE49-F238E27FC236}">
                      <a16:creationId xmlns:a16="http://schemas.microsoft.com/office/drawing/2014/main" id="{031CAC65-8C7B-DFEE-B885-A61917E59AD3}"/>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60" name="TextBox 159">
                <a:extLst>
                  <a:ext uri="{FF2B5EF4-FFF2-40B4-BE49-F238E27FC236}">
                    <a16:creationId xmlns:a16="http://schemas.microsoft.com/office/drawing/2014/main" id="{102CCA20-BEA4-FC80-AF0F-77A2D26CC5C4}"/>
                  </a:ext>
                </a:extLst>
              </p:cNvPr>
              <p:cNvSpPr txBox="1"/>
              <p:nvPr/>
            </p:nvSpPr>
            <p:spPr>
              <a:xfrm>
                <a:off x="783302" y="3249948"/>
                <a:ext cx="913712" cy="184666"/>
              </a:xfrm>
              <a:prstGeom prst="rect">
                <a:avLst/>
              </a:prstGeom>
              <a:noFill/>
            </p:spPr>
            <p:txBody>
              <a:bodyPr wrap="none" lIns="0" tIns="0" rIns="0" bIns="0" rtlCol="0" anchor="ctr">
                <a:spAutoFit/>
              </a:bodyPr>
              <a:lstStyle>
                <a:defPPr>
                  <a:defRPr lang="ko-KR"/>
                </a:defPPr>
                <a:lvl1pPr>
                  <a:defRPr sz="120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defRPr>
                </a:lvl1pPr>
              </a:lstStyle>
              <a:p>
                <a:r>
                  <a:rPr lang="ko-KR" altLang="en-US" dirty="0"/>
                  <a:t>평가 주체 고려</a:t>
                </a:r>
              </a:p>
            </p:txBody>
          </p:sp>
        </p:grpSp>
        <p:grpSp>
          <p:nvGrpSpPr>
            <p:cNvPr id="172" name="그룹 171">
              <a:extLst>
                <a:ext uri="{FF2B5EF4-FFF2-40B4-BE49-F238E27FC236}">
                  <a16:creationId xmlns:a16="http://schemas.microsoft.com/office/drawing/2014/main" id="{7FE2C959-B196-03C0-98F5-EFB13CC30BE4}"/>
                </a:ext>
              </a:extLst>
            </p:cNvPr>
            <p:cNvGrpSpPr/>
            <p:nvPr/>
          </p:nvGrpSpPr>
          <p:grpSpPr>
            <a:xfrm>
              <a:off x="2726271" y="2599073"/>
              <a:ext cx="1368354" cy="369332"/>
              <a:chOff x="3455185" y="2680555"/>
              <a:chExt cx="1368354" cy="369332"/>
            </a:xfrm>
          </p:grpSpPr>
          <p:grpSp>
            <p:nvGrpSpPr>
              <p:cNvPr id="188" name="그룹 187">
                <a:extLst>
                  <a:ext uri="{FF2B5EF4-FFF2-40B4-BE49-F238E27FC236}">
                    <a16:creationId xmlns:a16="http://schemas.microsoft.com/office/drawing/2014/main" id="{7335DB88-F894-E541-CF95-976F9C423B7D}"/>
                  </a:ext>
                </a:extLst>
              </p:cNvPr>
              <p:cNvGrpSpPr/>
              <p:nvPr/>
            </p:nvGrpSpPr>
            <p:grpSpPr>
              <a:xfrm>
                <a:off x="3455185" y="2685329"/>
                <a:ext cx="171712" cy="175119"/>
                <a:chOff x="599474" y="2705236"/>
                <a:chExt cx="186230" cy="189926"/>
              </a:xfrm>
            </p:grpSpPr>
            <p:sp>
              <p:nvSpPr>
                <p:cNvPr id="190" name="타원 189">
                  <a:extLst>
                    <a:ext uri="{FF2B5EF4-FFF2-40B4-BE49-F238E27FC236}">
                      <a16:creationId xmlns:a16="http://schemas.microsoft.com/office/drawing/2014/main" id="{8324E034-AC56-8666-3584-1ABED98ADDEF}"/>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91" name="TextBox 190">
                  <a:extLst>
                    <a:ext uri="{FF2B5EF4-FFF2-40B4-BE49-F238E27FC236}">
                      <a16:creationId xmlns:a16="http://schemas.microsoft.com/office/drawing/2014/main" id="{422FBD75-8AE7-28A0-5DAC-06CCD3B549F1}"/>
                    </a:ext>
                  </a:extLst>
                </p:cNvPr>
                <p:cNvSpPr txBox="1"/>
                <p:nvPr/>
              </p:nvSpPr>
              <p:spPr>
                <a:xfrm>
                  <a:off x="660460" y="2705236"/>
                  <a:ext cx="64327" cy="166900"/>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89" name="TextBox 188">
                <a:extLst>
                  <a:ext uri="{FF2B5EF4-FFF2-40B4-BE49-F238E27FC236}">
                    <a16:creationId xmlns:a16="http://schemas.microsoft.com/office/drawing/2014/main" id="{534B14AC-0F42-3EA3-14D9-71AEED0DF796}"/>
                  </a:ext>
                </a:extLst>
              </p:cNvPr>
              <p:cNvSpPr txBox="1"/>
              <p:nvPr/>
            </p:nvSpPr>
            <p:spPr>
              <a:xfrm>
                <a:off x="3669377" y="2680555"/>
                <a:ext cx="1154162"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교육과정 성취기준</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고려</a:t>
                </a:r>
              </a:p>
            </p:txBody>
          </p:sp>
        </p:grpSp>
        <p:grpSp>
          <p:nvGrpSpPr>
            <p:cNvPr id="173" name="그룹 172">
              <a:extLst>
                <a:ext uri="{FF2B5EF4-FFF2-40B4-BE49-F238E27FC236}">
                  <a16:creationId xmlns:a16="http://schemas.microsoft.com/office/drawing/2014/main" id="{BB4BEEEE-9377-E3D8-2017-B1190AFCC7D5}"/>
                </a:ext>
              </a:extLst>
            </p:cNvPr>
            <p:cNvGrpSpPr/>
            <p:nvPr/>
          </p:nvGrpSpPr>
          <p:grpSpPr>
            <a:xfrm>
              <a:off x="2726271" y="3038303"/>
              <a:ext cx="1546288" cy="184666"/>
              <a:chOff x="3455185" y="2968219"/>
              <a:chExt cx="1546288" cy="184666"/>
            </a:xfrm>
          </p:grpSpPr>
          <p:grpSp>
            <p:nvGrpSpPr>
              <p:cNvPr id="184" name="그룹 183">
                <a:extLst>
                  <a:ext uri="{FF2B5EF4-FFF2-40B4-BE49-F238E27FC236}">
                    <a16:creationId xmlns:a16="http://schemas.microsoft.com/office/drawing/2014/main" id="{987579E3-98AD-ADDE-24B2-3FD7F97C3706}"/>
                  </a:ext>
                </a:extLst>
              </p:cNvPr>
              <p:cNvGrpSpPr/>
              <p:nvPr/>
            </p:nvGrpSpPr>
            <p:grpSpPr>
              <a:xfrm>
                <a:off x="3455185" y="2972836"/>
                <a:ext cx="171712" cy="175433"/>
                <a:chOff x="599474" y="2704894"/>
                <a:chExt cx="186230" cy="190268"/>
              </a:xfrm>
            </p:grpSpPr>
            <p:sp>
              <p:nvSpPr>
                <p:cNvPr id="186" name="타원 185">
                  <a:extLst>
                    <a:ext uri="{FF2B5EF4-FFF2-40B4-BE49-F238E27FC236}">
                      <a16:creationId xmlns:a16="http://schemas.microsoft.com/office/drawing/2014/main" id="{566E0B9F-6899-CB22-C310-2946FA80B3BD}"/>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87" name="TextBox 186">
                  <a:extLst>
                    <a:ext uri="{FF2B5EF4-FFF2-40B4-BE49-F238E27FC236}">
                      <a16:creationId xmlns:a16="http://schemas.microsoft.com/office/drawing/2014/main" id="{83D9C5B3-1E34-4F94-6996-3AA1A39A4025}"/>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85" name="TextBox 184">
                <a:extLst>
                  <a:ext uri="{FF2B5EF4-FFF2-40B4-BE49-F238E27FC236}">
                    <a16:creationId xmlns:a16="http://schemas.microsoft.com/office/drawing/2014/main" id="{4C780741-EE39-4666-4DCC-670FC5DC5B78}"/>
                  </a:ext>
                </a:extLst>
              </p:cNvPr>
              <p:cNvSpPr txBox="1"/>
              <p:nvPr/>
            </p:nvSpPr>
            <p:spPr>
              <a:xfrm>
                <a:off x="3669377" y="2968219"/>
                <a:ext cx="133209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성취기준의 통합 가능</a:t>
                </a:r>
              </a:p>
            </p:txBody>
          </p:sp>
        </p:grpSp>
        <p:grpSp>
          <p:nvGrpSpPr>
            <p:cNvPr id="174" name="그룹 173">
              <a:extLst>
                <a:ext uri="{FF2B5EF4-FFF2-40B4-BE49-F238E27FC236}">
                  <a16:creationId xmlns:a16="http://schemas.microsoft.com/office/drawing/2014/main" id="{51C00CE0-F252-35ED-1F3A-9213A6892C8D}"/>
                </a:ext>
              </a:extLst>
            </p:cNvPr>
            <p:cNvGrpSpPr/>
            <p:nvPr/>
          </p:nvGrpSpPr>
          <p:grpSpPr>
            <a:xfrm>
              <a:off x="2726271" y="3320032"/>
              <a:ext cx="1490182" cy="184666"/>
              <a:chOff x="3455185" y="3249948"/>
              <a:chExt cx="1490182" cy="184666"/>
            </a:xfrm>
          </p:grpSpPr>
          <p:grpSp>
            <p:nvGrpSpPr>
              <p:cNvPr id="180" name="그룹 179">
                <a:extLst>
                  <a:ext uri="{FF2B5EF4-FFF2-40B4-BE49-F238E27FC236}">
                    <a16:creationId xmlns:a16="http://schemas.microsoft.com/office/drawing/2014/main" id="{398ED58E-9715-4B65-036F-D4920DA0E649}"/>
                  </a:ext>
                </a:extLst>
              </p:cNvPr>
              <p:cNvGrpSpPr/>
              <p:nvPr/>
            </p:nvGrpSpPr>
            <p:grpSpPr>
              <a:xfrm>
                <a:off x="3455185" y="3254565"/>
                <a:ext cx="171712" cy="175433"/>
                <a:chOff x="599474" y="2704894"/>
                <a:chExt cx="186230" cy="190268"/>
              </a:xfrm>
            </p:grpSpPr>
            <p:sp>
              <p:nvSpPr>
                <p:cNvPr id="182" name="타원 181">
                  <a:extLst>
                    <a:ext uri="{FF2B5EF4-FFF2-40B4-BE49-F238E27FC236}">
                      <a16:creationId xmlns:a16="http://schemas.microsoft.com/office/drawing/2014/main" id="{3C1C1686-9503-6EE8-A11C-7EC788C11108}"/>
                    </a:ext>
                  </a:extLst>
                </p:cNvPr>
                <p:cNvSpPr/>
                <p:nvPr/>
              </p:nvSpPr>
              <p:spPr>
                <a:xfrm>
                  <a:off x="599474" y="2708931"/>
                  <a:ext cx="186230" cy="186231"/>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83" name="TextBox 182">
                  <a:extLst>
                    <a:ext uri="{FF2B5EF4-FFF2-40B4-BE49-F238E27FC236}">
                      <a16:creationId xmlns:a16="http://schemas.microsoft.com/office/drawing/2014/main" id="{7FCF926E-3814-C360-FBFB-90ECC926163E}"/>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81" name="TextBox 180">
                <a:extLst>
                  <a:ext uri="{FF2B5EF4-FFF2-40B4-BE49-F238E27FC236}">
                    <a16:creationId xmlns:a16="http://schemas.microsoft.com/office/drawing/2014/main" id="{7EC3C49B-0774-82C7-8AC7-41C1E9DFBFD9}"/>
                  </a:ext>
                </a:extLst>
              </p:cNvPr>
              <p:cNvSpPr txBox="1"/>
              <p:nvPr/>
            </p:nvSpPr>
            <p:spPr>
              <a:xfrm>
                <a:off x="3669377" y="3249948"/>
                <a:ext cx="1275990"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양적</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질적 요소 고려</a:t>
                </a:r>
              </a:p>
            </p:txBody>
          </p:sp>
        </p:grpSp>
        <p:grpSp>
          <p:nvGrpSpPr>
            <p:cNvPr id="193" name="그룹 192">
              <a:extLst>
                <a:ext uri="{FF2B5EF4-FFF2-40B4-BE49-F238E27FC236}">
                  <a16:creationId xmlns:a16="http://schemas.microsoft.com/office/drawing/2014/main" id="{54F88A03-CB47-D16E-EC2E-D547FEB7EF75}"/>
                </a:ext>
              </a:extLst>
            </p:cNvPr>
            <p:cNvGrpSpPr/>
            <p:nvPr/>
          </p:nvGrpSpPr>
          <p:grpSpPr>
            <a:xfrm>
              <a:off x="6972651" y="2599073"/>
              <a:ext cx="1307440" cy="369332"/>
              <a:chOff x="6352294" y="2680555"/>
              <a:chExt cx="1307440" cy="369332"/>
            </a:xfrm>
          </p:grpSpPr>
          <p:grpSp>
            <p:nvGrpSpPr>
              <p:cNvPr id="204" name="그룹 203">
                <a:extLst>
                  <a:ext uri="{FF2B5EF4-FFF2-40B4-BE49-F238E27FC236}">
                    <a16:creationId xmlns:a16="http://schemas.microsoft.com/office/drawing/2014/main" id="{3F734A06-A041-9F93-E59E-E21C5B06A6D8}"/>
                  </a:ext>
                </a:extLst>
              </p:cNvPr>
              <p:cNvGrpSpPr/>
              <p:nvPr/>
            </p:nvGrpSpPr>
            <p:grpSpPr>
              <a:xfrm>
                <a:off x="6352294" y="2685329"/>
                <a:ext cx="171712" cy="175119"/>
                <a:chOff x="599474" y="2705236"/>
                <a:chExt cx="186230" cy="189926"/>
              </a:xfrm>
            </p:grpSpPr>
            <p:sp>
              <p:nvSpPr>
                <p:cNvPr id="206" name="타원 205">
                  <a:extLst>
                    <a:ext uri="{FF2B5EF4-FFF2-40B4-BE49-F238E27FC236}">
                      <a16:creationId xmlns:a16="http://schemas.microsoft.com/office/drawing/2014/main" id="{B651C4BD-5A27-08A0-756C-58C83583ADB7}"/>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07" name="TextBox 206">
                  <a:extLst>
                    <a:ext uri="{FF2B5EF4-FFF2-40B4-BE49-F238E27FC236}">
                      <a16:creationId xmlns:a16="http://schemas.microsoft.com/office/drawing/2014/main" id="{35D82801-192F-8D4E-9B35-FB2961B3C763}"/>
                    </a:ext>
                  </a:extLst>
                </p:cNvPr>
                <p:cNvSpPr txBox="1"/>
                <p:nvPr/>
              </p:nvSpPr>
              <p:spPr>
                <a:xfrm>
                  <a:off x="660460" y="2705236"/>
                  <a:ext cx="64327" cy="166900"/>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05" name="TextBox 204">
                <a:extLst>
                  <a:ext uri="{FF2B5EF4-FFF2-40B4-BE49-F238E27FC236}">
                    <a16:creationId xmlns:a16="http://schemas.microsoft.com/office/drawing/2014/main" id="{2D18F895-5004-42DC-B10C-68A8ED4BDA06}"/>
                  </a:ext>
                </a:extLst>
              </p:cNvPr>
              <p:cNvSpPr txBox="1"/>
              <p:nvPr/>
            </p:nvSpPr>
            <p:spPr>
              <a:xfrm>
                <a:off x="6566486" y="2680555"/>
                <a:ext cx="1093248"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a:t>
                </a:r>
                <a:r>
                  <a:rPr lang="en-US" altLang="ko-KR"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학습의 보완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및 개선</a:t>
                </a:r>
              </a:p>
            </p:txBody>
          </p:sp>
        </p:grpSp>
        <p:grpSp>
          <p:nvGrpSpPr>
            <p:cNvPr id="194" name="그룹 193">
              <a:extLst>
                <a:ext uri="{FF2B5EF4-FFF2-40B4-BE49-F238E27FC236}">
                  <a16:creationId xmlns:a16="http://schemas.microsoft.com/office/drawing/2014/main" id="{141E7F35-D5AA-2438-B8C1-8B2E79B44DB1}"/>
                </a:ext>
              </a:extLst>
            </p:cNvPr>
            <p:cNvGrpSpPr/>
            <p:nvPr/>
          </p:nvGrpSpPr>
          <p:grpSpPr>
            <a:xfrm>
              <a:off x="6972651" y="3038303"/>
              <a:ext cx="1546288" cy="369332"/>
              <a:chOff x="6352294" y="2966721"/>
              <a:chExt cx="1546288" cy="369332"/>
            </a:xfrm>
          </p:grpSpPr>
          <p:grpSp>
            <p:nvGrpSpPr>
              <p:cNvPr id="200" name="그룹 199">
                <a:extLst>
                  <a:ext uri="{FF2B5EF4-FFF2-40B4-BE49-F238E27FC236}">
                    <a16:creationId xmlns:a16="http://schemas.microsoft.com/office/drawing/2014/main" id="{E1E47251-BC8E-6802-96FD-CB74882E44A4}"/>
                  </a:ext>
                </a:extLst>
              </p:cNvPr>
              <p:cNvGrpSpPr/>
              <p:nvPr/>
            </p:nvGrpSpPr>
            <p:grpSpPr>
              <a:xfrm>
                <a:off x="6352294" y="2971338"/>
                <a:ext cx="171712" cy="175433"/>
                <a:chOff x="599474" y="2704894"/>
                <a:chExt cx="186230" cy="190268"/>
              </a:xfrm>
            </p:grpSpPr>
            <p:sp>
              <p:nvSpPr>
                <p:cNvPr id="202" name="타원 201">
                  <a:extLst>
                    <a:ext uri="{FF2B5EF4-FFF2-40B4-BE49-F238E27FC236}">
                      <a16:creationId xmlns:a16="http://schemas.microsoft.com/office/drawing/2014/main" id="{B40DCBED-E056-629A-0481-E36132A546F4}"/>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03" name="TextBox 202">
                  <a:extLst>
                    <a:ext uri="{FF2B5EF4-FFF2-40B4-BE49-F238E27FC236}">
                      <a16:creationId xmlns:a16="http://schemas.microsoft.com/office/drawing/2014/main" id="{70894A21-B740-39DD-99A1-83B7A2C044F3}"/>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01" name="TextBox 200">
                <a:extLst>
                  <a:ext uri="{FF2B5EF4-FFF2-40B4-BE49-F238E27FC236}">
                    <a16:creationId xmlns:a16="http://schemas.microsoft.com/office/drawing/2014/main" id="{2ABDBC00-B499-86E5-2AB6-BCCCD2B739D8}"/>
                  </a:ext>
                </a:extLst>
              </p:cNvPr>
              <p:cNvSpPr txBox="1"/>
              <p:nvPr/>
            </p:nvSpPr>
            <p:spPr>
              <a:xfrm>
                <a:off x="6566486" y="2966721"/>
                <a:ext cx="1332096"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결과의 재구성과</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안내 </a:t>
                </a:r>
              </a:p>
            </p:txBody>
          </p:sp>
        </p:grpSp>
        <p:grpSp>
          <p:nvGrpSpPr>
            <p:cNvPr id="195" name="그룹 194">
              <a:extLst>
                <a:ext uri="{FF2B5EF4-FFF2-40B4-BE49-F238E27FC236}">
                  <a16:creationId xmlns:a16="http://schemas.microsoft.com/office/drawing/2014/main" id="{61293B22-8311-E3AE-053B-4728B9118627}"/>
                </a:ext>
              </a:extLst>
            </p:cNvPr>
            <p:cNvGrpSpPr/>
            <p:nvPr/>
          </p:nvGrpSpPr>
          <p:grpSpPr>
            <a:xfrm>
              <a:off x="6972651" y="3474962"/>
              <a:ext cx="1623232" cy="369332"/>
              <a:chOff x="6352294" y="3249948"/>
              <a:chExt cx="1623232" cy="369332"/>
            </a:xfrm>
          </p:grpSpPr>
          <p:grpSp>
            <p:nvGrpSpPr>
              <p:cNvPr id="196" name="그룹 195">
                <a:extLst>
                  <a:ext uri="{FF2B5EF4-FFF2-40B4-BE49-F238E27FC236}">
                    <a16:creationId xmlns:a16="http://schemas.microsoft.com/office/drawing/2014/main" id="{483FDB9D-1002-26BF-13DF-39560847CA24}"/>
                  </a:ext>
                </a:extLst>
              </p:cNvPr>
              <p:cNvGrpSpPr/>
              <p:nvPr/>
            </p:nvGrpSpPr>
            <p:grpSpPr>
              <a:xfrm>
                <a:off x="6352294" y="3254565"/>
                <a:ext cx="171712" cy="175433"/>
                <a:chOff x="599474" y="2704894"/>
                <a:chExt cx="186230" cy="190268"/>
              </a:xfrm>
            </p:grpSpPr>
            <p:sp>
              <p:nvSpPr>
                <p:cNvPr id="198" name="타원 197">
                  <a:extLst>
                    <a:ext uri="{FF2B5EF4-FFF2-40B4-BE49-F238E27FC236}">
                      <a16:creationId xmlns:a16="http://schemas.microsoft.com/office/drawing/2014/main" id="{44588E8C-FF21-F99C-674B-F6551B1C28E2}"/>
                    </a:ext>
                  </a:extLst>
                </p:cNvPr>
                <p:cNvSpPr/>
                <p:nvPr/>
              </p:nvSpPr>
              <p:spPr>
                <a:xfrm>
                  <a:off x="599474" y="2708931"/>
                  <a:ext cx="186230" cy="186231"/>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99" name="TextBox 198">
                  <a:extLst>
                    <a:ext uri="{FF2B5EF4-FFF2-40B4-BE49-F238E27FC236}">
                      <a16:creationId xmlns:a16="http://schemas.microsoft.com/office/drawing/2014/main" id="{7AB37A58-B65F-EAC2-72E2-A6807F116B3D}"/>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97" name="TextBox 196">
                <a:extLst>
                  <a:ext uri="{FF2B5EF4-FFF2-40B4-BE49-F238E27FC236}">
                    <a16:creationId xmlns:a16="http://schemas.microsoft.com/office/drawing/2014/main" id="{B4486006-C808-E22D-6429-F53B22AABEA4}"/>
                  </a:ext>
                </a:extLst>
              </p:cNvPr>
              <p:cNvSpPr txBox="1"/>
              <p:nvPr/>
            </p:nvSpPr>
            <p:spPr>
              <a:xfrm>
                <a:off x="6566486" y="3249948"/>
                <a:ext cx="1409040"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디지털 기술 활용 기록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관리 및 활용</a:t>
                </a:r>
              </a:p>
            </p:txBody>
          </p:sp>
        </p:grpSp>
        <p:sp>
          <p:nvSpPr>
            <p:cNvPr id="141" name="사각형: 둥근 모서리 140">
              <a:extLst>
                <a:ext uri="{FF2B5EF4-FFF2-40B4-BE49-F238E27FC236}">
                  <a16:creationId xmlns:a16="http://schemas.microsoft.com/office/drawing/2014/main" id="{4854B6FB-FA9C-4D28-DF48-D8084D955993}"/>
                </a:ext>
              </a:extLst>
            </p:cNvPr>
            <p:cNvSpPr/>
            <p:nvPr/>
          </p:nvSpPr>
          <p:spPr>
            <a:xfrm>
              <a:off x="2707221" y="1928225"/>
              <a:ext cx="1610857" cy="575938"/>
            </a:xfrm>
            <a:prstGeom prst="roundRect">
              <a:avLst>
                <a:gd name="adj" fmla="val 16714"/>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28" name="사각형: 둥근 모서리 227">
              <a:extLst>
                <a:ext uri="{FF2B5EF4-FFF2-40B4-BE49-F238E27FC236}">
                  <a16:creationId xmlns:a16="http://schemas.microsoft.com/office/drawing/2014/main" id="{7E95F97E-B115-E357-9793-C7296D4CE2AF}"/>
                </a:ext>
              </a:extLst>
            </p:cNvPr>
            <p:cNvSpPr/>
            <p:nvPr/>
          </p:nvSpPr>
          <p:spPr>
            <a:xfrm>
              <a:off x="4833030" y="1928225"/>
              <a:ext cx="1610857" cy="575938"/>
            </a:xfrm>
            <a:prstGeom prst="roundRect">
              <a:avLst>
                <a:gd name="adj" fmla="val 1365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29" name="사각형: 둥근 모서리 228">
              <a:extLst>
                <a:ext uri="{FF2B5EF4-FFF2-40B4-BE49-F238E27FC236}">
                  <a16:creationId xmlns:a16="http://schemas.microsoft.com/office/drawing/2014/main" id="{5A441336-27E0-9E28-A29B-BB358DDF0406}"/>
                </a:ext>
              </a:extLst>
            </p:cNvPr>
            <p:cNvSpPr/>
            <p:nvPr/>
          </p:nvSpPr>
          <p:spPr>
            <a:xfrm>
              <a:off x="6974868" y="1928225"/>
              <a:ext cx="1610857" cy="575938"/>
            </a:xfrm>
            <a:prstGeom prst="roundRect">
              <a:avLst>
                <a:gd name="adj" fmla="val 15061"/>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40" name="사각형: 둥근 모서리 139">
              <a:extLst>
                <a:ext uri="{FF2B5EF4-FFF2-40B4-BE49-F238E27FC236}">
                  <a16:creationId xmlns:a16="http://schemas.microsoft.com/office/drawing/2014/main" id="{D9BF3723-CB6F-2F77-24C6-3C94FD3C65FA}"/>
                </a:ext>
              </a:extLst>
            </p:cNvPr>
            <p:cNvSpPr/>
            <p:nvPr/>
          </p:nvSpPr>
          <p:spPr>
            <a:xfrm>
              <a:off x="570367" y="1928225"/>
              <a:ext cx="1610857" cy="575938"/>
            </a:xfrm>
            <a:prstGeom prst="roundRect">
              <a:avLst>
                <a:gd name="adj" fmla="val 1365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43" name="TextBox 142">
              <a:extLst>
                <a:ext uri="{FF2B5EF4-FFF2-40B4-BE49-F238E27FC236}">
                  <a16:creationId xmlns:a16="http://schemas.microsoft.com/office/drawing/2014/main" id="{F31F08A1-DABF-CD7A-93FB-262360B50659}"/>
                </a:ext>
              </a:extLst>
            </p:cNvPr>
            <p:cNvSpPr txBox="1"/>
            <p:nvPr/>
          </p:nvSpPr>
          <p:spPr>
            <a:xfrm>
              <a:off x="861232" y="2083616"/>
              <a:ext cx="1029128"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 내용 선정</a:t>
              </a:r>
            </a:p>
          </p:txBody>
        </p:sp>
        <p:sp>
          <p:nvSpPr>
            <p:cNvPr id="144" name="TextBox 143">
              <a:extLst>
                <a:ext uri="{FF2B5EF4-FFF2-40B4-BE49-F238E27FC236}">
                  <a16:creationId xmlns:a16="http://schemas.microsoft.com/office/drawing/2014/main" id="{089C8763-DEBF-3EC1-E1CC-BD3A2EA85D77}"/>
                </a:ext>
              </a:extLst>
            </p:cNvPr>
            <p:cNvSpPr txBox="1"/>
            <p:nvPr/>
          </p:nvSpPr>
          <p:spPr>
            <a:xfrm>
              <a:off x="3019726" y="1968200"/>
              <a:ext cx="985847"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및</a:t>
              </a:r>
              <a:endPar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성취수준 선정</a:t>
              </a:r>
            </a:p>
          </p:txBody>
        </p:sp>
        <p:sp>
          <p:nvSpPr>
            <p:cNvPr id="145" name="TextBox 144">
              <a:extLst>
                <a:ext uri="{FF2B5EF4-FFF2-40B4-BE49-F238E27FC236}">
                  <a16:creationId xmlns:a16="http://schemas.microsoft.com/office/drawing/2014/main" id="{F41DFC74-A5FE-2CD5-F722-7B97CE7D9A45}"/>
                </a:ext>
              </a:extLst>
            </p:cNvPr>
            <p:cNvSpPr txBox="1"/>
            <p:nvPr/>
          </p:nvSpPr>
          <p:spPr>
            <a:xfrm>
              <a:off x="7187184" y="2083616"/>
              <a:ext cx="1186223"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 결과의 활용</a:t>
              </a:r>
            </a:p>
          </p:txBody>
        </p:sp>
        <p:grpSp>
          <p:nvGrpSpPr>
            <p:cNvPr id="146" name="그룹 145">
              <a:extLst>
                <a:ext uri="{FF2B5EF4-FFF2-40B4-BE49-F238E27FC236}">
                  <a16:creationId xmlns:a16="http://schemas.microsoft.com/office/drawing/2014/main" id="{84F4E66C-04C1-FAC1-1EE4-A693C38490BD}"/>
                </a:ext>
              </a:extLst>
            </p:cNvPr>
            <p:cNvGrpSpPr/>
            <p:nvPr/>
          </p:nvGrpSpPr>
          <p:grpSpPr>
            <a:xfrm>
              <a:off x="2362697" y="2131699"/>
              <a:ext cx="4437986" cy="150885"/>
              <a:chOff x="2969986" y="2128556"/>
              <a:chExt cx="5369962" cy="182570"/>
            </a:xfrm>
            <a:gradFill>
              <a:gsLst>
                <a:gs pos="95413">
                  <a:srgbClr val="935A9E"/>
                </a:gs>
                <a:gs pos="0">
                  <a:srgbClr val="0F958E"/>
                </a:gs>
                <a:gs pos="50000">
                  <a:srgbClr val="276DB5"/>
                </a:gs>
              </a:gsLst>
              <a:lin ang="0" scaled="0"/>
            </a:gradFill>
          </p:grpSpPr>
          <p:grpSp>
            <p:nvGrpSpPr>
              <p:cNvPr id="147" name="그룹 146">
                <a:extLst>
                  <a:ext uri="{FF2B5EF4-FFF2-40B4-BE49-F238E27FC236}">
                    <a16:creationId xmlns:a16="http://schemas.microsoft.com/office/drawing/2014/main" id="{3F4D207B-5EE5-7901-1C44-2C533F3FA576}"/>
                  </a:ext>
                </a:extLst>
              </p:cNvPr>
              <p:cNvGrpSpPr/>
              <p:nvPr/>
            </p:nvGrpSpPr>
            <p:grpSpPr>
              <a:xfrm>
                <a:off x="2969986" y="2128556"/>
                <a:ext cx="221377" cy="182570"/>
                <a:chOff x="4378386" y="1779428"/>
                <a:chExt cx="263016" cy="216909"/>
              </a:xfrm>
              <a:grpFill/>
            </p:grpSpPr>
            <p:sp>
              <p:nvSpPr>
                <p:cNvPr id="152" name="자유형: 도형 151">
                  <a:extLst>
                    <a:ext uri="{FF2B5EF4-FFF2-40B4-BE49-F238E27FC236}">
                      <a16:creationId xmlns:a16="http://schemas.microsoft.com/office/drawing/2014/main" id="{E110C759-DF2E-86FC-7FA3-F9ADE951AE32}"/>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53" name="자유형: 도형 152">
                  <a:extLst>
                    <a:ext uri="{FF2B5EF4-FFF2-40B4-BE49-F238E27FC236}">
                      <a16:creationId xmlns:a16="http://schemas.microsoft.com/office/drawing/2014/main" id="{EF4970AF-22D5-D86F-76AC-5CDB7FAE29F4}"/>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48" name="그룹 147">
                <a:extLst>
                  <a:ext uri="{FF2B5EF4-FFF2-40B4-BE49-F238E27FC236}">
                    <a16:creationId xmlns:a16="http://schemas.microsoft.com/office/drawing/2014/main" id="{73024EC2-3854-7A53-F216-13BD1BD622A4}"/>
                  </a:ext>
                </a:extLst>
              </p:cNvPr>
              <p:cNvGrpSpPr/>
              <p:nvPr/>
            </p:nvGrpSpPr>
            <p:grpSpPr>
              <a:xfrm>
                <a:off x="5548438" y="2128556"/>
                <a:ext cx="2791510" cy="182570"/>
                <a:chOff x="4015515" y="1779428"/>
                <a:chExt cx="3316558" cy="216909"/>
              </a:xfrm>
              <a:grpFill/>
            </p:grpSpPr>
            <p:sp>
              <p:nvSpPr>
                <p:cNvPr id="149" name="자유형: 도형 148">
                  <a:extLst>
                    <a:ext uri="{FF2B5EF4-FFF2-40B4-BE49-F238E27FC236}">
                      <a16:creationId xmlns:a16="http://schemas.microsoft.com/office/drawing/2014/main" id="{4885FDA8-1F9E-D270-1FCA-2886FBFC8606}"/>
                    </a:ext>
                  </a:extLst>
                </p:cNvPr>
                <p:cNvSpPr/>
                <p:nvPr/>
              </p:nvSpPr>
              <p:spPr>
                <a:xfrm>
                  <a:off x="4015515"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50" name="자유형: 도형 149">
                  <a:extLst>
                    <a:ext uri="{FF2B5EF4-FFF2-40B4-BE49-F238E27FC236}">
                      <a16:creationId xmlns:a16="http://schemas.microsoft.com/office/drawing/2014/main" id="{3D6F1D3C-71D2-7DC0-C904-8961850B436D}"/>
                    </a:ext>
                  </a:extLst>
                </p:cNvPr>
                <p:cNvSpPr/>
                <p:nvPr/>
              </p:nvSpPr>
              <p:spPr>
                <a:xfrm>
                  <a:off x="4139733" y="1779428"/>
                  <a:ext cx="138802"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30" name="자유형: 도형 229">
                  <a:extLst>
                    <a:ext uri="{FF2B5EF4-FFF2-40B4-BE49-F238E27FC236}">
                      <a16:creationId xmlns:a16="http://schemas.microsoft.com/office/drawing/2014/main" id="{CB3B0049-F7CC-13F5-59BF-0AFB17B6BB2C}"/>
                    </a:ext>
                  </a:extLst>
                </p:cNvPr>
                <p:cNvSpPr/>
                <p:nvPr/>
              </p:nvSpPr>
              <p:spPr>
                <a:xfrm>
                  <a:off x="7069047"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31" name="자유형: 도형 230">
                  <a:extLst>
                    <a:ext uri="{FF2B5EF4-FFF2-40B4-BE49-F238E27FC236}">
                      <a16:creationId xmlns:a16="http://schemas.microsoft.com/office/drawing/2014/main" id="{77835995-73C8-1AF9-F809-5AB3276ED2C4}"/>
                    </a:ext>
                  </a:extLst>
                </p:cNvPr>
                <p:cNvSpPr/>
                <p:nvPr/>
              </p:nvSpPr>
              <p:spPr>
                <a:xfrm>
                  <a:off x="7193271" y="1779428"/>
                  <a:ext cx="138802"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sp>
          <p:nvSpPr>
            <p:cNvPr id="232" name="TextBox 231">
              <a:extLst>
                <a:ext uri="{FF2B5EF4-FFF2-40B4-BE49-F238E27FC236}">
                  <a16:creationId xmlns:a16="http://schemas.microsoft.com/office/drawing/2014/main" id="{2748160F-9325-07C6-5570-CB3512A8ADAE}"/>
                </a:ext>
              </a:extLst>
            </p:cNvPr>
            <p:cNvSpPr txBox="1"/>
            <p:nvPr/>
          </p:nvSpPr>
          <p:spPr>
            <a:xfrm>
              <a:off x="5202440" y="1968200"/>
              <a:ext cx="872034"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 방법 및</a:t>
              </a:r>
              <a:endPar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도구 선정</a:t>
              </a:r>
            </a:p>
          </p:txBody>
        </p:sp>
        <p:grpSp>
          <p:nvGrpSpPr>
            <p:cNvPr id="234" name="그룹 233">
              <a:extLst>
                <a:ext uri="{FF2B5EF4-FFF2-40B4-BE49-F238E27FC236}">
                  <a16:creationId xmlns:a16="http://schemas.microsoft.com/office/drawing/2014/main" id="{A0F6FC39-ECE3-5D18-B5D5-62490C32A8E0}"/>
                </a:ext>
              </a:extLst>
            </p:cNvPr>
            <p:cNvGrpSpPr/>
            <p:nvPr/>
          </p:nvGrpSpPr>
          <p:grpSpPr>
            <a:xfrm>
              <a:off x="4852080" y="2599073"/>
              <a:ext cx="1546288" cy="184666"/>
              <a:chOff x="3455185" y="2680555"/>
              <a:chExt cx="1546288" cy="184666"/>
            </a:xfrm>
          </p:grpSpPr>
          <p:grpSp>
            <p:nvGrpSpPr>
              <p:cNvPr id="250" name="그룹 249">
                <a:extLst>
                  <a:ext uri="{FF2B5EF4-FFF2-40B4-BE49-F238E27FC236}">
                    <a16:creationId xmlns:a16="http://schemas.microsoft.com/office/drawing/2014/main" id="{7366D234-7ADC-A773-5CF4-E1F1BC68860E}"/>
                  </a:ext>
                </a:extLst>
              </p:cNvPr>
              <p:cNvGrpSpPr/>
              <p:nvPr/>
            </p:nvGrpSpPr>
            <p:grpSpPr>
              <a:xfrm>
                <a:off x="3455185" y="2685329"/>
                <a:ext cx="171712" cy="175119"/>
                <a:chOff x="599474" y="2705236"/>
                <a:chExt cx="186230" cy="189926"/>
              </a:xfrm>
            </p:grpSpPr>
            <p:sp>
              <p:nvSpPr>
                <p:cNvPr id="252" name="타원 251">
                  <a:extLst>
                    <a:ext uri="{FF2B5EF4-FFF2-40B4-BE49-F238E27FC236}">
                      <a16:creationId xmlns:a16="http://schemas.microsoft.com/office/drawing/2014/main" id="{64EEBED9-EFD0-3377-B11D-A400262B3F6A}"/>
                    </a:ext>
                  </a:extLst>
                </p:cNvPr>
                <p:cNvSpPr/>
                <p:nvPr/>
              </p:nvSpPr>
              <p:spPr>
                <a:xfrm>
                  <a:off x="599474" y="2708931"/>
                  <a:ext cx="186230" cy="186231"/>
                </a:xfrm>
                <a:prstGeom prst="ellipse">
                  <a:avLst/>
                </a:prstGeom>
                <a:solidFill>
                  <a:srgbClr val="4C67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53" name="TextBox 252">
                  <a:extLst>
                    <a:ext uri="{FF2B5EF4-FFF2-40B4-BE49-F238E27FC236}">
                      <a16:creationId xmlns:a16="http://schemas.microsoft.com/office/drawing/2014/main" id="{93940EE1-C701-FDBC-B3AC-42C515F9CA2E}"/>
                    </a:ext>
                  </a:extLst>
                </p:cNvPr>
                <p:cNvSpPr txBox="1"/>
                <p:nvPr/>
              </p:nvSpPr>
              <p:spPr>
                <a:xfrm>
                  <a:off x="660460" y="2705236"/>
                  <a:ext cx="64327" cy="166900"/>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51" name="TextBox 250">
                <a:extLst>
                  <a:ext uri="{FF2B5EF4-FFF2-40B4-BE49-F238E27FC236}">
                    <a16:creationId xmlns:a16="http://schemas.microsoft.com/office/drawing/2014/main" id="{14098374-3E1F-605F-017E-5C26A31A3C44}"/>
                  </a:ext>
                </a:extLst>
              </p:cNvPr>
              <p:cNvSpPr txBox="1"/>
              <p:nvPr/>
            </p:nvSpPr>
            <p:spPr>
              <a:xfrm>
                <a:off x="3669377" y="2680555"/>
                <a:ext cx="133209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목표와의 연계성</a:t>
                </a:r>
              </a:p>
            </p:txBody>
          </p:sp>
        </p:grpSp>
        <p:grpSp>
          <p:nvGrpSpPr>
            <p:cNvPr id="235" name="그룹 234">
              <a:extLst>
                <a:ext uri="{FF2B5EF4-FFF2-40B4-BE49-F238E27FC236}">
                  <a16:creationId xmlns:a16="http://schemas.microsoft.com/office/drawing/2014/main" id="{5E46F4C1-E124-0B3D-6E10-636315820E99}"/>
                </a:ext>
              </a:extLst>
            </p:cNvPr>
            <p:cNvGrpSpPr/>
            <p:nvPr/>
          </p:nvGrpSpPr>
          <p:grpSpPr>
            <a:xfrm>
              <a:off x="4852080" y="2886737"/>
              <a:ext cx="1445298" cy="184666"/>
              <a:chOff x="3455185" y="2968219"/>
              <a:chExt cx="1445298" cy="184666"/>
            </a:xfrm>
          </p:grpSpPr>
          <p:grpSp>
            <p:nvGrpSpPr>
              <p:cNvPr id="246" name="그룹 245">
                <a:extLst>
                  <a:ext uri="{FF2B5EF4-FFF2-40B4-BE49-F238E27FC236}">
                    <a16:creationId xmlns:a16="http://schemas.microsoft.com/office/drawing/2014/main" id="{F5814438-A037-64F9-E5D1-E1C7373AE9B7}"/>
                  </a:ext>
                </a:extLst>
              </p:cNvPr>
              <p:cNvGrpSpPr/>
              <p:nvPr/>
            </p:nvGrpSpPr>
            <p:grpSpPr>
              <a:xfrm>
                <a:off x="3455185" y="2972836"/>
                <a:ext cx="171712" cy="175433"/>
                <a:chOff x="599474" y="2704894"/>
                <a:chExt cx="186230" cy="190268"/>
              </a:xfrm>
            </p:grpSpPr>
            <p:sp>
              <p:nvSpPr>
                <p:cNvPr id="248" name="타원 247">
                  <a:extLst>
                    <a:ext uri="{FF2B5EF4-FFF2-40B4-BE49-F238E27FC236}">
                      <a16:creationId xmlns:a16="http://schemas.microsoft.com/office/drawing/2014/main" id="{0B2D67A4-7BE6-D3AF-E043-6B856C0ED200}"/>
                    </a:ext>
                  </a:extLst>
                </p:cNvPr>
                <p:cNvSpPr/>
                <p:nvPr/>
              </p:nvSpPr>
              <p:spPr>
                <a:xfrm>
                  <a:off x="599474" y="2708931"/>
                  <a:ext cx="186230" cy="186231"/>
                </a:xfrm>
                <a:prstGeom prst="ellipse">
                  <a:avLst/>
                </a:prstGeom>
                <a:solidFill>
                  <a:srgbClr val="4C67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49" name="TextBox 248">
                  <a:extLst>
                    <a:ext uri="{FF2B5EF4-FFF2-40B4-BE49-F238E27FC236}">
                      <a16:creationId xmlns:a16="http://schemas.microsoft.com/office/drawing/2014/main" id="{8507F4C2-3804-3B30-83CC-E6E8DE7DAF3B}"/>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47" name="TextBox 246">
                <a:extLst>
                  <a:ext uri="{FF2B5EF4-FFF2-40B4-BE49-F238E27FC236}">
                    <a16:creationId xmlns:a16="http://schemas.microsoft.com/office/drawing/2014/main" id="{CB51FBBB-2A15-9328-CC24-F341883A20DF}"/>
                  </a:ext>
                </a:extLst>
              </p:cNvPr>
              <p:cNvSpPr txBox="1"/>
              <p:nvPr/>
            </p:nvSpPr>
            <p:spPr>
              <a:xfrm>
                <a:off x="3669377" y="2968219"/>
                <a:ext cx="123110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도구의 적합성 </a:t>
                </a:r>
              </a:p>
            </p:txBody>
          </p:sp>
        </p:grpSp>
        <p:grpSp>
          <p:nvGrpSpPr>
            <p:cNvPr id="236" name="그룹 235">
              <a:extLst>
                <a:ext uri="{FF2B5EF4-FFF2-40B4-BE49-F238E27FC236}">
                  <a16:creationId xmlns:a16="http://schemas.microsoft.com/office/drawing/2014/main" id="{A471C334-53CC-68DE-0EE0-63ED54E70867}"/>
                </a:ext>
              </a:extLst>
            </p:cNvPr>
            <p:cNvGrpSpPr/>
            <p:nvPr/>
          </p:nvGrpSpPr>
          <p:grpSpPr>
            <a:xfrm>
              <a:off x="4852080" y="3168466"/>
              <a:ext cx="1483770" cy="369332"/>
              <a:chOff x="3455185" y="3249948"/>
              <a:chExt cx="1483770" cy="369332"/>
            </a:xfrm>
          </p:grpSpPr>
          <p:grpSp>
            <p:nvGrpSpPr>
              <p:cNvPr id="242" name="그룹 241">
                <a:extLst>
                  <a:ext uri="{FF2B5EF4-FFF2-40B4-BE49-F238E27FC236}">
                    <a16:creationId xmlns:a16="http://schemas.microsoft.com/office/drawing/2014/main" id="{AC74C1AE-26E5-6801-D1C6-2D613EDBD735}"/>
                  </a:ext>
                </a:extLst>
              </p:cNvPr>
              <p:cNvGrpSpPr/>
              <p:nvPr/>
            </p:nvGrpSpPr>
            <p:grpSpPr>
              <a:xfrm>
                <a:off x="3455185" y="3254565"/>
                <a:ext cx="171712" cy="175433"/>
                <a:chOff x="599474" y="2704894"/>
                <a:chExt cx="186230" cy="190268"/>
              </a:xfrm>
            </p:grpSpPr>
            <p:sp>
              <p:nvSpPr>
                <p:cNvPr id="244" name="타원 243">
                  <a:extLst>
                    <a:ext uri="{FF2B5EF4-FFF2-40B4-BE49-F238E27FC236}">
                      <a16:creationId xmlns:a16="http://schemas.microsoft.com/office/drawing/2014/main" id="{2353C27C-C6B7-4E57-0EF0-AC3D28CB097E}"/>
                    </a:ext>
                  </a:extLst>
                </p:cNvPr>
                <p:cNvSpPr/>
                <p:nvPr/>
              </p:nvSpPr>
              <p:spPr>
                <a:xfrm>
                  <a:off x="599474" y="2708931"/>
                  <a:ext cx="186230" cy="186231"/>
                </a:xfrm>
                <a:prstGeom prst="ellipse">
                  <a:avLst/>
                </a:prstGeom>
                <a:solidFill>
                  <a:srgbClr val="4C67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45" name="TextBox 244">
                  <a:extLst>
                    <a:ext uri="{FF2B5EF4-FFF2-40B4-BE49-F238E27FC236}">
                      <a16:creationId xmlns:a16="http://schemas.microsoft.com/office/drawing/2014/main" id="{DF86EC64-3EBA-BE56-E1FD-B8AFFCA2CB50}"/>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43" name="TextBox 242">
                <a:extLst>
                  <a:ext uri="{FF2B5EF4-FFF2-40B4-BE49-F238E27FC236}">
                    <a16:creationId xmlns:a16="http://schemas.microsoft.com/office/drawing/2014/main" id="{10F9BD56-BBD8-2C37-C87F-BD967B88DC9F}"/>
                  </a:ext>
                </a:extLst>
              </p:cNvPr>
              <p:cNvSpPr txBox="1"/>
              <p:nvPr/>
            </p:nvSpPr>
            <p:spPr>
              <a:xfrm>
                <a:off x="3669377" y="3249948"/>
                <a:ext cx="1269578"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개인 및 모둠 평가의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타당성</a:t>
                </a:r>
              </a:p>
            </p:txBody>
          </p:sp>
        </p:grpSp>
      </p:grpSp>
      <p:sp>
        <p:nvSpPr>
          <p:cNvPr id="254" name="TextBox 253">
            <a:extLst>
              <a:ext uri="{FF2B5EF4-FFF2-40B4-BE49-F238E27FC236}">
                <a16:creationId xmlns:a16="http://schemas.microsoft.com/office/drawing/2014/main" id="{45A458FE-DD68-FBAD-F062-DB984C9F8F26}"/>
              </a:ext>
            </a:extLst>
          </p:cNvPr>
          <p:cNvSpPr txBox="1"/>
          <p:nvPr/>
        </p:nvSpPr>
        <p:spPr>
          <a:xfrm>
            <a:off x="978319" y="272835"/>
            <a:ext cx="2034211"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Ⅰ.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중점</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23" name="그룹 22">
            <a:extLst>
              <a:ext uri="{FF2B5EF4-FFF2-40B4-BE49-F238E27FC236}">
                <a16:creationId xmlns:a16="http://schemas.microsoft.com/office/drawing/2014/main" id="{BB734473-A836-0B17-22DB-AA1593DF8837}"/>
              </a:ext>
            </a:extLst>
          </p:cNvPr>
          <p:cNvGrpSpPr/>
          <p:nvPr/>
        </p:nvGrpSpPr>
        <p:grpSpPr>
          <a:xfrm>
            <a:off x="468313" y="4460009"/>
            <a:ext cx="8207375" cy="1814278"/>
            <a:chOff x="468313" y="4460009"/>
            <a:chExt cx="8207375" cy="1814278"/>
          </a:xfrm>
        </p:grpSpPr>
        <p:grpSp>
          <p:nvGrpSpPr>
            <p:cNvPr id="256" name="그룹 255">
              <a:extLst>
                <a:ext uri="{FF2B5EF4-FFF2-40B4-BE49-F238E27FC236}">
                  <a16:creationId xmlns:a16="http://schemas.microsoft.com/office/drawing/2014/main" id="{FACD7701-615C-00D0-8145-9F6382AB7DEF}"/>
                </a:ext>
              </a:extLst>
            </p:cNvPr>
            <p:cNvGrpSpPr/>
            <p:nvPr/>
          </p:nvGrpSpPr>
          <p:grpSpPr>
            <a:xfrm>
              <a:off x="468313" y="4848225"/>
              <a:ext cx="8207375" cy="1321664"/>
              <a:chOff x="468313" y="4848225"/>
              <a:chExt cx="8207375" cy="1321664"/>
            </a:xfrm>
          </p:grpSpPr>
          <p:sp>
            <p:nvSpPr>
              <p:cNvPr id="209" name="사각형: 둥근 모서리 208">
                <a:extLst>
                  <a:ext uri="{FF2B5EF4-FFF2-40B4-BE49-F238E27FC236}">
                    <a16:creationId xmlns:a16="http://schemas.microsoft.com/office/drawing/2014/main" id="{C1CF7498-7CDB-FF59-94AC-CBCAF0169343}"/>
                  </a:ext>
                </a:extLst>
              </p:cNvPr>
              <p:cNvSpPr/>
              <p:nvPr/>
            </p:nvSpPr>
            <p:spPr>
              <a:xfrm>
                <a:off x="468314" y="5250180"/>
                <a:ext cx="8207374" cy="919708"/>
              </a:xfrm>
              <a:prstGeom prst="roundRect">
                <a:avLst>
                  <a:gd name="adj" fmla="val 942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10" name="사각형: 둥근 모서리 209">
                <a:extLst>
                  <a:ext uri="{FF2B5EF4-FFF2-40B4-BE49-F238E27FC236}">
                    <a16:creationId xmlns:a16="http://schemas.microsoft.com/office/drawing/2014/main" id="{D476F0D3-1C2B-DA2D-1515-1957E3CE12C0}"/>
                  </a:ext>
                </a:extLst>
              </p:cNvPr>
              <p:cNvSpPr/>
              <p:nvPr/>
            </p:nvSpPr>
            <p:spPr>
              <a:xfrm>
                <a:off x="468313" y="4848225"/>
                <a:ext cx="8207375" cy="1321664"/>
              </a:xfrm>
              <a:prstGeom prst="roundRect">
                <a:avLst>
                  <a:gd name="adj" fmla="val 9420"/>
                </a:avLst>
              </a:prstGeom>
              <a:gradFill>
                <a:gsLst>
                  <a:gs pos="100000">
                    <a:srgbClr val="935A9E"/>
                  </a:gs>
                  <a:gs pos="0">
                    <a:srgbClr val="0F958E"/>
                  </a:gs>
                  <a:gs pos="51000">
                    <a:srgbClr val="276DB5"/>
                  </a:gs>
                </a:gsLst>
                <a:lin ang="108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22" name="TextBox 221">
                <a:extLst>
                  <a:ext uri="{FF2B5EF4-FFF2-40B4-BE49-F238E27FC236}">
                    <a16:creationId xmlns:a16="http://schemas.microsoft.com/office/drawing/2014/main" id="{CFA726EF-98EE-D938-294C-FFE68A3DE691}"/>
                  </a:ext>
                </a:extLst>
              </p:cNvPr>
              <p:cNvSpPr txBox="1"/>
              <p:nvPr/>
            </p:nvSpPr>
            <p:spPr>
              <a:xfrm>
                <a:off x="896807" y="4947219"/>
                <a:ext cx="5092741" cy="492443"/>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내용 선정</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 및 성취수준 선정</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방법 및 도구 선정</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결과의 활용으로 평가 방법 안내</a:t>
                </a:r>
              </a:p>
            </p:txBody>
          </p:sp>
          <p:grpSp>
            <p:nvGrpSpPr>
              <p:cNvPr id="223" name="그룹 222">
                <a:extLst>
                  <a:ext uri="{FF2B5EF4-FFF2-40B4-BE49-F238E27FC236}">
                    <a16:creationId xmlns:a16="http://schemas.microsoft.com/office/drawing/2014/main" id="{8F89D0C5-CBEE-DE79-7EC7-88DF50B99E51}"/>
                  </a:ext>
                </a:extLst>
              </p:cNvPr>
              <p:cNvGrpSpPr/>
              <p:nvPr/>
            </p:nvGrpSpPr>
            <p:grpSpPr>
              <a:xfrm>
                <a:off x="647827" y="4998766"/>
                <a:ext cx="185571" cy="185571"/>
                <a:chOff x="6355179" y="1946620"/>
                <a:chExt cx="156332" cy="156332"/>
              </a:xfrm>
            </p:grpSpPr>
            <p:sp>
              <p:nvSpPr>
                <p:cNvPr id="224" name="자유형: 도형 223">
                  <a:extLst>
                    <a:ext uri="{FF2B5EF4-FFF2-40B4-BE49-F238E27FC236}">
                      <a16:creationId xmlns:a16="http://schemas.microsoft.com/office/drawing/2014/main" id="{F012DAFD-FD1F-975A-1B42-00B350DC0DC0}"/>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225" name="자유형: 도형 224">
                  <a:extLst>
                    <a:ext uri="{FF2B5EF4-FFF2-40B4-BE49-F238E27FC236}">
                      <a16:creationId xmlns:a16="http://schemas.microsoft.com/office/drawing/2014/main" id="{E9BF613C-2003-14A4-6CE4-AA4C01295F0C}"/>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226" name="자유형: 도형 225">
                  <a:extLst>
                    <a:ext uri="{FF2B5EF4-FFF2-40B4-BE49-F238E27FC236}">
                      <a16:creationId xmlns:a16="http://schemas.microsoft.com/office/drawing/2014/main" id="{374F02E7-AF9E-3D6A-D9D5-EAE5230489D5}"/>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212" name="그룹 211">
                <a:extLst>
                  <a:ext uri="{FF2B5EF4-FFF2-40B4-BE49-F238E27FC236}">
                    <a16:creationId xmlns:a16="http://schemas.microsoft.com/office/drawing/2014/main" id="{4EB1CBD0-D101-006F-9C6C-10DEC864E0DB}"/>
                  </a:ext>
                </a:extLst>
              </p:cNvPr>
              <p:cNvGrpSpPr/>
              <p:nvPr/>
            </p:nvGrpSpPr>
            <p:grpSpPr>
              <a:xfrm>
                <a:off x="647827" y="5719016"/>
                <a:ext cx="3220946" cy="246221"/>
                <a:chOff x="646373" y="5726436"/>
                <a:chExt cx="2928133" cy="223837"/>
              </a:xfrm>
            </p:grpSpPr>
            <p:sp>
              <p:nvSpPr>
                <p:cNvPr id="217" name="TextBox 216">
                  <a:extLst>
                    <a:ext uri="{FF2B5EF4-FFF2-40B4-BE49-F238E27FC236}">
                      <a16:creationId xmlns:a16="http://schemas.microsoft.com/office/drawing/2014/main" id="{84D07034-D1BD-3F3E-21A5-47454D8DA4CF}"/>
                    </a:ext>
                  </a:extLst>
                </p:cNvPr>
                <p:cNvSpPr txBox="1"/>
                <p:nvPr/>
              </p:nvSpPr>
              <p:spPr>
                <a:xfrm>
                  <a:off x="872718" y="5726436"/>
                  <a:ext cx="2701788" cy="223837"/>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각 단계별 주요 평가 방법의 기준을 제시</a:t>
                  </a:r>
                </a:p>
              </p:txBody>
            </p:sp>
            <p:grpSp>
              <p:nvGrpSpPr>
                <p:cNvPr id="218" name="그룹 217">
                  <a:extLst>
                    <a:ext uri="{FF2B5EF4-FFF2-40B4-BE49-F238E27FC236}">
                      <a16:creationId xmlns:a16="http://schemas.microsoft.com/office/drawing/2014/main" id="{A44F56F1-48F9-0FFD-AC3F-95742F5AFDDD}"/>
                    </a:ext>
                  </a:extLst>
                </p:cNvPr>
                <p:cNvGrpSpPr/>
                <p:nvPr/>
              </p:nvGrpSpPr>
              <p:grpSpPr>
                <a:xfrm>
                  <a:off x="646373" y="5770463"/>
                  <a:ext cx="168701" cy="168701"/>
                  <a:chOff x="6355179" y="1946620"/>
                  <a:chExt cx="156332" cy="156332"/>
                </a:xfrm>
              </p:grpSpPr>
              <p:sp>
                <p:nvSpPr>
                  <p:cNvPr id="219" name="자유형: 도형 218">
                    <a:extLst>
                      <a:ext uri="{FF2B5EF4-FFF2-40B4-BE49-F238E27FC236}">
                        <a16:creationId xmlns:a16="http://schemas.microsoft.com/office/drawing/2014/main" id="{288497DF-FE58-3268-3E1F-DE2A0E7C496F}"/>
                      </a:ext>
                    </a:extLst>
                  </p:cNvPr>
                  <p:cNvSpPr/>
                  <p:nvPr/>
                </p:nvSpPr>
                <p:spPr>
                  <a:xfrm>
                    <a:off x="6355179" y="1946620"/>
                    <a:ext cx="156332" cy="156332"/>
                  </a:xfrm>
                  <a:custGeom>
                    <a:avLst/>
                    <a:gdLst>
                      <a:gd name="connsiteX0" fmla="*/ 1620584 w 1620583"/>
                      <a:gd name="connsiteY0" fmla="*/ 810292 h 1620583"/>
                      <a:gd name="connsiteX1" fmla="*/ 810292 w 1620583"/>
                      <a:gd name="connsiteY1" fmla="*/ 1620584 h 1620583"/>
                      <a:gd name="connsiteX2" fmla="*/ 0 w 1620583"/>
                      <a:gd name="connsiteY2" fmla="*/ 810292 h 1620583"/>
                      <a:gd name="connsiteX3" fmla="*/ 810292 w 1620583"/>
                      <a:gd name="connsiteY3" fmla="*/ 0 h 1620583"/>
                      <a:gd name="connsiteX4" fmla="*/ 1620584 w 1620583"/>
                      <a:gd name="connsiteY4" fmla="*/ 810292 h 1620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583" h="1620583">
                        <a:moveTo>
                          <a:pt x="1620584" y="810292"/>
                        </a:moveTo>
                        <a:cubicBezTo>
                          <a:pt x="1620584" y="1257804"/>
                          <a:pt x="1257804" y="1620584"/>
                          <a:pt x="810292" y="1620584"/>
                        </a:cubicBezTo>
                        <a:cubicBezTo>
                          <a:pt x="362780" y="1620584"/>
                          <a:pt x="0" y="1257804"/>
                          <a:pt x="0" y="810292"/>
                        </a:cubicBezTo>
                        <a:cubicBezTo>
                          <a:pt x="0" y="362780"/>
                          <a:pt x="362780" y="0"/>
                          <a:pt x="810292" y="0"/>
                        </a:cubicBezTo>
                        <a:cubicBezTo>
                          <a:pt x="1257804" y="0"/>
                          <a:pt x="1620584" y="362780"/>
                          <a:pt x="1620584" y="810292"/>
                        </a:cubicBezTo>
                        <a:close/>
                      </a:path>
                    </a:pathLst>
                  </a:custGeom>
                  <a:solidFill>
                    <a:schemeClr val="bg1"/>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220" name="자유형: 도형 219">
                    <a:extLst>
                      <a:ext uri="{FF2B5EF4-FFF2-40B4-BE49-F238E27FC236}">
                        <a16:creationId xmlns:a16="http://schemas.microsoft.com/office/drawing/2014/main" id="{1465E685-D769-9807-65C5-AB7809870577}"/>
                      </a:ext>
                    </a:extLst>
                  </p:cNvPr>
                  <p:cNvSpPr/>
                  <p:nvPr/>
                </p:nvSpPr>
                <p:spPr>
                  <a:xfrm>
                    <a:off x="6412662" y="1971043"/>
                    <a:ext cx="98849" cy="130659"/>
                  </a:xfrm>
                  <a:custGeom>
                    <a:avLst/>
                    <a:gdLst>
                      <a:gd name="connsiteX0" fmla="*/ 1022604 w 1024699"/>
                      <a:gd name="connsiteY0" fmla="*/ 501015 h 1354454"/>
                      <a:gd name="connsiteX1" fmla="*/ 1021842 w 1024699"/>
                      <a:gd name="connsiteY1" fmla="*/ 490538 h 1354454"/>
                      <a:gd name="connsiteX2" fmla="*/ 1020699 w 1024699"/>
                      <a:gd name="connsiteY2" fmla="*/ 475869 h 1354454"/>
                      <a:gd name="connsiteX3" fmla="*/ 1018318 w 1024699"/>
                      <a:gd name="connsiteY3" fmla="*/ 456914 h 1354454"/>
                      <a:gd name="connsiteX4" fmla="*/ 1016127 w 1024699"/>
                      <a:gd name="connsiteY4" fmla="*/ 439579 h 1354454"/>
                      <a:gd name="connsiteX5" fmla="*/ 1015746 w 1024699"/>
                      <a:gd name="connsiteY5" fmla="*/ 436340 h 1354454"/>
                      <a:gd name="connsiteX6" fmla="*/ 1012031 w 1024699"/>
                      <a:gd name="connsiteY6" fmla="*/ 415100 h 1354454"/>
                      <a:gd name="connsiteX7" fmla="*/ 1011841 w 1024699"/>
                      <a:gd name="connsiteY7" fmla="*/ 414242 h 1354454"/>
                      <a:gd name="connsiteX8" fmla="*/ 1008793 w 1024699"/>
                      <a:gd name="connsiteY8" fmla="*/ 397383 h 1354454"/>
                      <a:gd name="connsiteX9" fmla="*/ 1003649 w 1024699"/>
                      <a:gd name="connsiteY9" fmla="*/ 374523 h 1354454"/>
                      <a:gd name="connsiteX10" fmla="*/ 1000125 w 1024699"/>
                      <a:gd name="connsiteY10" fmla="*/ 359283 h 1354454"/>
                      <a:gd name="connsiteX11" fmla="*/ 993458 w 1024699"/>
                      <a:gd name="connsiteY11" fmla="*/ 334994 h 1354454"/>
                      <a:gd name="connsiteX12" fmla="*/ 989743 w 1024699"/>
                      <a:gd name="connsiteY12" fmla="*/ 321945 h 1354454"/>
                      <a:gd name="connsiteX13" fmla="*/ 981456 w 1024699"/>
                      <a:gd name="connsiteY13" fmla="*/ 296418 h 1354454"/>
                      <a:gd name="connsiteX14" fmla="*/ 978027 w 1024699"/>
                      <a:gd name="connsiteY14" fmla="*/ 286417 h 1354454"/>
                      <a:gd name="connsiteX15" fmla="*/ 977741 w 1024699"/>
                      <a:gd name="connsiteY15" fmla="*/ 285464 h 1354454"/>
                      <a:gd name="connsiteX16" fmla="*/ 967645 w 1024699"/>
                      <a:gd name="connsiteY16" fmla="*/ 258889 h 1354454"/>
                      <a:gd name="connsiteX17" fmla="*/ 964025 w 1024699"/>
                      <a:gd name="connsiteY17" fmla="*/ 249841 h 1354454"/>
                      <a:gd name="connsiteX18" fmla="*/ 952119 w 1024699"/>
                      <a:gd name="connsiteY18" fmla="*/ 222409 h 1354454"/>
                      <a:gd name="connsiteX19" fmla="*/ 951071 w 1024699"/>
                      <a:gd name="connsiteY19" fmla="*/ 220123 h 1354454"/>
                      <a:gd name="connsiteX20" fmla="*/ 948785 w 1024699"/>
                      <a:gd name="connsiteY20" fmla="*/ 215170 h 1354454"/>
                      <a:gd name="connsiteX21" fmla="*/ 934974 w 1024699"/>
                      <a:gd name="connsiteY21" fmla="*/ 187071 h 1354454"/>
                      <a:gd name="connsiteX22" fmla="*/ 933164 w 1024699"/>
                      <a:gd name="connsiteY22" fmla="*/ 183452 h 1354454"/>
                      <a:gd name="connsiteX23" fmla="*/ 932117 w 1024699"/>
                      <a:gd name="connsiteY23" fmla="*/ 181356 h 1354454"/>
                      <a:gd name="connsiteX24" fmla="*/ 916305 w 1024699"/>
                      <a:gd name="connsiteY24" fmla="*/ 152781 h 1354454"/>
                      <a:gd name="connsiteX25" fmla="*/ 913924 w 1024699"/>
                      <a:gd name="connsiteY25" fmla="*/ 148590 h 1354454"/>
                      <a:gd name="connsiteX26" fmla="*/ 896207 w 1024699"/>
                      <a:gd name="connsiteY26" fmla="*/ 119729 h 1354454"/>
                      <a:gd name="connsiteX27" fmla="*/ 896207 w 1024699"/>
                      <a:gd name="connsiteY27" fmla="*/ 119729 h 1354454"/>
                      <a:gd name="connsiteX28" fmla="*/ 894398 w 1024699"/>
                      <a:gd name="connsiteY28" fmla="*/ 116872 h 1354454"/>
                      <a:gd name="connsiteX29" fmla="*/ 874681 w 1024699"/>
                      <a:gd name="connsiteY29" fmla="*/ 87916 h 1354454"/>
                      <a:gd name="connsiteX30" fmla="*/ 873347 w 1024699"/>
                      <a:gd name="connsiteY30" fmla="*/ 86106 h 1354454"/>
                      <a:gd name="connsiteX31" fmla="*/ 851821 w 1024699"/>
                      <a:gd name="connsiteY31" fmla="*/ 57340 h 1354454"/>
                      <a:gd name="connsiteX32" fmla="*/ 851725 w 1024699"/>
                      <a:gd name="connsiteY32" fmla="*/ 57150 h 1354454"/>
                      <a:gd name="connsiteX33" fmla="*/ 851059 w 1024699"/>
                      <a:gd name="connsiteY33" fmla="*/ 56293 h 1354454"/>
                      <a:gd name="connsiteX34" fmla="*/ 827723 w 1024699"/>
                      <a:gd name="connsiteY34" fmla="*/ 28004 h 1354454"/>
                      <a:gd name="connsiteX35" fmla="*/ 827627 w 1024699"/>
                      <a:gd name="connsiteY35" fmla="*/ 27908 h 1354454"/>
                      <a:gd name="connsiteX36" fmla="*/ 827342 w 1024699"/>
                      <a:gd name="connsiteY36" fmla="*/ 27622 h 1354454"/>
                      <a:gd name="connsiteX37" fmla="*/ 802291 w 1024699"/>
                      <a:gd name="connsiteY37" fmla="*/ 0 h 1354454"/>
                      <a:gd name="connsiteX38" fmla="*/ 309086 w 1024699"/>
                      <a:gd name="connsiteY38" fmla="*/ 468916 h 1354454"/>
                      <a:gd name="connsiteX39" fmla="*/ 0 w 1024699"/>
                      <a:gd name="connsiteY39" fmla="*/ 985456 h 1354454"/>
                      <a:gd name="connsiteX40" fmla="*/ 358331 w 1024699"/>
                      <a:gd name="connsiteY40" fmla="*/ 1354455 h 1354454"/>
                      <a:gd name="connsiteX41" fmla="*/ 872490 w 1024699"/>
                      <a:gd name="connsiteY41" fmla="*/ 1029652 h 1354454"/>
                      <a:gd name="connsiteX42" fmla="*/ 1014984 w 1024699"/>
                      <a:gd name="connsiteY42" fmla="*/ 683133 h 1354454"/>
                      <a:gd name="connsiteX43" fmla="*/ 1015746 w 1024699"/>
                      <a:gd name="connsiteY43" fmla="*/ 677894 h 1354454"/>
                      <a:gd name="connsiteX44" fmla="*/ 1016317 w 1024699"/>
                      <a:gd name="connsiteY44" fmla="*/ 673799 h 1354454"/>
                      <a:gd name="connsiteX45" fmla="*/ 1018984 w 1024699"/>
                      <a:gd name="connsiteY45" fmla="*/ 652939 h 1354454"/>
                      <a:gd name="connsiteX46" fmla="*/ 1021747 w 1024699"/>
                      <a:gd name="connsiteY46" fmla="*/ 624745 h 1354454"/>
                      <a:gd name="connsiteX47" fmla="*/ 1022985 w 1024699"/>
                      <a:gd name="connsiteY47" fmla="*/ 608362 h 1354454"/>
                      <a:gd name="connsiteX48" fmla="*/ 1023842 w 1024699"/>
                      <a:gd name="connsiteY48" fmla="*/ 591979 h 1354454"/>
                      <a:gd name="connsiteX49" fmla="*/ 1023842 w 1024699"/>
                      <a:gd name="connsiteY49" fmla="*/ 591979 h 1354454"/>
                      <a:gd name="connsiteX50" fmla="*/ 1024700 w 1024699"/>
                      <a:gd name="connsiteY50" fmla="*/ 557213 h 1354454"/>
                      <a:gd name="connsiteX51" fmla="*/ 1023652 w 1024699"/>
                      <a:gd name="connsiteY51" fmla="*/ 516255 h 1354454"/>
                      <a:gd name="connsiteX52" fmla="*/ 1022604 w 1024699"/>
                      <a:gd name="connsiteY52" fmla="*/ 50101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4699" h="1354454">
                        <a:moveTo>
                          <a:pt x="1022604" y="501015"/>
                        </a:moveTo>
                        <a:cubicBezTo>
                          <a:pt x="1022318" y="497491"/>
                          <a:pt x="1022033" y="494062"/>
                          <a:pt x="1021842" y="490538"/>
                        </a:cubicBezTo>
                        <a:cubicBezTo>
                          <a:pt x="1021461" y="485680"/>
                          <a:pt x="1021175" y="480727"/>
                          <a:pt x="1020699" y="475869"/>
                        </a:cubicBezTo>
                        <a:cubicBezTo>
                          <a:pt x="1020032" y="469487"/>
                          <a:pt x="1019175" y="463201"/>
                          <a:pt x="1018318" y="456914"/>
                        </a:cubicBezTo>
                        <a:cubicBezTo>
                          <a:pt x="1017556" y="451104"/>
                          <a:pt x="1016984" y="445294"/>
                          <a:pt x="1016127" y="439579"/>
                        </a:cubicBezTo>
                        <a:cubicBezTo>
                          <a:pt x="1015937" y="438531"/>
                          <a:pt x="1015841" y="437388"/>
                          <a:pt x="1015746" y="436340"/>
                        </a:cubicBezTo>
                        <a:cubicBezTo>
                          <a:pt x="1014698" y="429197"/>
                          <a:pt x="1013365" y="422148"/>
                          <a:pt x="1012031" y="415100"/>
                        </a:cubicBezTo>
                        <a:cubicBezTo>
                          <a:pt x="1011936" y="414814"/>
                          <a:pt x="1011936" y="414528"/>
                          <a:pt x="1011841" y="414242"/>
                        </a:cubicBezTo>
                        <a:cubicBezTo>
                          <a:pt x="1010888" y="408623"/>
                          <a:pt x="1009936" y="403003"/>
                          <a:pt x="1008793" y="397383"/>
                        </a:cubicBezTo>
                        <a:cubicBezTo>
                          <a:pt x="1007269" y="389668"/>
                          <a:pt x="1005459" y="382143"/>
                          <a:pt x="1003649" y="374523"/>
                        </a:cubicBezTo>
                        <a:cubicBezTo>
                          <a:pt x="1002506" y="369475"/>
                          <a:pt x="1001363" y="364331"/>
                          <a:pt x="1000125" y="359283"/>
                        </a:cubicBezTo>
                        <a:cubicBezTo>
                          <a:pt x="998029" y="351092"/>
                          <a:pt x="995744" y="342995"/>
                          <a:pt x="993458" y="334994"/>
                        </a:cubicBezTo>
                        <a:cubicBezTo>
                          <a:pt x="992219" y="330613"/>
                          <a:pt x="991076" y="326231"/>
                          <a:pt x="989743" y="321945"/>
                        </a:cubicBezTo>
                        <a:cubicBezTo>
                          <a:pt x="987171" y="313373"/>
                          <a:pt x="984313" y="304895"/>
                          <a:pt x="981456" y="296418"/>
                        </a:cubicBezTo>
                        <a:cubicBezTo>
                          <a:pt x="980313" y="293084"/>
                          <a:pt x="979265" y="289751"/>
                          <a:pt x="978027" y="286417"/>
                        </a:cubicBezTo>
                        <a:cubicBezTo>
                          <a:pt x="977932" y="286131"/>
                          <a:pt x="977837" y="285750"/>
                          <a:pt x="977741" y="285464"/>
                        </a:cubicBezTo>
                        <a:cubicBezTo>
                          <a:pt x="974598" y="276511"/>
                          <a:pt x="971169" y="267748"/>
                          <a:pt x="967645" y="258889"/>
                        </a:cubicBezTo>
                        <a:cubicBezTo>
                          <a:pt x="966407" y="255841"/>
                          <a:pt x="965263" y="252793"/>
                          <a:pt x="964025" y="249841"/>
                        </a:cubicBezTo>
                        <a:cubicBezTo>
                          <a:pt x="960215" y="240602"/>
                          <a:pt x="956215" y="231458"/>
                          <a:pt x="952119" y="222409"/>
                        </a:cubicBezTo>
                        <a:cubicBezTo>
                          <a:pt x="951738" y="221647"/>
                          <a:pt x="951452" y="220885"/>
                          <a:pt x="951071" y="220123"/>
                        </a:cubicBezTo>
                        <a:cubicBezTo>
                          <a:pt x="950309" y="218504"/>
                          <a:pt x="949547" y="216789"/>
                          <a:pt x="948785" y="215170"/>
                        </a:cubicBezTo>
                        <a:cubicBezTo>
                          <a:pt x="944404" y="205740"/>
                          <a:pt x="939737" y="196406"/>
                          <a:pt x="934974" y="187071"/>
                        </a:cubicBezTo>
                        <a:cubicBezTo>
                          <a:pt x="934403" y="185833"/>
                          <a:pt x="933736" y="184690"/>
                          <a:pt x="933164" y="183452"/>
                        </a:cubicBezTo>
                        <a:cubicBezTo>
                          <a:pt x="932783" y="182785"/>
                          <a:pt x="932498" y="182023"/>
                          <a:pt x="932117" y="181356"/>
                        </a:cubicBezTo>
                        <a:cubicBezTo>
                          <a:pt x="927068" y="171736"/>
                          <a:pt x="921734" y="162211"/>
                          <a:pt x="916305" y="152781"/>
                        </a:cubicBezTo>
                        <a:cubicBezTo>
                          <a:pt x="915448" y="151352"/>
                          <a:pt x="914686" y="149924"/>
                          <a:pt x="913924" y="148590"/>
                        </a:cubicBezTo>
                        <a:cubicBezTo>
                          <a:pt x="908209" y="138875"/>
                          <a:pt x="902303" y="129254"/>
                          <a:pt x="896207" y="119729"/>
                        </a:cubicBezTo>
                        <a:cubicBezTo>
                          <a:pt x="896207" y="119729"/>
                          <a:pt x="896207" y="119729"/>
                          <a:pt x="896207" y="119729"/>
                        </a:cubicBezTo>
                        <a:cubicBezTo>
                          <a:pt x="895636" y="118777"/>
                          <a:pt x="894969" y="117824"/>
                          <a:pt x="894398" y="116872"/>
                        </a:cubicBezTo>
                        <a:cubicBezTo>
                          <a:pt x="888016" y="107061"/>
                          <a:pt x="881444" y="97441"/>
                          <a:pt x="874681" y="87916"/>
                        </a:cubicBezTo>
                        <a:cubicBezTo>
                          <a:pt x="874204" y="87344"/>
                          <a:pt x="873824" y="86678"/>
                          <a:pt x="873347" y="86106"/>
                        </a:cubicBezTo>
                        <a:cubicBezTo>
                          <a:pt x="866394" y="76390"/>
                          <a:pt x="859155" y="66770"/>
                          <a:pt x="851821" y="57340"/>
                        </a:cubicBezTo>
                        <a:cubicBezTo>
                          <a:pt x="851821" y="57245"/>
                          <a:pt x="851725" y="57245"/>
                          <a:pt x="851725" y="57150"/>
                        </a:cubicBezTo>
                        <a:cubicBezTo>
                          <a:pt x="851535" y="56864"/>
                          <a:pt x="851249" y="56579"/>
                          <a:pt x="851059" y="56293"/>
                        </a:cubicBezTo>
                        <a:cubicBezTo>
                          <a:pt x="843439" y="46672"/>
                          <a:pt x="835724" y="37243"/>
                          <a:pt x="827723" y="28004"/>
                        </a:cubicBezTo>
                        <a:cubicBezTo>
                          <a:pt x="827723" y="28004"/>
                          <a:pt x="827723" y="27908"/>
                          <a:pt x="827627" y="27908"/>
                        </a:cubicBezTo>
                        <a:cubicBezTo>
                          <a:pt x="827532" y="27813"/>
                          <a:pt x="827437" y="27718"/>
                          <a:pt x="827342" y="27622"/>
                        </a:cubicBezTo>
                        <a:cubicBezTo>
                          <a:pt x="819245" y="18193"/>
                          <a:pt x="810863" y="9049"/>
                          <a:pt x="802291" y="0"/>
                        </a:cubicBezTo>
                        <a:lnTo>
                          <a:pt x="309086" y="468916"/>
                        </a:lnTo>
                        <a:lnTo>
                          <a:pt x="0" y="985456"/>
                        </a:lnTo>
                        <a:lnTo>
                          <a:pt x="358331" y="1354455"/>
                        </a:lnTo>
                        <a:cubicBezTo>
                          <a:pt x="569404" y="1316641"/>
                          <a:pt x="752094" y="1197102"/>
                          <a:pt x="872490" y="1029652"/>
                        </a:cubicBezTo>
                        <a:cubicBezTo>
                          <a:pt x="945166" y="917924"/>
                          <a:pt x="997172" y="796671"/>
                          <a:pt x="1014984" y="683133"/>
                        </a:cubicBezTo>
                        <a:cubicBezTo>
                          <a:pt x="1015270" y="681419"/>
                          <a:pt x="1015555" y="679609"/>
                          <a:pt x="1015746" y="677894"/>
                        </a:cubicBezTo>
                        <a:cubicBezTo>
                          <a:pt x="1015937" y="676561"/>
                          <a:pt x="1016032" y="675132"/>
                          <a:pt x="1016317" y="673799"/>
                        </a:cubicBezTo>
                        <a:cubicBezTo>
                          <a:pt x="1017270" y="666845"/>
                          <a:pt x="1018127" y="659892"/>
                          <a:pt x="1018984" y="652939"/>
                        </a:cubicBezTo>
                        <a:cubicBezTo>
                          <a:pt x="1020032" y="643509"/>
                          <a:pt x="1020985" y="634079"/>
                          <a:pt x="1021747" y="624745"/>
                        </a:cubicBezTo>
                        <a:cubicBezTo>
                          <a:pt x="1022223" y="619316"/>
                          <a:pt x="1022699" y="613791"/>
                          <a:pt x="1022985" y="608362"/>
                        </a:cubicBezTo>
                        <a:cubicBezTo>
                          <a:pt x="1023366" y="602837"/>
                          <a:pt x="1023652" y="597408"/>
                          <a:pt x="1023842" y="591979"/>
                        </a:cubicBezTo>
                        <a:lnTo>
                          <a:pt x="1023842" y="591979"/>
                        </a:lnTo>
                        <a:cubicBezTo>
                          <a:pt x="1024319" y="580454"/>
                          <a:pt x="1024700" y="568833"/>
                          <a:pt x="1024700" y="557213"/>
                        </a:cubicBezTo>
                        <a:cubicBezTo>
                          <a:pt x="1024700" y="543497"/>
                          <a:pt x="1024319" y="529781"/>
                          <a:pt x="1023652" y="516255"/>
                        </a:cubicBezTo>
                        <a:cubicBezTo>
                          <a:pt x="1023461" y="511111"/>
                          <a:pt x="1022985" y="506063"/>
                          <a:pt x="1022604" y="501015"/>
                        </a:cubicBezTo>
                        <a:close/>
                      </a:path>
                    </a:pathLst>
                  </a:custGeom>
                  <a:solidFill>
                    <a:schemeClr val="tx1">
                      <a:alpha val="18000"/>
                    </a:schemeClr>
                  </a:solidFill>
                  <a:ln w="9525" cap="flat">
                    <a:noFill/>
                    <a:prstDash val="solid"/>
                    <a:miter/>
                  </a:ln>
                </p:spPr>
                <p:txBody>
                  <a:bodyPr wrap="none" rtlCol="0" anchor="ctr"/>
                  <a:lstStyle/>
                  <a:p>
                    <a:endParaRPr lang="ko-KR" altLang="en-US" sz="2000" dirty="0">
                      <a:latin typeface="Arial" panose="020B0604020202020204" pitchFamily="34" charset="0"/>
                      <a:ea typeface="나눔스퀘어" panose="020B0600000101010101" pitchFamily="50" charset="-127"/>
                      <a:cs typeface="Arial" panose="020B0604020202020204" pitchFamily="34" charset="0"/>
                    </a:endParaRPr>
                  </a:p>
                </p:txBody>
              </p:sp>
              <p:sp>
                <p:nvSpPr>
                  <p:cNvPr id="221" name="자유형: 도형 220">
                    <a:extLst>
                      <a:ext uri="{FF2B5EF4-FFF2-40B4-BE49-F238E27FC236}">
                        <a16:creationId xmlns:a16="http://schemas.microsoft.com/office/drawing/2014/main" id="{3981F30F-D90A-FE4D-CC01-DC7AA82B2E42}"/>
                      </a:ext>
                    </a:extLst>
                  </p:cNvPr>
                  <p:cNvSpPr/>
                  <p:nvPr/>
                </p:nvSpPr>
                <p:spPr>
                  <a:xfrm>
                    <a:off x="6386036" y="1968387"/>
                    <a:ext cx="105389" cy="101378"/>
                  </a:xfrm>
                  <a:custGeom>
                    <a:avLst/>
                    <a:gdLst>
                      <a:gd name="connsiteX0" fmla="*/ 1092492 w 1092492"/>
                      <a:gd name="connsiteY0" fmla="*/ 42386 h 1050919"/>
                      <a:gd name="connsiteX1" fmla="*/ 1051154 w 1092492"/>
                      <a:gd name="connsiteY1" fmla="*/ 0 h 1050919"/>
                      <a:gd name="connsiteX2" fmla="*/ 698919 w 1092492"/>
                      <a:gd name="connsiteY2" fmla="*/ 270320 h 1050919"/>
                      <a:gd name="connsiteX3" fmla="*/ 360782 w 1092492"/>
                      <a:gd name="connsiteY3" fmla="*/ 689991 h 1050919"/>
                      <a:gd name="connsiteX4" fmla="*/ 316967 w 1092492"/>
                      <a:gd name="connsiteY4" fmla="*/ 696754 h 1050919"/>
                      <a:gd name="connsiteX5" fmla="*/ 48267 w 1092492"/>
                      <a:gd name="connsiteY5" fmla="*/ 587978 h 1050919"/>
                      <a:gd name="connsiteX6" fmla="*/ 3213 w 1092492"/>
                      <a:gd name="connsiteY6" fmla="*/ 600837 h 1050919"/>
                      <a:gd name="connsiteX7" fmla="*/ 17215 w 1092492"/>
                      <a:gd name="connsiteY7" fmla="*/ 640747 h 1050919"/>
                      <a:gd name="connsiteX8" fmla="*/ 201238 w 1092492"/>
                      <a:gd name="connsiteY8" fmla="*/ 899541 h 1050919"/>
                      <a:gd name="connsiteX9" fmla="*/ 257721 w 1092492"/>
                      <a:gd name="connsiteY9" fmla="*/ 990886 h 1050919"/>
                      <a:gd name="connsiteX10" fmla="*/ 475939 w 1092492"/>
                      <a:gd name="connsiteY10" fmla="*/ 986028 h 1050919"/>
                      <a:gd name="connsiteX11" fmla="*/ 772167 w 1092492"/>
                      <a:gd name="connsiteY11" fmla="*/ 486918 h 1050919"/>
                      <a:gd name="connsiteX12" fmla="*/ 1092492 w 1092492"/>
                      <a:gd name="connsiteY12" fmla="*/ 42386 h 10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2492" h="1050919">
                        <a:moveTo>
                          <a:pt x="1092492" y="42386"/>
                        </a:moveTo>
                        <a:cubicBezTo>
                          <a:pt x="1079253" y="27718"/>
                          <a:pt x="1065441" y="13621"/>
                          <a:pt x="1051154" y="0"/>
                        </a:cubicBezTo>
                        <a:cubicBezTo>
                          <a:pt x="949046" y="62198"/>
                          <a:pt x="778072" y="193072"/>
                          <a:pt x="698919" y="270320"/>
                        </a:cubicBezTo>
                        <a:cubicBezTo>
                          <a:pt x="569475" y="396716"/>
                          <a:pt x="461366" y="540258"/>
                          <a:pt x="360782" y="689991"/>
                        </a:cubicBezTo>
                        <a:cubicBezTo>
                          <a:pt x="343161" y="716280"/>
                          <a:pt x="343161" y="716280"/>
                          <a:pt x="316967" y="696754"/>
                        </a:cubicBezTo>
                        <a:cubicBezTo>
                          <a:pt x="236862" y="637032"/>
                          <a:pt x="147517" y="599980"/>
                          <a:pt x="48267" y="587978"/>
                        </a:cubicBezTo>
                        <a:cubicBezTo>
                          <a:pt x="31884" y="585978"/>
                          <a:pt x="12738" y="584645"/>
                          <a:pt x="3213" y="600837"/>
                        </a:cubicBezTo>
                        <a:cubicBezTo>
                          <a:pt x="-6121" y="616553"/>
                          <a:pt x="6833" y="630365"/>
                          <a:pt x="17215" y="640747"/>
                        </a:cubicBezTo>
                        <a:cubicBezTo>
                          <a:pt x="93415" y="716566"/>
                          <a:pt x="146088" y="808863"/>
                          <a:pt x="201238" y="899541"/>
                        </a:cubicBezTo>
                        <a:cubicBezTo>
                          <a:pt x="219812" y="930116"/>
                          <a:pt x="237814" y="961263"/>
                          <a:pt x="257721" y="990886"/>
                        </a:cubicBezTo>
                        <a:cubicBezTo>
                          <a:pt x="312681" y="1072706"/>
                          <a:pt x="425266" y="1070705"/>
                          <a:pt x="475939" y="986028"/>
                        </a:cubicBezTo>
                        <a:cubicBezTo>
                          <a:pt x="575380" y="820103"/>
                          <a:pt x="672345" y="652653"/>
                          <a:pt x="772167" y="486918"/>
                        </a:cubicBezTo>
                        <a:cubicBezTo>
                          <a:pt x="849795" y="357854"/>
                          <a:pt x="997528" y="159353"/>
                          <a:pt x="1092492" y="42386"/>
                        </a:cubicBezTo>
                        <a:close/>
                      </a:path>
                    </a:pathLst>
                  </a:custGeom>
                  <a:solidFill>
                    <a:srgbClr val="935A9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cxnSp>
            <p:nvCxnSpPr>
              <p:cNvPr id="213" name="직선 연결선 212">
                <a:extLst>
                  <a:ext uri="{FF2B5EF4-FFF2-40B4-BE49-F238E27FC236}">
                    <a16:creationId xmlns:a16="http://schemas.microsoft.com/office/drawing/2014/main" id="{CF963FAD-047E-B376-5CF6-1A4DEDC07371}"/>
                  </a:ext>
                </a:extLst>
              </p:cNvPr>
              <p:cNvCxnSpPr>
                <a:cxnSpLocks/>
              </p:cNvCxnSpPr>
              <p:nvPr/>
            </p:nvCxnSpPr>
            <p:spPr>
              <a:xfrm>
                <a:off x="565449" y="5588227"/>
                <a:ext cx="7095191" cy="0"/>
              </a:xfrm>
              <a:prstGeom prst="line">
                <a:avLst/>
              </a:prstGeom>
              <a:ln w="25400" cap="rnd">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pic>
          <p:nvPicPr>
            <p:cNvPr id="22" name="그림 21">
              <a:extLst>
                <a:ext uri="{FF2B5EF4-FFF2-40B4-BE49-F238E27FC236}">
                  <a16:creationId xmlns:a16="http://schemas.microsoft.com/office/drawing/2014/main" id="{57152363-10B6-BAF6-ED69-4128AC0BAE03}"/>
                </a:ext>
              </a:extLst>
            </p:cNvPr>
            <p:cNvPicPr>
              <a:picLocks noChangeAspect="1"/>
            </p:cNvPicPr>
            <p:nvPr/>
          </p:nvPicPr>
          <p:blipFill>
            <a:blip r:embed="rId3"/>
            <a:stretch>
              <a:fillRect/>
            </a:stretch>
          </p:blipFill>
          <p:spPr>
            <a:xfrm>
              <a:off x="7634719" y="4460009"/>
              <a:ext cx="961164" cy="1814278"/>
            </a:xfrm>
            <a:prstGeom prst="rect">
              <a:avLst/>
            </a:prstGeom>
          </p:spPr>
        </p:pic>
      </p:grpSp>
    </p:spTree>
    <p:extLst>
      <p:ext uri="{BB962C8B-B14F-4D97-AF65-F5344CB8AC3E}">
        <p14:creationId xmlns:p14="http://schemas.microsoft.com/office/powerpoint/2010/main" val="358459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45E25841-6DD3-7F03-B7B2-F76531362EED}"/>
              </a:ext>
            </a:extLst>
          </p:cNvPr>
          <p:cNvGrpSpPr/>
          <p:nvPr/>
        </p:nvGrpSpPr>
        <p:grpSpPr>
          <a:xfrm>
            <a:off x="2174710" y="1439959"/>
            <a:ext cx="4794581" cy="1936178"/>
            <a:chOff x="4026290" y="1630459"/>
            <a:chExt cx="4794581" cy="1936178"/>
          </a:xfrm>
        </p:grpSpPr>
        <p:grpSp>
          <p:nvGrpSpPr>
            <p:cNvPr id="7" name="그룹 6">
              <a:extLst>
                <a:ext uri="{FF2B5EF4-FFF2-40B4-BE49-F238E27FC236}">
                  <a16:creationId xmlns:a16="http://schemas.microsoft.com/office/drawing/2014/main" id="{F99C1B42-B8E8-CFF8-5B6C-02E53237674E}"/>
                </a:ext>
              </a:extLst>
            </p:cNvPr>
            <p:cNvGrpSpPr/>
            <p:nvPr/>
          </p:nvGrpSpPr>
          <p:grpSpPr>
            <a:xfrm>
              <a:off x="6183423" y="1630459"/>
              <a:ext cx="480314" cy="509199"/>
              <a:chOff x="3755484" y="2039522"/>
              <a:chExt cx="371823" cy="394183"/>
            </a:xfrm>
          </p:grpSpPr>
          <p:sp>
            <p:nvSpPr>
              <p:cNvPr id="9" name="자유형 27">
                <a:extLst>
                  <a:ext uri="{FF2B5EF4-FFF2-40B4-BE49-F238E27FC236}">
                    <a16:creationId xmlns:a16="http://schemas.microsoft.com/office/drawing/2014/main" id="{0BC55147-D570-F4F2-44BB-61F4E3F4D4CC}"/>
                  </a:ext>
                </a:extLst>
              </p:cNvPr>
              <p:cNvSpPr/>
              <p:nvPr/>
            </p:nvSpPr>
            <p:spPr>
              <a:xfrm>
                <a:off x="3755484" y="2061485"/>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prstClr val="white"/>
                  </a:solidFill>
                  <a:latin typeface="나눔스퀘어" panose="020B0600000101010101" pitchFamily="50" charset="-127"/>
                  <a:ea typeface="나눔스퀘어" panose="020B0600000101010101" pitchFamily="50" charset="-127"/>
                </a:endParaRPr>
              </a:p>
            </p:txBody>
          </p:sp>
          <p:sp>
            <p:nvSpPr>
              <p:cNvPr id="10" name="TextBox 9">
                <a:extLst>
                  <a:ext uri="{FF2B5EF4-FFF2-40B4-BE49-F238E27FC236}">
                    <a16:creationId xmlns:a16="http://schemas.microsoft.com/office/drawing/2014/main" id="{FE8CD2D1-F605-B1B0-DFA5-56F5154E6649}"/>
                  </a:ext>
                </a:extLst>
              </p:cNvPr>
              <p:cNvSpPr txBox="1"/>
              <p:nvPr/>
            </p:nvSpPr>
            <p:spPr>
              <a:xfrm>
                <a:off x="3852049" y="2039522"/>
                <a:ext cx="178693" cy="381212"/>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II</a:t>
                </a:r>
              </a:p>
            </p:txBody>
          </p:sp>
        </p:grpSp>
        <p:sp>
          <p:nvSpPr>
            <p:cNvPr id="8" name="TextBox 7">
              <a:extLst>
                <a:ext uri="{FF2B5EF4-FFF2-40B4-BE49-F238E27FC236}">
                  <a16:creationId xmlns:a16="http://schemas.microsoft.com/office/drawing/2014/main" id="{2D8D7CDA-D916-28A5-C7C2-2DA7E9793802}"/>
                </a:ext>
              </a:extLst>
            </p:cNvPr>
            <p:cNvSpPr txBox="1"/>
            <p:nvPr/>
          </p:nvSpPr>
          <p:spPr>
            <a:xfrm>
              <a:off x="4026290" y="2273975"/>
              <a:ext cx="4794581" cy="1292662"/>
            </a:xfrm>
            <a:prstGeom prst="rect">
              <a:avLst/>
            </a:prstGeom>
            <a:noFill/>
          </p:spPr>
          <p:txBody>
            <a:bodyPr wrap="none" lIns="0" tIns="0" rIns="0" bIns="0" rtlCol="0" anchor="ctr">
              <a:spAutoFit/>
            </a:bodyPr>
            <a:lstStyle/>
            <a:p>
              <a:pPr algn="ctr"/>
              <a:r>
                <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성격 및 목표</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Tree>
    <p:extLst>
      <p:ext uri="{BB962C8B-B14F-4D97-AF65-F5344CB8AC3E}">
        <p14:creationId xmlns:p14="http://schemas.microsoft.com/office/powerpoint/2010/main" val="275097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14A6F065-6A1E-EEF7-E009-57C08283A02E}"/>
              </a:ext>
            </a:extLst>
          </p:cNvPr>
          <p:cNvGrpSpPr/>
          <p:nvPr/>
        </p:nvGrpSpPr>
        <p:grpSpPr>
          <a:xfrm>
            <a:off x="230595" y="348573"/>
            <a:ext cx="1275081" cy="492443"/>
            <a:chOff x="230595" y="348573"/>
            <a:chExt cx="1275081" cy="492443"/>
          </a:xfrm>
        </p:grpSpPr>
        <p:sp>
          <p:nvSpPr>
            <p:cNvPr id="3" name="TextBox 2">
              <a:extLst>
                <a:ext uri="{FF2B5EF4-FFF2-40B4-BE49-F238E27FC236}">
                  <a16:creationId xmlns:a16="http://schemas.microsoft.com/office/drawing/2014/main" id="{7B482E09-563E-6606-135C-A706730EEEDF}"/>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성격</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08017B27-AEF2-27B1-D71D-989DCF019E46}"/>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404CD38A-2632-1173-FE47-5BF64A1D909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 name="그룹 5">
            <a:extLst>
              <a:ext uri="{FF2B5EF4-FFF2-40B4-BE49-F238E27FC236}">
                <a16:creationId xmlns:a16="http://schemas.microsoft.com/office/drawing/2014/main" id="{D77314D0-726F-711F-157A-CBFDB2AB6159}"/>
              </a:ext>
            </a:extLst>
          </p:cNvPr>
          <p:cNvGrpSpPr/>
          <p:nvPr/>
        </p:nvGrpSpPr>
        <p:grpSpPr>
          <a:xfrm>
            <a:off x="468313" y="1268760"/>
            <a:ext cx="3219460" cy="279806"/>
            <a:chOff x="468312" y="1266631"/>
            <a:chExt cx="3219460" cy="279806"/>
          </a:xfrm>
        </p:grpSpPr>
        <p:sp>
          <p:nvSpPr>
            <p:cNvPr id="7" name="TextBox 6">
              <a:extLst>
                <a:ext uri="{FF2B5EF4-FFF2-40B4-BE49-F238E27FC236}">
                  <a16:creationId xmlns:a16="http://schemas.microsoft.com/office/drawing/2014/main" id="{9CED3FD2-F102-2A5C-2A05-5868EA978703}"/>
                </a:ext>
              </a:extLst>
            </p:cNvPr>
            <p:cNvSpPr txBox="1"/>
            <p:nvPr/>
          </p:nvSpPr>
          <p:spPr>
            <a:xfrm>
              <a:off x="762291" y="1266631"/>
              <a:ext cx="292548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역량의 함양과 삶으로의 전이 </a:t>
              </a:r>
            </a:p>
          </p:txBody>
        </p:sp>
        <p:grpSp>
          <p:nvGrpSpPr>
            <p:cNvPr id="8" name="그룹 7">
              <a:extLst>
                <a:ext uri="{FF2B5EF4-FFF2-40B4-BE49-F238E27FC236}">
                  <a16:creationId xmlns:a16="http://schemas.microsoft.com/office/drawing/2014/main" id="{B2DA388A-F9D4-04F3-0386-49B5E2FD692C}"/>
                </a:ext>
              </a:extLst>
            </p:cNvPr>
            <p:cNvGrpSpPr/>
            <p:nvPr/>
          </p:nvGrpSpPr>
          <p:grpSpPr>
            <a:xfrm>
              <a:off x="468312" y="1271588"/>
              <a:ext cx="238127" cy="274849"/>
              <a:chOff x="4333875" y="3152775"/>
              <a:chExt cx="478059" cy="551783"/>
            </a:xfrm>
          </p:grpSpPr>
          <p:sp>
            <p:nvSpPr>
              <p:cNvPr id="9" name="자유형: 도형 8">
                <a:extLst>
                  <a:ext uri="{FF2B5EF4-FFF2-40B4-BE49-F238E27FC236}">
                    <a16:creationId xmlns:a16="http://schemas.microsoft.com/office/drawing/2014/main" id="{D87DF3EA-49DC-F8A6-8BD4-F3CD626C0DA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05C4FC9C-51AF-907D-325C-D19AC90B2107}"/>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73BE2C7A-44C6-67ED-0B06-A0D57599D4C7}"/>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2" name="TextBox 11">
            <a:extLst>
              <a:ext uri="{FF2B5EF4-FFF2-40B4-BE49-F238E27FC236}">
                <a16:creationId xmlns:a16="http://schemas.microsoft.com/office/drawing/2014/main" id="{4995D12D-00D1-3466-DB42-9D32C6A08ECC}"/>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167" name="그룹 166">
            <a:extLst>
              <a:ext uri="{FF2B5EF4-FFF2-40B4-BE49-F238E27FC236}">
                <a16:creationId xmlns:a16="http://schemas.microsoft.com/office/drawing/2014/main" id="{8D714E72-8080-31A0-8D86-4EF5A3AE197E}"/>
              </a:ext>
            </a:extLst>
          </p:cNvPr>
          <p:cNvGrpSpPr/>
          <p:nvPr/>
        </p:nvGrpSpPr>
        <p:grpSpPr>
          <a:xfrm>
            <a:off x="475477" y="1714638"/>
            <a:ext cx="8195745" cy="1244968"/>
            <a:chOff x="475477" y="1714638"/>
            <a:chExt cx="8195745" cy="1244968"/>
          </a:xfrm>
        </p:grpSpPr>
        <p:sp>
          <p:nvSpPr>
            <p:cNvPr id="98" name="사각형: 둥근 모서리 97">
              <a:extLst>
                <a:ext uri="{FF2B5EF4-FFF2-40B4-BE49-F238E27FC236}">
                  <a16:creationId xmlns:a16="http://schemas.microsoft.com/office/drawing/2014/main" id="{301834F2-5986-DAC3-C4DC-3691216D51D0}"/>
                </a:ext>
              </a:extLst>
            </p:cNvPr>
            <p:cNvSpPr/>
            <p:nvPr/>
          </p:nvSpPr>
          <p:spPr>
            <a:xfrm>
              <a:off x="475477" y="1906522"/>
              <a:ext cx="8195745" cy="1053084"/>
            </a:xfrm>
            <a:prstGeom prst="roundRect">
              <a:avLst>
                <a:gd name="adj" fmla="val 50000"/>
              </a:avLst>
            </a:prstGeom>
            <a:solidFill>
              <a:schemeClr val="bg1"/>
            </a:solidFill>
            <a:ln>
              <a:noFill/>
            </a:ln>
            <a:effectLst>
              <a:outerShdw blurRad="63500" dist="63500" dir="5400000" algn="t"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2" name="사각형: 둥근 모서리 61">
              <a:extLst>
                <a:ext uri="{FF2B5EF4-FFF2-40B4-BE49-F238E27FC236}">
                  <a16:creationId xmlns:a16="http://schemas.microsoft.com/office/drawing/2014/main" id="{111C9BC5-FFC4-722E-9BF5-E3BED41CBD8B}"/>
                </a:ext>
              </a:extLst>
            </p:cNvPr>
            <p:cNvSpPr/>
            <p:nvPr/>
          </p:nvSpPr>
          <p:spPr>
            <a:xfrm>
              <a:off x="533524" y="1928990"/>
              <a:ext cx="8079650" cy="957349"/>
            </a:xfrm>
            <a:prstGeom prst="roundRect">
              <a:avLst>
                <a:gd name="adj" fmla="val 50000"/>
              </a:avLst>
            </a:prstGeom>
            <a:gradFill>
              <a:gsLst>
                <a:gs pos="50000">
                  <a:srgbClr val="2374AE"/>
                </a:gs>
                <a:gs pos="12000">
                  <a:srgbClr val="0F958E"/>
                </a:gs>
                <a:gs pos="83000">
                  <a:srgbClr val="935A9E"/>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8" name="TextBox 67">
              <a:extLst>
                <a:ext uri="{FF2B5EF4-FFF2-40B4-BE49-F238E27FC236}">
                  <a16:creationId xmlns:a16="http://schemas.microsoft.com/office/drawing/2014/main" id="{C8FAE7DC-D940-2F52-04C9-4A0BEE5285CF}"/>
                </a:ext>
              </a:extLst>
            </p:cNvPr>
            <p:cNvSpPr txBox="1"/>
            <p:nvPr/>
          </p:nvSpPr>
          <p:spPr>
            <a:xfrm>
              <a:off x="2113795" y="2138586"/>
              <a:ext cx="4916410"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활동적이고 창의적인 삶</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92D050"/>
                  </a:solidFill>
                  <a:latin typeface="서평원 꺾깎체 TTF" panose="020B0600000101010101" pitchFamily="50" charset="-127"/>
                  <a:ea typeface="서평원 꺾깎체 TTF" panose="020B0600000101010101" pitchFamily="50" charset="-127"/>
                </a:rPr>
                <a:t>건강하고 주도적인 삶</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문화를 향유하며 사회 속에서</a:t>
              </a: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바람직하고 더불어 사는 삶</a:t>
              </a:r>
            </a:p>
          </p:txBody>
        </p:sp>
        <p:grpSp>
          <p:nvGrpSpPr>
            <p:cNvPr id="69" name="그룹 68">
              <a:extLst>
                <a:ext uri="{FF2B5EF4-FFF2-40B4-BE49-F238E27FC236}">
                  <a16:creationId xmlns:a16="http://schemas.microsoft.com/office/drawing/2014/main" id="{FE02D483-2547-9EFC-3422-2718A80396F2}"/>
                </a:ext>
              </a:extLst>
            </p:cNvPr>
            <p:cNvGrpSpPr/>
            <p:nvPr/>
          </p:nvGrpSpPr>
          <p:grpSpPr>
            <a:xfrm rot="10800000" flipV="1">
              <a:off x="1619673" y="2282346"/>
              <a:ext cx="311410" cy="174439"/>
              <a:chOff x="4378386" y="1779428"/>
              <a:chExt cx="387228" cy="216909"/>
            </a:xfrm>
            <a:solidFill>
              <a:schemeClr val="bg1">
                <a:alpha val="48000"/>
              </a:schemeClr>
            </a:solidFill>
          </p:grpSpPr>
          <p:sp>
            <p:nvSpPr>
              <p:cNvPr id="70" name="자유형: 도형 69">
                <a:extLst>
                  <a:ext uri="{FF2B5EF4-FFF2-40B4-BE49-F238E27FC236}">
                    <a16:creationId xmlns:a16="http://schemas.microsoft.com/office/drawing/2014/main" id="{57A7DD0E-D40D-74EE-3BC2-2A302A30F96E}"/>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1" name="자유형: 도형 70">
                <a:extLst>
                  <a:ext uri="{FF2B5EF4-FFF2-40B4-BE49-F238E27FC236}">
                    <a16:creationId xmlns:a16="http://schemas.microsoft.com/office/drawing/2014/main" id="{83016398-D4E3-5BA0-C13D-B64A34A4B8BD}"/>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2" name="자유형: 도형 71">
                <a:extLst>
                  <a:ext uri="{FF2B5EF4-FFF2-40B4-BE49-F238E27FC236}">
                    <a16:creationId xmlns:a16="http://schemas.microsoft.com/office/drawing/2014/main" id="{8C9F2FB2-1BCA-0308-E004-E80C6E25E4F9}"/>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81" name="그룹 80">
              <a:extLst>
                <a:ext uri="{FF2B5EF4-FFF2-40B4-BE49-F238E27FC236}">
                  <a16:creationId xmlns:a16="http://schemas.microsoft.com/office/drawing/2014/main" id="{CCE6DBBD-B2BB-7785-0BD0-B4648AA5C8B2}"/>
                </a:ext>
              </a:extLst>
            </p:cNvPr>
            <p:cNvGrpSpPr/>
            <p:nvPr/>
          </p:nvGrpSpPr>
          <p:grpSpPr>
            <a:xfrm rot="10800000" flipH="1" flipV="1">
              <a:off x="7140910" y="2282346"/>
              <a:ext cx="311410" cy="174439"/>
              <a:chOff x="4378386" y="1779428"/>
              <a:chExt cx="387228" cy="216909"/>
            </a:xfrm>
            <a:solidFill>
              <a:schemeClr val="bg1">
                <a:alpha val="48000"/>
              </a:schemeClr>
            </a:solidFill>
          </p:grpSpPr>
          <p:sp>
            <p:nvSpPr>
              <p:cNvPr id="82" name="자유형: 도형 81">
                <a:extLst>
                  <a:ext uri="{FF2B5EF4-FFF2-40B4-BE49-F238E27FC236}">
                    <a16:creationId xmlns:a16="http://schemas.microsoft.com/office/drawing/2014/main" id="{9744F40B-E3AF-892D-9B2A-786BBD8B747E}"/>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3" name="자유형: 도형 82">
                <a:extLst>
                  <a:ext uri="{FF2B5EF4-FFF2-40B4-BE49-F238E27FC236}">
                    <a16:creationId xmlns:a16="http://schemas.microsoft.com/office/drawing/2014/main" id="{57E10DDD-511B-D005-74AD-5822B1177C71}"/>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4" name="자유형: 도형 83">
                <a:extLst>
                  <a:ext uri="{FF2B5EF4-FFF2-40B4-BE49-F238E27FC236}">
                    <a16:creationId xmlns:a16="http://schemas.microsoft.com/office/drawing/2014/main" id="{ECB76210-FD93-2126-CEC2-322C03828EE5}"/>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90" name="그룹 89">
              <a:extLst>
                <a:ext uri="{FF2B5EF4-FFF2-40B4-BE49-F238E27FC236}">
                  <a16:creationId xmlns:a16="http://schemas.microsoft.com/office/drawing/2014/main" id="{6BD1F0C0-1812-836B-3256-DFCF2E5288B6}"/>
                </a:ext>
              </a:extLst>
            </p:cNvPr>
            <p:cNvGrpSpPr/>
            <p:nvPr/>
          </p:nvGrpSpPr>
          <p:grpSpPr>
            <a:xfrm>
              <a:off x="2409991" y="1714638"/>
              <a:ext cx="4324018" cy="343007"/>
              <a:chOff x="2606538" y="1843957"/>
              <a:chExt cx="3930925" cy="377308"/>
            </a:xfrm>
          </p:grpSpPr>
          <p:sp>
            <p:nvSpPr>
              <p:cNvPr id="87" name="사각형: 둥근 모서리 86">
                <a:extLst>
                  <a:ext uri="{FF2B5EF4-FFF2-40B4-BE49-F238E27FC236}">
                    <a16:creationId xmlns:a16="http://schemas.microsoft.com/office/drawing/2014/main" id="{5567DF69-6070-F345-76DB-DB09BAF5ED89}"/>
                  </a:ext>
                </a:extLst>
              </p:cNvPr>
              <p:cNvSpPr/>
              <p:nvPr/>
            </p:nvSpPr>
            <p:spPr>
              <a:xfrm>
                <a:off x="2606538" y="1854067"/>
                <a:ext cx="3930925" cy="36719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8" name="사각형: 둥근 모서리 87">
                <a:extLst>
                  <a:ext uri="{FF2B5EF4-FFF2-40B4-BE49-F238E27FC236}">
                    <a16:creationId xmlns:a16="http://schemas.microsoft.com/office/drawing/2014/main" id="{C352B441-4D52-DB5B-FA96-C4F507746228}"/>
                  </a:ext>
                </a:extLst>
              </p:cNvPr>
              <p:cNvSpPr/>
              <p:nvPr/>
            </p:nvSpPr>
            <p:spPr>
              <a:xfrm>
                <a:off x="2661876" y="1843957"/>
                <a:ext cx="3820247" cy="318888"/>
              </a:xfrm>
              <a:prstGeom prst="roundRect">
                <a:avLst>
                  <a:gd name="adj" fmla="val 50000"/>
                </a:avLst>
              </a:prstGeom>
              <a:gradFill>
                <a:gsLst>
                  <a:gs pos="50000">
                    <a:srgbClr val="2374AE">
                      <a:alpha val="40000"/>
                    </a:srgbClr>
                  </a:gs>
                  <a:gs pos="12000">
                    <a:srgbClr val="0F958E">
                      <a:alpha val="40000"/>
                    </a:srgbClr>
                  </a:gs>
                  <a:gs pos="83000">
                    <a:srgbClr val="935A9E">
                      <a:alpha val="4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9" name="TextBox 88">
                <a:extLst>
                  <a:ext uri="{FF2B5EF4-FFF2-40B4-BE49-F238E27FC236}">
                    <a16:creationId xmlns:a16="http://schemas.microsoft.com/office/drawing/2014/main" id="{68C87BBC-3B80-3B56-3E6B-2F6447F0DB94}"/>
                  </a:ext>
                </a:extLst>
              </p:cNvPr>
              <p:cNvSpPr txBox="1"/>
              <p:nvPr/>
            </p:nvSpPr>
            <p:spPr>
              <a:xfrm>
                <a:off x="2983571" y="1862283"/>
                <a:ext cx="3176860" cy="236989"/>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타인 및 세계와 소통하며 바람직한 민주시민으로 성장</a:t>
                </a:r>
              </a:p>
            </p:txBody>
          </p:sp>
        </p:grpSp>
        <p:grpSp>
          <p:nvGrpSpPr>
            <p:cNvPr id="100" name="그룹 99">
              <a:extLst>
                <a:ext uri="{FF2B5EF4-FFF2-40B4-BE49-F238E27FC236}">
                  <a16:creationId xmlns:a16="http://schemas.microsoft.com/office/drawing/2014/main" id="{9053CEDB-F042-A89F-D01F-1A27C4D83DD0}"/>
                </a:ext>
              </a:extLst>
            </p:cNvPr>
            <p:cNvGrpSpPr/>
            <p:nvPr/>
          </p:nvGrpSpPr>
          <p:grpSpPr>
            <a:xfrm>
              <a:off x="511381" y="1888624"/>
              <a:ext cx="1035426" cy="1035426"/>
              <a:chOff x="511381" y="1806648"/>
              <a:chExt cx="1035426" cy="1035426"/>
            </a:xfrm>
          </p:grpSpPr>
          <p:sp>
            <p:nvSpPr>
              <p:cNvPr id="99" name="타원 98">
                <a:extLst>
                  <a:ext uri="{FF2B5EF4-FFF2-40B4-BE49-F238E27FC236}">
                    <a16:creationId xmlns:a16="http://schemas.microsoft.com/office/drawing/2014/main" id="{654C123E-56B1-F15B-7785-8D1E3BD8CBBA}"/>
                  </a:ext>
                </a:extLst>
              </p:cNvPr>
              <p:cNvSpPr/>
              <p:nvPr/>
            </p:nvSpPr>
            <p:spPr>
              <a:xfrm>
                <a:off x="511381" y="1806648"/>
                <a:ext cx="1035426" cy="1035426"/>
              </a:xfrm>
              <a:prstGeom prst="ellipse">
                <a:avLst/>
              </a:prstGeom>
              <a:solidFill>
                <a:schemeClr val="bg1">
                  <a:alpha val="86000"/>
                </a:schemeClr>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8" name="TextBox 57">
                <a:extLst>
                  <a:ext uri="{FF2B5EF4-FFF2-40B4-BE49-F238E27FC236}">
                    <a16:creationId xmlns:a16="http://schemas.microsoft.com/office/drawing/2014/main" id="{E57120AD-989B-51E9-3DAD-A55FA6726C7E}"/>
                  </a:ext>
                </a:extLst>
              </p:cNvPr>
              <p:cNvSpPr txBox="1"/>
              <p:nvPr/>
            </p:nvSpPr>
            <p:spPr>
              <a:xfrm>
                <a:off x="692464" y="2078140"/>
                <a:ext cx="673261"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신체활동</a:t>
                </a:r>
              </a:p>
              <a:p>
                <a:pPr algn="ct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맥락</a:t>
                </a:r>
              </a:p>
            </p:txBody>
          </p:sp>
        </p:grpSp>
        <p:grpSp>
          <p:nvGrpSpPr>
            <p:cNvPr id="101" name="그룹 100">
              <a:extLst>
                <a:ext uri="{FF2B5EF4-FFF2-40B4-BE49-F238E27FC236}">
                  <a16:creationId xmlns:a16="http://schemas.microsoft.com/office/drawing/2014/main" id="{9D2D397D-6040-DB91-9D62-D6101A2D0660}"/>
                </a:ext>
              </a:extLst>
            </p:cNvPr>
            <p:cNvGrpSpPr/>
            <p:nvPr/>
          </p:nvGrpSpPr>
          <p:grpSpPr>
            <a:xfrm>
              <a:off x="7629937" y="1888624"/>
              <a:ext cx="1035426" cy="1035426"/>
              <a:chOff x="511381" y="1806648"/>
              <a:chExt cx="1035426" cy="1035426"/>
            </a:xfrm>
          </p:grpSpPr>
          <p:sp>
            <p:nvSpPr>
              <p:cNvPr id="102" name="타원 101">
                <a:extLst>
                  <a:ext uri="{FF2B5EF4-FFF2-40B4-BE49-F238E27FC236}">
                    <a16:creationId xmlns:a16="http://schemas.microsoft.com/office/drawing/2014/main" id="{DC505251-7AA9-8041-0D30-45F7185F2C60}"/>
                  </a:ext>
                </a:extLst>
              </p:cNvPr>
              <p:cNvSpPr/>
              <p:nvPr/>
            </p:nvSpPr>
            <p:spPr>
              <a:xfrm>
                <a:off x="511381" y="1806648"/>
                <a:ext cx="1035426" cy="1035426"/>
              </a:xfrm>
              <a:prstGeom prst="ellipse">
                <a:avLst/>
              </a:prstGeom>
              <a:solidFill>
                <a:schemeClr val="bg1">
                  <a:alpha val="86000"/>
                </a:schemeClr>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3" name="TextBox 102">
                <a:extLst>
                  <a:ext uri="{FF2B5EF4-FFF2-40B4-BE49-F238E27FC236}">
                    <a16:creationId xmlns:a16="http://schemas.microsoft.com/office/drawing/2014/main" id="{70CDADBA-EB15-B502-2B6A-E6A947FC1C6B}"/>
                  </a:ext>
                </a:extLst>
              </p:cNvPr>
              <p:cNvSpPr txBox="1"/>
              <p:nvPr/>
            </p:nvSpPr>
            <p:spPr>
              <a:xfrm>
                <a:off x="698063" y="2001196"/>
                <a:ext cx="631583" cy="64633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일상 생활</a:t>
                </a:r>
              </a:p>
              <a:p>
                <a:pPr algn="ctr"/>
                <a:r>
                  <a:rPr lang="ko-KR" altLang="en-US" sz="14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직무 수행</a:t>
                </a:r>
              </a:p>
              <a:p>
                <a:pPr algn="ctr"/>
                <a:r>
                  <a:rPr lang="ko-KR" altLang="en-US" sz="14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여가 활동</a:t>
                </a:r>
              </a:p>
            </p:txBody>
          </p:sp>
        </p:grpSp>
      </p:grpSp>
      <p:grpSp>
        <p:nvGrpSpPr>
          <p:cNvPr id="13" name="그룹 12">
            <a:extLst>
              <a:ext uri="{FF2B5EF4-FFF2-40B4-BE49-F238E27FC236}">
                <a16:creationId xmlns:a16="http://schemas.microsoft.com/office/drawing/2014/main" id="{E9A56951-1B40-E048-D286-F6D2E005B4B5}"/>
              </a:ext>
            </a:extLst>
          </p:cNvPr>
          <p:cNvGrpSpPr/>
          <p:nvPr/>
        </p:nvGrpSpPr>
        <p:grpSpPr>
          <a:xfrm>
            <a:off x="491183" y="3046100"/>
            <a:ext cx="8161634" cy="3113025"/>
            <a:chOff x="491183" y="3046100"/>
            <a:chExt cx="8161634" cy="3113025"/>
          </a:xfrm>
        </p:grpSpPr>
        <p:sp>
          <p:nvSpPr>
            <p:cNvPr id="130" name="그래픽 161">
              <a:extLst>
                <a:ext uri="{FF2B5EF4-FFF2-40B4-BE49-F238E27FC236}">
                  <a16:creationId xmlns:a16="http://schemas.microsoft.com/office/drawing/2014/main" id="{8509627D-139A-6287-C452-513D5CAC6BAC}"/>
                </a:ext>
              </a:extLst>
            </p:cNvPr>
            <p:cNvSpPr/>
            <p:nvPr/>
          </p:nvSpPr>
          <p:spPr>
            <a:xfrm flipV="1">
              <a:off x="1804556" y="3046100"/>
              <a:ext cx="5534889" cy="777040"/>
            </a:xfrm>
            <a:custGeom>
              <a:avLst/>
              <a:gdLst>
                <a:gd name="connsiteX0" fmla="*/ 4820445 w 5343144"/>
                <a:gd name="connsiteY0" fmla="*/ 229 h 740664"/>
                <a:gd name="connsiteX1" fmla="*/ 32 w 5343144"/>
                <a:gd name="connsiteY1" fmla="*/ 229 h 740664"/>
                <a:gd name="connsiteX2" fmla="*/ 1078358 w 5343144"/>
                <a:gd name="connsiteY2" fmla="*/ 498577 h 740664"/>
                <a:gd name="connsiteX3" fmla="*/ 2077244 w 5343144"/>
                <a:gd name="connsiteY3" fmla="*/ 346177 h 740664"/>
                <a:gd name="connsiteX4" fmla="*/ 2325561 w 5343144"/>
                <a:gd name="connsiteY4" fmla="*/ 515532 h 740664"/>
                <a:gd name="connsiteX5" fmla="*/ 2105438 w 5343144"/>
                <a:gd name="connsiteY5" fmla="*/ 515532 h 740664"/>
                <a:gd name="connsiteX6" fmla="*/ 2671604 w 5343144"/>
                <a:gd name="connsiteY6" fmla="*/ 740893 h 740664"/>
                <a:gd name="connsiteX7" fmla="*/ 3237866 w 5343144"/>
                <a:gd name="connsiteY7" fmla="*/ 515532 h 740664"/>
                <a:gd name="connsiteX8" fmla="*/ 3017648 w 5343144"/>
                <a:gd name="connsiteY8" fmla="*/ 515532 h 740664"/>
                <a:gd name="connsiteX9" fmla="*/ 3265965 w 5343144"/>
                <a:gd name="connsiteY9" fmla="*/ 346177 h 740664"/>
                <a:gd name="connsiteX10" fmla="*/ 4264851 w 5343144"/>
                <a:gd name="connsiteY10" fmla="*/ 498577 h 740664"/>
                <a:gd name="connsiteX11" fmla="*/ 5343177 w 5343144"/>
                <a:gd name="connsiteY11" fmla="*/ 229 h 74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43144" h="740664">
                  <a:moveTo>
                    <a:pt x="4820445" y="229"/>
                  </a:moveTo>
                  <a:lnTo>
                    <a:pt x="32" y="229"/>
                  </a:lnTo>
                  <a:cubicBezTo>
                    <a:pt x="32" y="229"/>
                    <a:pt x="160624" y="498577"/>
                    <a:pt x="1078358" y="498577"/>
                  </a:cubicBezTo>
                  <a:cubicBezTo>
                    <a:pt x="1417543" y="498577"/>
                    <a:pt x="1876838" y="346177"/>
                    <a:pt x="2077244" y="346177"/>
                  </a:cubicBezTo>
                  <a:cubicBezTo>
                    <a:pt x="2277650" y="346177"/>
                    <a:pt x="2325561" y="515532"/>
                    <a:pt x="2325561" y="515532"/>
                  </a:cubicBezTo>
                  <a:lnTo>
                    <a:pt x="2105438" y="515532"/>
                  </a:lnTo>
                  <a:lnTo>
                    <a:pt x="2671604" y="740893"/>
                  </a:lnTo>
                  <a:lnTo>
                    <a:pt x="3237866" y="515532"/>
                  </a:lnTo>
                  <a:lnTo>
                    <a:pt x="3017648" y="515532"/>
                  </a:lnTo>
                  <a:cubicBezTo>
                    <a:pt x="3017648" y="515532"/>
                    <a:pt x="3065273" y="346177"/>
                    <a:pt x="3265965" y="346177"/>
                  </a:cubicBezTo>
                  <a:cubicBezTo>
                    <a:pt x="3466656" y="346177"/>
                    <a:pt x="3925666" y="498577"/>
                    <a:pt x="4264851" y="498577"/>
                  </a:cubicBezTo>
                  <a:cubicBezTo>
                    <a:pt x="5182585" y="498577"/>
                    <a:pt x="5343177" y="229"/>
                    <a:pt x="5343177" y="229"/>
                  </a:cubicBezTo>
                  <a:close/>
                </a:path>
              </a:pathLst>
            </a:custGeom>
            <a:gradFill>
              <a:gsLst>
                <a:gs pos="7000">
                  <a:schemeClr val="tx1">
                    <a:alpha val="0"/>
                  </a:schemeClr>
                </a:gs>
                <a:gs pos="100000">
                  <a:schemeClr val="tx1">
                    <a:alpha val="12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Arial" panose="020B0604020202020204" pitchFamily="34" charset="0"/>
                <a:ea typeface="나눔스퀘어 네오 Regular" panose="00000500000000000000" pitchFamily="2" charset="-127"/>
                <a:cs typeface="+mn-cs"/>
              </a:endParaRPr>
            </a:p>
          </p:txBody>
        </p:sp>
        <p:sp>
          <p:nvSpPr>
            <p:cNvPr id="133" name="자유형: 도형 132">
              <a:extLst>
                <a:ext uri="{FF2B5EF4-FFF2-40B4-BE49-F238E27FC236}">
                  <a16:creationId xmlns:a16="http://schemas.microsoft.com/office/drawing/2014/main" id="{C35F934A-9C5D-D5D1-37B0-FB953A7B2984}"/>
                </a:ext>
              </a:extLst>
            </p:cNvPr>
            <p:cNvSpPr/>
            <p:nvPr/>
          </p:nvSpPr>
          <p:spPr>
            <a:xfrm flipV="1">
              <a:off x="3436202" y="4594859"/>
              <a:ext cx="2271596" cy="528425"/>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171" name="그룹 170">
              <a:extLst>
                <a:ext uri="{FF2B5EF4-FFF2-40B4-BE49-F238E27FC236}">
                  <a16:creationId xmlns:a16="http://schemas.microsoft.com/office/drawing/2014/main" id="{B7828C05-249E-A3B6-A46F-7FEF37DB542F}"/>
                </a:ext>
              </a:extLst>
            </p:cNvPr>
            <p:cNvGrpSpPr/>
            <p:nvPr/>
          </p:nvGrpSpPr>
          <p:grpSpPr>
            <a:xfrm>
              <a:off x="491183" y="5051697"/>
              <a:ext cx="8161634" cy="1107428"/>
              <a:chOff x="491183" y="5051697"/>
              <a:chExt cx="8161634" cy="1107428"/>
            </a:xfrm>
          </p:grpSpPr>
          <p:grpSp>
            <p:nvGrpSpPr>
              <p:cNvPr id="169" name="그룹 168">
                <a:extLst>
                  <a:ext uri="{FF2B5EF4-FFF2-40B4-BE49-F238E27FC236}">
                    <a16:creationId xmlns:a16="http://schemas.microsoft.com/office/drawing/2014/main" id="{D1AFE1D2-1CE6-7678-14AD-15C82EE59E8F}"/>
                  </a:ext>
                </a:extLst>
              </p:cNvPr>
              <p:cNvGrpSpPr/>
              <p:nvPr/>
            </p:nvGrpSpPr>
            <p:grpSpPr>
              <a:xfrm>
                <a:off x="2948158" y="5051697"/>
                <a:ext cx="3247684" cy="508771"/>
                <a:chOff x="2948158" y="5051697"/>
                <a:chExt cx="3247684" cy="508771"/>
              </a:xfrm>
            </p:grpSpPr>
            <p:sp>
              <p:nvSpPr>
                <p:cNvPr id="135" name="TextBox 134">
                  <a:extLst>
                    <a:ext uri="{FF2B5EF4-FFF2-40B4-BE49-F238E27FC236}">
                      <a16:creationId xmlns:a16="http://schemas.microsoft.com/office/drawing/2014/main" id="{65A22791-E80E-E1AB-05E3-0DD07AD9E520}"/>
                    </a:ext>
                  </a:extLst>
                </p:cNvPr>
                <p:cNvSpPr txBox="1"/>
                <p:nvPr/>
              </p:nvSpPr>
              <p:spPr>
                <a:xfrm>
                  <a:off x="2948158" y="5345024"/>
                  <a:ext cx="324768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형식</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운동</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스포츠</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표현</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의 체계적 학습</a:t>
                  </a:r>
                </a:p>
              </p:txBody>
            </p:sp>
            <p:sp>
              <p:nvSpPr>
                <p:cNvPr id="136" name="TextBox 135">
                  <a:extLst>
                    <a:ext uri="{FF2B5EF4-FFF2-40B4-BE49-F238E27FC236}">
                      <a16:creationId xmlns:a16="http://schemas.microsoft.com/office/drawing/2014/main" id="{9419D50F-F568-A6FD-74CB-3BDFCFAFE69A}"/>
                    </a:ext>
                  </a:extLst>
                </p:cNvPr>
                <p:cNvSpPr txBox="1"/>
                <p:nvPr/>
              </p:nvSpPr>
              <p:spPr>
                <a:xfrm>
                  <a:off x="3762484" y="5051697"/>
                  <a:ext cx="1619033"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gradFill>
                        <a:gsLst>
                          <a:gs pos="0">
                            <a:srgbClr val="0F958E"/>
                          </a:gs>
                          <a:gs pos="50000">
                            <a:srgbClr val="276DB5"/>
                          </a:gs>
                          <a:gs pos="100000">
                            <a:srgbClr val="935A9E"/>
                          </a:gs>
                        </a:gsLst>
                        <a:lin ang="0" scaled="0"/>
                      </a:gradFill>
                      <a:latin typeface="서평원 꺾깎체 TTF" panose="020B0600000101010101" pitchFamily="50" charset="-127"/>
                      <a:ea typeface="서평원 꺾깎체 TTF" panose="020B0600000101010101" pitchFamily="50" charset="-127"/>
                    </a:rPr>
                    <a:t>신체활동 역량 </a:t>
                  </a:r>
                  <a:r>
                    <a:rPr lang="ko-KR" altLang="en-US"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함양</a:t>
                  </a:r>
                </a:p>
              </p:txBody>
            </p:sp>
          </p:grpSp>
          <p:grpSp>
            <p:nvGrpSpPr>
              <p:cNvPr id="170" name="그룹 169">
                <a:extLst>
                  <a:ext uri="{FF2B5EF4-FFF2-40B4-BE49-F238E27FC236}">
                    <a16:creationId xmlns:a16="http://schemas.microsoft.com/office/drawing/2014/main" id="{21350C98-B80E-1AD2-73E5-6986F10A641F}"/>
                  </a:ext>
                </a:extLst>
              </p:cNvPr>
              <p:cNvGrpSpPr/>
              <p:nvPr/>
            </p:nvGrpSpPr>
            <p:grpSpPr>
              <a:xfrm>
                <a:off x="491183" y="5697800"/>
                <a:ext cx="8161634" cy="461325"/>
                <a:chOff x="491183" y="5697800"/>
                <a:chExt cx="8161634" cy="461325"/>
              </a:xfrm>
            </p:grpSpPr>
            <p:grpSp>
              <p:nvGrpSpPr>
                <p:cNvPr id="166" name="그룹 165">
                  <a:extLst>
                    <a:ext uri="{FF2B5EF4-FFF2-40B4-BE49-F238E27FC236}">
                      <a16:creationId xmlns:a16="http://schemas.microsoft.com/office/drawing/2014/main" id="{BE4431A2-C8C7-EDC1-DB53-2AE8778102E4}"/>
                    </a:ext>
                  </a:extLst>
                </p:cNvPr>
                <p:cNvGrpSpPr/>
                <p:nvPr/>
              </p:nvGrpSpPr>
              <p:grpSpPr>
                <a:xfrm>
                  <a:off x="491183" y="5697800"/>
                  <a:ext cx="8161634" cy="461325"/>
                  <a:chOff x="650415" y="5697800"/>
                  <a:chExt cx="7843170" cy="461325"/>
                </a:xfrm>
                <a:gradFill>
                  <a:gsLst>
                    <a:gs pos="0">
                      <a:srgbClr val="0F958E">
                        <a:alpha val="20000"/>
                      </a:srgbClr>
                    </a:gs>
                    <a:gs pos="50000">
                      <a:srgbClr val="276DB5">
                        <a:alpha val="20000"/>
                      </a:srgbClr>
                    </a:gs>
                    <a:gs pos="100000">
                      <a:srgbClr val="935A9E">
                        <a:alpha val="20000"/>
                      </a:srgbClr>
                    </a:gs>
                  </a:gsLst>
                  <a:lin ang="0" scaled="0"/>
                </a:gradFill>
              </p:grpSpPr>
              <p:sp>
                <p:nvSpPr>
                  <p:cNvPr id="143" name="사각형: 둥근 모서리 142">
                    <a:extLst>
                      <a:ext uri="{FF2B5EF4-FFF2-40B4-BE49-F238E27FC236}">
                        <a16:creationId xmlns:a16="http://schemas.microsoft.com/office/drawing/2014/main" id="{73179255-62BF-9428-0BF9-95DF65782445}"/>
                      </a:ext>
                    </a:extLst>
                  </p:cNvPr>
                  <p:cNvSpPr/>
                  <p:nvPr/>
                </p:nvSpPr>
                <p:spPr>
                  <a:xfrm>
                    <a:off x="650415" y="5697800"/>
                    <a:ext cx="2503115" cy="461325"/>
                  </a:xfrm>
                  <a:prstGeom prst="roundRect">
                    <a:avLst>
                      <a:gd name="adj" fmla="val 15891"/>
                    </a:avLst>
                  </a:prstGeom>
                  <a:grp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44" name="사각형: 둥근 모서리 143">
                    <a:extLst>
                      <a:ext uri="{FF2B5EF4-FFF2-40B4-BE49-F238E27FC236}">
                        <a16:creationId xmlns:a16="http://schemas.microsoft.com/office/drawing/2014/main" id="{C6788E0B-AE29-0D95-0593-26A1F87E57E8}"/>
                      </a:ext>
                    </a:extLst>
                  </p:cNvPr>
                  <p:cNvSpPr/>
                  <p:nvPr/>
                </p:nvSpPr>
                <p:spPr>
                  <a:xfrm>
                    <a:off x="3320442" y="5697800"/>
                    <a:ext cx="2503115" cy="461325"/>
                  </a:xfrm>
                  <a:prstGeom prst="roundRect">
                    <a:avLst>
                      <a:gd name="adj" fmla="val 14700"/>
                    </a:avLst>
                  </a:prstGeom>
                  <a:grp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45" name="사각형: 둥근 모서리 144">
                    <a:extLst>
                      <a:ext uri="{FF2B5EF4-FFF2-40B4-BE49-F238E27FC236}">
                        <a16:creationId xmlns:a16="http://schemas.microsoft.com/office/drawing/2014/main" id="{8462EEBE-489B-2348-4109-A6C6B465F9A4}"/>
                      </a:ext>
                    </a:extLst>
                  </p:cNvPr>
                  <p:cNvSpPr/>
                  <p:nvPr/>
                </p:nvSpPr>
                <p:spPr>
                  <a:xfrm>
                    <a:off x="5990470" y="5697800"/>
                    <a:ext cx="2503115" cy="461325"/>
                  </a:xfrm>
                  <a:prstGeom prst="roundRect">
                    <a:avLst>
                      <a:gd name="adj" fmla="val 13583"/>
                    </a:avLst>
                  </a:prstGeom>
                  <a:grpFill/>
                  <a:ln w="25400">
                    <a:solidFill>
                      <a:srgbClr val="CDB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146" name="TextBox 145">
                  <a:extLst>
                    <a:ext uri="{FF2B5EF4-FFF2-40B4-BE49-F238E27FC236}">
                      <a16:creationId xmlns:a16="http://schemas.microsoft.com/office/drawing/2014/main" id="{0C885FDC-E69F-BE0F-7236-08ADDD388C11}"/>
                    </a:ext>
                  </a:extLst>
                </p:cNvPr>
                <p:cNvSpPr txBox="1"/>
                <p:nvPr/>
              </p:nvSpPr>
              <p:spPr>
                <a:xfrm>
                  <a:off x="853174" y="5845363"/>
                  <a:ext cx="1902765" cy="166199"/>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개념</a:t>
                  </a:r>
                  <a:r>
                    <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기술</a:t>
                  </a:r>
                  <a:r>
                    <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전략의 습득 </a:t>
                  </a:r>
                </a:p>
              </p:txBody>
            </p:sp>
            <p:sp>
              <p:nvSpPr>
                <p:cNvPr id="147" name="TextBox 146">
                  <a:extLst>
                    <a:ext uri="{FF2B5EF4-FFF2-40B4-BE49-F238E27FC236}">
                      <a16:creationId xmlns:a16="http://schemas.microsoft.com/office/drawing/2014/main" id="{38F42515-2EFA-C771-6AB4-8868FB8ED8F9}"/>
                    </a:ext>
                  </a:extLst>
                </p:cNvPr>
                <p:cNvSpPr txBox="1"/>
                <p:nvPr/>
              </p:nvSpPr>
              <p:spPr>
                <a:xfrm>
                  <a:off x="3693556" y="5845363"/>
                  <a:ext cx="1787348" cy="166199"/>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지식 이해와 안목 함양</a:t>
                  </a:r>
                </a:p>
              </p:txBody>
            </p:sp>
            <p:sp>
              <p:nvSpPr>
                <p:cNvPr id="148" name="TextBox 147">
                  <a:extLst>
                    <a:ext uri="{FF2B5EF4-FFF2-40B4-BE49-F238E27FC236}">
                      <a16:creationId xmlns:a16="http://schemas.microsoft.com/office/drawing/2014/main" id="{CD506AA0-43A5-8CDA-D31E-B0C2A977A2A9}"/>
                    </a:ext>
                  </a:extLst>
                </p:cNvPr>
                <p:cNvSpPr txBox="1"/>
                <p:nvPr/>
              </p:nvSpPr>
              <p:spPr>
                <a:xfrm>
                  <a:off x="6393449" y="5845363"/>
                  <a:ext cx="1913985" cy="166199"/>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신체활동의 성찰을 통한 가치 실천</a:t>
                  </a:r>
                </a:p>
              </p:txBody>
            </p:sp>
          </p:grpSp>
        </p:grpSp>
        <p:grpSp>
          <p:nvGrpSpPr>
            <p:cNvPr id="168" name="그룹 167">
              <a:extLst>
                <a:ext uri="{FF2B5EF4-FFF2-40B4-BE49-F238E27FC236}">
                  <a16:creationId xmlns:a16="http://schemas.microsoft.com/office/drawing/2014/main" id="{738D9B0B-A116-69AC-7D72-1AA2D99259F0}"/>
                </a:ext>
              </a:extLst>
            </p:cNvPr>
            <p:cNvGrpSpPr/>
            <p:nvPr/>
          </p:nvGrpSpPr>
          <p:grpSpPr>
            <a:xfrm>
              <a:off x="687223" y="3653865"/>
              <a:ext cx="7769554" cy="904403"/>
              <a:chOff x="687223" y="3653865"/>
              <a:chExt cx="7769554" cy="904403"/>
            </a:xfrm>
          </p:grpSpPr>
          <p:grpSp>
            <p:nvGrpSpPr>
              <p:cNvPr id="132" name="그룹 131">
                <a:extLst>
                  <a:ext uri="{FF2B5EF4-FFF2-40B4-BE49-F238E27FC236}">
                    <a16:creationId xmlns:a16="http://schemas.microsoft.com/office/drawing/2014/main" id="{33BF7640-BE17-32C3-1845-81712999F757}"/>
                  </a:ext>
                </a:extLst>
              </p:cNvPr>
              <p:cNvGrpSpPr/>
              <p:nvPr/>
            </p:nvGrpSpPr>
            <p:grpSpPr>
              <a:xfrm>
                <a:off x="687223" y="3653865"/>
                <a:ext cx="7766091" cy="624690"/>
                <a:chOff x="687223" y="3491033"/>
                <a:chExt cx="7766091" cy="531564"/>
              </a:xfrm>
            </p:grpSpPr>
            <p:grpSp>
              <p:nvGrpSpPr>
                <p:cNvPr id="120" name="그룹 119">
                  <a:extLst>
                    <a:ext uri="{FF2B5EF4-FFF2-40B4-BE49-F238E27FC236}">
                      <a16:creationId xmlns:a16="http://schemas.microsoft.com/office/drawing/2014/main" id="{A9D3BC8D-1B09-5962-B7AB-83CFF1DCF00B}"/>
                    </a:ext>
                  </a:extLst>
                </p:cNvPr>
                <p:cNvGrpSpPr/>
                <p:nvPr/>
              </p:nvGrpSpPr>
              <p:grpSpPr>
                <a:xfrm>
                  <a:off x="687223" y="3491033"/>
                  <a:ext cx="2429496" cy="531564"/>
                  <a:chOff x="687223" y="3337124"/>
                  <a:chExt cx="2429496" cy="531564"/>
                </a:xfrm>
              </p:grpSpPr>
              <p:sp>
                <p:nvSpPr>
                  <p:cNvPr id="117" name="사각형: 둥근 위쪽 모서리 116">
                    <a:extLst>
                      <a:ext uri="{FF2B5EF4-FFF2-40B4-BE49-F238E27FC236}">
                        <a16:creationId xmlns:a16="http://schemas.microsoft.com/office/drawing/2014/main" id="{8D91A173-6384-BBDC-F276-F79728433B5F}"/>
                      </a:ext>
                    </a:extLst>
                  </p:cNvPr>
                  <p:cNvSpPr/>
                  <p:nvPr/>
                </p:nvSpPr>
                <p:spPr>
                  <a:xfrm>
                    <a:off x="687223" y="3337124"/>
                    <a:ext cx="2429496" cy="300450"/>
                  </a:xfrm>
                  <a:prstGeom prst="round2SameRect">
                    <a:avLst>
                      <a:gd name="adj1" fmla="val 23016"/>
                      <a:gd name="adj2" fmla="val 0"/>
                    </a:avLst>
                  </a:prstGeom>
                  <a:solidFill>
                    <a:srgbClr val="0F958E"/>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18" name="TextBox 117">
                    <a:extLst>
                      <a:ext uri="{FF2B5EF4-FFF2-40B4-BE49-F238E27FC236}">
                        <a16:creationId xmlns:a16="http://schemas.microsoft.com/office/drawing/2014/main" id="{6DCDB3AF-EB2E-D596-A143-965EF3F1E711}"/>
                      </a:ext>
                    </a:extLst>
                  </p:cNvPr>
                  <p:cNvSpPr txBox="1"/>
                  <p:nvPr/>
                </p:nvSpPr>
                <p:spPr>
                  <a:xfrm>
                    <a:off x="1488523" y="3350243"/>
                    <a:ext cx="830356"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건강 관리 역량</a:t>
                    </a:r>
                  </a:p>
                </p:txBody>
              </p:sp>
              <p:sp>
                <p:nvSpPr>
                  <p:cNvPr id="155" name="사각형: 둥근 위쪽 모서리 154">
                    <a:extLst>
                      <a:ext uri="{FF2B5EF4-FFF2-40B4-BE49-F238E27FC236}">
                        <a16:creationId xmlns:a16="http://schemas.microsoft.com/office/drawing/2014/main" id="{D26A3ABE-66FE-A9A6-9CE0-5B3BB6C44A35}"/>
                      </a:ext>
                    </a:extLst>
                  </p:cNvPr>
                  <p:cNvSpPr/>
                  <p:nvPr/>
                </p:nvSpPr>
                <p:spPr>
                  <a:xfrm>
                    <a:off x="687223" y="3568238"/>
                    <a:ext cx="2429496" cy="300450"/>
                  </a:xfrm>
                  <a:prstGeom prst="round2SameRect">
                    <a:avLst>
                      <a:gd name="adj1" fmla="val 23016"/>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121" name="그룹 120">
                  <a:extLst>
                    <a:ext uri="{FF2B5EF4-FFF2-40B4-BE49-F238E27FC236}">
                      <a16:creationId xmlns:a16="http://schemas.microsoft.com/office/drawing/2014/main" id="{1F422556-B857-6D8A-18D8-8AAC09AC6B99}"/>
                    </a:ext>
                  </a:extLst>
                </p:cNvPr>
                <p:cNvGrpSpPr/>
                <p:nvPr/>
              </p:nvGrpSpPr>
              <p:grpSpPr>
                <a:xfrm>
                  <a:off x="3355521" y="3491033"/>
                  <a:ext cx="2429496" cy="531564"/>
                  <a:chOff x="687223" y="3337124"/>
                  <a:chExt cx="2429496" cy="531564"/>
                </a:xfrm>
              </p:grpSpPr>
              <p:sp>
                <p:nvSpPr>
                  <p:cNvPr id="122" name="사각형: 둥근 위쪽 모서리 121">
                    <a:extLst>
                      <a:ext uri="{FF2B5EF4-FFF2-40B4-BE49-F238E27FC236}">
                        <a16:creationId xmlns:a16="http://schemas.microsoft.com/office/drawing/2014/main" id="{BEEA2E34-6495-0128-7683-E0DBDFFEB4D8}"/>
                      </a:ext>
                    </a:extLst>
                  </p:cNvPr>
                  <p:cNvSpPr/>
                  <p:nvPr/>
                </p:nvSpPr>
                <p:spPr>
                  <a:xfrm>
                    <a:off x="687223" y="3337124"/>
                    <a:ext cx="2429496" cy="300450"/>
                  </a:xfrm>
                  <a:prstGeom prst="round2SameRect">
                    <a:avLst>
                      <a:gd name="adj1" fmla="val 19842"/>
                      <a:gd name="adj2" fmla="val 0"/>
                    </a:avLst>
                  </a:prstGeom>
                  <a:solidFill>
                    <a:srgbClr val="276DB5"/>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23" name="TextBox 122">
                    <a:extLst>
                      <a:ext uri="{FF2B5EF4-FFF2-40B4-BE49-F238E27FC236}">
                        <a16:creationId xmlns:a16="http://schemas.microsoft.com/office/drawing/2014/main" id="{F6AA8E41-E46B-11A7-9F5B-6456EF59CED0}"/>
                      </a:ext>
                    </a:extLst>
                  </p:cNvPr>
                  <p:cNvSpPr txBox="1"/>
                  <p:nvPr/>
                </p:nvSpPr>
                <p:spPr>
                  <a:xfrm>
                    <a:off x="1425204" y="3350243"/>
                    <a:ext cx="956993"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움직임 수행 역량</a:t>
                    </a:r>
                  </a:p>
                </p:txBody>
              </p:sp>
              <p:sp>
                <p:nvSpPr>
                  <p:cNvPr id="156" name="사각형: 둥근 위쪽 모서리 155">
                    <a:extLst>
                      <a:ext uri="{FF2B5EF4-FFF2-40B4-BE49-F238E27FC236}">
                        <a16:creationId xmlns:a16="http://schemas.microsoft.com/office/drawing/2014/main" id="{8D4F6714-DB66-48EA-35D3-ED3A7F10305D}"/>
                      </a:ext>
                    </a:extLst>
                  </p:cNvPr>
                  <p:cNvSpPr/>
                  <p:nvPr/>
                </p:nvSpPr>
                <p:spPr>
                  <a:xfrm>
                    <a:off x="687223" y="3568238"/>
                    <a:ext cx="2429496" cy="300450"/>
                  </a:xfrm>
                  <a:prstGeom prst="round2SameRect">
                    <a:avLst>
                      <a:gd name="adj1" fmla="val 19842"/>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124" name="그룹 123">
                  <a:extLst>
                    <a:ext uri="{FF2B5EF4-FFF2-40B4-BE49-F238E27FC236}">
                      <a16:creationId xmlns:a16="http://schemas.microsoft.com/office/drawing/2014/main" id="{4D72DFF0-A256-A30B-FA82-7666B270614C}"/>
                    </a:ext>
                  </a:extLst>
                </p:cNvPr>
                <p:cNvGrpSpPr/>
                <p:nvPr/>
              </p:nvGrpSpPr>
              <p:grpSpPr>
                <a:xfrm>
                  <a:off x="6023818" y="3491033"/>
                  <a:ext cx="2429496" cy="531564"/>
                  <a:chOff x="687223" y="3337124"/>
                  <a:chExt cx="2429496" cy="531564"/>
                </a:xfrm>
              </p:grpSpPr>
              <p:sp>
                <p:nvSpPr>
                  <p:cNvPr id="125" name="사각형: 둥근 위쪽 모서리 124">
                    <a:extLst>
                      <a:ext uri="{FF2B5EF4-FFF2-40B4-BE49-F238E27FC236}">
                        <a16:creationId xmlns:a16="http://schemas.microsoft.com/office/drawing/2014/main" id="{A89813EB-44F2-3E7F-4B1F-E84A0A66ADE9}"/>
                      </a:ext>
                    </a:extLst>
                  </p:cNvPr>
                  <p:cNvSpPr/>
                  <p:nvPr/>
                </p:nvSpPr>
                <p:spPr>
                  <a:xfrm>
                    <a:off x="687223" y="3337124"/>
                    <a:ext cx="2429496" cy="300450"/>
                  </a:xfrm>
                  <a:prstGeom prst="round2SameRect">
                    <a:avLst>
                      <a:gd name="adj1" fmla="val 19841"/>
                      <a:gd name="adj2" fmla="val 0"/>
                    </a:avLst>
                  </a:prstGeom>
                  <a:solidFill>
                    <a:srgbClr val="935A9E"/>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26" name="TextBox 125">
                    <a:extLst>
                      <a:ext uri="{FF2B5EF4-FFF2-40B4-BE49-F238E27FC236}">
                        <a16:creationId xmlns:a16="http://schemas.microsoft.com/office/drawing/2014/main" id="{88F47F63-915E-F164-15E3-952AC29AD14B}"/>
                      </a:ext>
                    </a:extLst>
                  </p:cNvPr>
                  <p:cNvSpPr txBox="1"/>
                  <p:nvPr/>
                </p:nvSpPr>
                <p:spPr>
                  <a:xfrm>
                    <a:off x="1217615" y="3364007"/>
                    <a:ext cx="1372172" cy="157137"/>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문화 향유 역량</a:t>
                    </a:r>
                  </a:p>
                </p:txBody>
              </p:sp>
              <p:sp>
                <p:nvSpPr>
                  <p:cNvPr id="157" name="사각형: 둥근 위쪽 모서리 156">
                    <a:extLst>
                      <a:ext uri="{FF2B5EF4-FFF2-40B4-BE49-F238E27FC236}">
                        <a16:creationId xmlns:a16="http://schemas.microsoft.com/office/drawing/2014/main" id="{454EE92E-670B-F6CA-6597-EBA060FFB9E8}"/>
                      </a:ext>
                    </a:extLst>
                  </p:cNvPr>
                  <p:cNvSpPr/>
                  <p:nvPr/>
                </p:nvSpPr>
                <p:spPr>
                  <a:xfrm>
                    <a:off x="687223" y="3568238"/>
                    <a:ext cx="2429496" cy="300450"/>
                  </a:xfrm>
                  <a:prstGeom prst="round2SameRect">
                    <a:avLst>
                      <a:gd name="adj1" fmla="val 19841"/>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165" name="그룹 164">
                <a:extLst>
                  <a:ext uri="{FF2B5EF4-FFF2-40B4-BE49-F238E27FC236}">
                    <a16:creationId xmlns:a16="http://schemas.microsoft.com/office/drawing/2014/main" id="{201EF83B-50E5-1B59-E2BD-BFA42868A147}"/>
                  </a:ext>
                </a:extLst>
              </p:cNvPr>
              <p:cNvGrpSpPr/>
              <p:nvPr/>
            </p:nvGrpSpPr>
            <p:grpSpPr>
              <a:xfrm>
                <a:off x="687223" y="3962541"/>
                <a:ext cx="7769554" cy="595727"/>
                <a:chOff x="687223" y="3848577"/>
                <a:chExt cx="7769554" cy="578567"/>
              </a:xfrm>
              <a:gradFill>
                <a:gsLst>
                  <a:gs pos="50000">
                    <a:srgbClr val="2374AE">
                      <a:alpha val="20000"/>
                    </a:srgbClr>
                  </a:gs>
                  <a:gs pos="2000">
                    <a:srgbClr val="0F958E">
                      <a:alpha val="20000"/>
                    </a:srgbClr>
                  </a:gs>
                  <a:gs pos="100000">
                    <a:srgbClr val="935A9E">
                      <a:alpha val="20000"/>
                    </a:srgbClr>
                  </a:gs>
                </a:gsLst>
                <a:lin ang="0" scaled="0"/>
              </a:gradFill>
            </p:grpSpPr>
            <p:sp>
              <p:nvSpPr>
                <p:cNvPr id="158" name="사각형: 둥근 모서리 157">
                  <a:extLst>
                    <a:ext uri="{FF2B5EF4-FFF2-40B4-BE49-F238E27FC236}">
                      <a16:creationId xmlns:a16="http://schemas.microsoft.com/office/drawing/2014/main" id="{47150933-22F1-D5AC-851A-95FEBC90EA19}"/>
                    </a:ext>
                  </a:extLst>
                </p:cNvPr>
                <p:cNvSpPr/>
                <p:nvPr/>
              </p:nvSpPr>
              <p:spPr>
                <a:xfrm>
                  <a:off x="687223" y="3848577"/>
                  <a:ext cx="2429499" cy="578567"/>
                </a:xfrm>
                <a:prstGeom prst="roundRect">
                  <a:avLst>
                    <a:gd name="adj" fmla="val 15720"/>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9" name="사각형: 둥근 모서리 158">
                  <a:extLst>
                    <a:ext uri="{FF2B5EF4-FFF2-40B4-BE49-F238E27FC236}">
                      <a16:creationId xmlns:a16="http://schemas.microsoft.com/office/drawing/2014/main" id="{044E43C4-95C3-C77B-2077-5BA128819930}"/>
                    </a:ext>
                  </a:extLst>
                </p:cNvPr>
                <p:cNvSpPr/>
                <p:nvPr/>
              </p:nvSpPr>
              <p:spPr>
                <a:xfrm>
                  <a:off x="3357250" y="3848577"/>
                  <a:ext cx="2429499" cy="578567"/>
                </a:xfrm>
                <a:prstGeom prst="roundRect">
                  <a:avLst>
                    <a:gd name="adj" fmla="val 14528"/>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60" name="사각형: 둥근 모서리 159">
                  <a:extLst>
                    <a:ext uri="{FF2B5EF4-FFF2-40B4-BE49-F238E27FC236}">
                      <a16:creationId xmlns:a16="http://schemas.microsoft.com/office/drawing/2014/main" id="{38A6CEA5-F254-1C62-4159-EE75C50A65DB}"/>
                    </a:ext>
                  </a:extLst>
                </p:cNvPr>
                <p:cNvSpPr/>
                <p:nvPr/>
              </p:nvSpPr>
              <p:spPr>
                <a:xfrm>
                  <a:off x="6027278" y="3848577"/>
                  <a:ext cx="2429499" cy="578567"/>
                </a:xfrm>
                <a:prstGeom prst="roundRect">
                  <a:avLst>
                    <a:gd name="adj" fmla="val 10225"/>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161" name="TextBox 160">
                <a:extLst>
                  <a:ext uri="{FF2B5EF4-FFF2-40B4-BE49-F238E27FC236}">
                    <a16:creationId xmlns:a16="http://schemas.microsoft.com/office/drawing/2014/main" id="{C3B1F341-77A6-BC9C-B4AC-7ECEDF79463E}"/>
                  </a:ext>
                </a:extLst>
              </p:cNvPr>
              <p:cNvSpPr txBox="1"/>
              <p:nvPr/>
            </p:nvSpPr>
            <p:spPr>
              <a:xfrm>
                <a:off x="812057" y="4091127"/>
                <a:ext cx="2183291" cy="338554"/>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및 신체적</a:t>
                </a:r>
                <a:r>
                  <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정신적</a:t>
                </a:r>
                <a:r>
                  <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사회적 건강을</a:t>
                </a:r>
                <a:endPar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유지하고 증진하는 능력</a:t>
                </a:r>
              </a:p>
            </p:txBody>
          </p:sp>
          <p:sp>
            <p:nvSpPr>
              <p:cNvPr id="162" name="TextBox 161">
                <a:extLst>
                  <a:ext uri="{FF2B5EF4-FFF2-40B4-BE49-F238E27FC236}">
                    <a16:creationId xmlns:a16="http://schemas.microsoft.com/office/drawing/2014/main" id="{D74530D6-840F-A524-5840-DDC5151A9A2B}"/>
                  </a:ext>
                </a:extLst>
              </p:cNvPr>
              <p:cNvSpPr txBox="1"/>
              <p:nvPr/>
            </p:nvSpPr>
            <p:spPr>
              <a:xfrm>
                <a:off x="3600581" y="4006489"/>
                <a:ext cx="1942840" cy="507831"/>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형식에 적합한 움직임의</a:t>
                </a:r>
                <a:endPar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기능과 방법을 효율적</a:t>
                </a:r>
                <a:r>
                  <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심미적으로</a:t>
                </a:r>
                <a:endPar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발휘할 수 있는 능력</a:t>
                </a:r>
              </a:p>
            </p:txBody>
          </p:sp>
          <p:sp>
            <p:nvSpPr>
              <p:cNvPr id="163" name="TextBox 162">
                <a:extLst>
                  <a:ext uri="{FF2B5EF4-FFF2-40B4-BE49-F238E27FC236}">
                    <a16:creationId xmlns:a16="http://schemas.microsoft.com/office/drawing/2014/main" id="{62C5FA40-C51D-8D3A-17F2-BAF5D92BA0C9}"/>
                  </a:ext>
                </a:extLst>
              </p:cNvPr>
              <p:cNvSpPr txBox="1"/>
              <p:nvPr/>
            </p:nvSpPr>
            <p:spPr>
              <a:xfrm>
                <a:off x="6336204" y="4006489"/>
                <a:ext cx="1808188" cy="507831"/>
              </a:xfrm>
              <a:prstGeom prst="rect">
                <a:avLst/>
              </a:prstGeom>
              <a:noFill/>
            </p:spPr>
            <p:txBody>
              <a:bodyPr wrap="none" lIns="0" tIns="0" rIns="0" bIns="0" rtlCol="0" anchor="ctr">
                <a:spAutoFit/>
              </a:bodyPr>
              <a:lstStyle/>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다양한 신체활동 문화를</a:t>
                </a:r>
                <a:endPar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 생애 동안 즐기며</a:t>
                </a:r>
                <a:endParaRPr lang="en-US" altLang="ko-KR"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8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타인과 상호작용할 수 있는 능력</a:t>
                </a:r>
              </a:p>
            </p:txBody>
          </p:sp>
        </p:grpSp>
      </p:grpSp>
    </p:spTree>
    <p:extLst>
      <p:ext uri="{BB962C8B-B14F-4D97-AF65-F5344CB8AC3E}">
        <p14:creationId xmlns:p14="http://schemas.microsoft.com/office/powerpoint/2010/main" val="389644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9635C857-402E-636E-1D4D-9F188D6961E8}"/>
              </a:ext>
            </a:extLst>
          </p:cNvPr>
          <p:cNvGrpSpPr/>
          <p:nvPr/>
        </p:nvGrpSpPr>
        <p:grpSpPr>
          <a:xfrm>
            <a:off x="230595" y="348573"/>
            <a:ext cx="1275081" cy="492443"/>
            <a:chOff x="230595" y="348573"/>
            <a:chExt cx="1275081" cy="492443"/>
          </a:xfrm>
        </p:grpSpPr>
        <p:sp>
          <p:nvSpPr>
            <p:cNvPr id="3" name="TextBox 2">
              <a:extLst>
                <a:ext uri="{FF2B5EF4-FFF2-40B4-BE49-F238E27FC236}">
                  <a16:creationId xmlns:a16="http://schemas.microsoft.com/office/drawing/2014/main" id="{54270AB4-E817-EA5A-042B-D6AA9471095E}"/>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성격</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A1DA81C0-83B5-66F4-6AB4-AA77FDA1A075}"/>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72386479-CE96-E361-6056-03DCA969BC50}"/>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2ED1A4D0-998F-2A03-7D7A-1EDA1073A3DE}"/>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 name="그룹 6">
            <a:extLst>
              <a:ext uri="{FF2B5EF4-FFF2-40B4-BE49-F238E27FC236}">
                <a16:creationId xmlns:a16="http://schemas.microsoft.com/office/drawing/2014/main" id="{7DB30347-B9D2-6593-986F-12569DD06C2D}"/>
              </a:ext>
            </a:extLst>
          </p:cNvPr>
          <p:cNvGrpSpPr/>
          <p:nvPr/>
        </p:nvGrpSpPr>
        <p:grpSpPr>
          <a:xfrm>
            <a:off x="468313" y="1268760"/>
            <a:ext cx="4014549" cy="279806"/>
            <a:chOff x="468312" y="1266631"/>
            <a:chExt cx="4014549" cy="279806"/>
          </a:xfrm>
        </p:grpSpPr>
        <p:sp>
          <p:nvSpPr>
            <p:cNvPr id="8" name="TextBox 7">
              <a:extLst>
                <a:ext uri="{FF2B5EF4-FFF2-40B4-BE49-F238E27FC236}">
                  <a16:creationId xmlns:a16="http://schemas.microsoft.com/office/drawing/2014/main" id="{0841133D-D306-72F8-67C5-02A02147D3B1}"/>
                </a:ext>
              </a:extLst>
            </p:cNvPr>
            <p:cNvSpPr txBox="1"/>
            <p:nvPr/>
          </p:nvSpPr>
          <p:spPr>
            <a:xfrm>
              <a:off x="762291" y="1266631"/>
              <a:ext cx="372057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체육과의 본질이자 학습 대상인 ‘</a:t>
              </a:r>
              <a:r>
                <a:rPr lang="ko-KR" altLang="en-US" sz="16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신체활동’의</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개념</a:t>
              </a:r>
            </a:p>
          </p:txBody>
        </p:sp>
        <p:grpSp>
          <p:nvGrpSpPr>
            <p:cNvPr id="9" name="그룹 8">
              <a:extLst>
                <a:ext uri="{FF2B5EF4-FFF2-40B4-BE49-F238E27FC236}">
                  <a16:creationId xmlns:a16="http://schemas.microsoft.com/office/drawing/2014/main" id="{AEBC7C7A-66EC-5157-14A6-B4F406E5F202}"/>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A35097DC-18BD-24CA-C834-521A4639A6E2}"/>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wrap="none"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DBF3E7CD-8FDA-CD11-18DF-DE947903A034}"/>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wrap="none"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C31D3D89-7995-0C8E-C64E-8BAA3191AF3E}"/>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wrap="none"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0" name="그룹 59">
            <a:extLst>
              <a:ext uri="{FF2B5EF4-FFF2-40B4-BE49-F238E27FC236}">
                <a16:creationId xmlns:a16="http://schemas.microsoft.com/office/drawing/2014/main" id="{DD0B3E72-B717-416C-13B2-6DD0110D71D7}"/>
              </a:ext>
            </a:extLst>
          </p:cNvPr>
          <p:cNvGrpSpPr/>
          <p:nvPr/>
        </p:nvGrpSpPr>
        <p:grpSpPr>
          <a:xfrm>
            <a:off x="468313" y="3268313"/>
            <a:ext cx="3208337" cy="2495632"/>
            <a:chOff x="468313" y="3268313"/>
            <a:chExt cx="3208337" cy="2495632"/>
          </a:xfrm>
        </p:grpSpPr>
        <p:grpSp>
          <p:nvGrpSpPr>
            <p:cNvPr id="52" name="그룹 51">
              <a:extLst>
                <a:ext uri="{FF2B5EF4-FFF2-40B4-BE49-F238E27FC236}">
                  <a16:creationId xmlns:a16="http://schemas.microsoft.com/office/drawing/2014/main" id="{0BECFD79-F262-152B-5680-E1491F2E77B5}"/>
                </a:ext>
              </a:extLst>
            </p:cNvPr>
            <p:cNvGrpSpPr/>
            <p:nvPr/>
          </p:nvGrpSpPr>
          <p:grpSpPr>
            <a:xfrm>
              <a:off x="468313" y="3268313"/>
              <a:ext cx="3208337" cy="1143722"/>
              <a:chOff x="468313" y="3268313"/>
              <a:chExt cx="3208337" cy="1143722"/>
            </a:xfrm>
          </p:grpSpPr>
          <p:grpSp>
            <p:nvGrpSpPr>
              <p:cNvPr id="47" name="그룹 46">
                <a:extLst>
                  <a:ext uri="{FF2B5EF4-FFF2-40B4-BE49-F238E27FC236}">
                    <a16:creationId xmlns:a16="http://schemas.microsoft.com/office/drawing/2014/main" id="{13A2E254-1A4C-2032-DA48-4FFC89700634}"/>
                  </a:ext>
                </a:extLst>
              </p:cNvPr>
              <p:cNvGrpSpPr/>
              <p:nvPr/>
            </p:nvGrpSpPr>
            <p:grpSpPr>
              <a:xfrm>
                <a:off x="468313" y="3268313"/>
                <a:ext cx="3208337" cy="1143722"/>
                <a:chOff x="468313" y="3268313"/>
                <a:chExt cx="3208337" cy="1143722"/>
              </a:xfrm>
            </p:grpSpPr>
            <p:sp>
              <p:nvSpPr>
                <p:cNvPr id="34" name="사각형: 둥근 모서리 33">
                  <a:extLst>
                    <a:ext uri="{FF2B5EF4-FFF2-40B4-BE49-F238E27FC236}">
                      <a16:creationId xmlns:a16="http://schemas.microsoft.com/office/drawing/2014/main" id="{1696BDDF-2D9F-33C8-D65E-E795BA630E54}"/>
                    </a:ext>
                  </a:extLst>
                </p:cNvPr>
                <p:cNvSpPr/>
                <p:nvPr/>
              </p:nvSpPr>
              <p:spPr>
                <a:xfrm>
                  <a:off x="468313" y="3268313"/>
                  <a:ext cx="3208337" cy="1143722"/>
                </a:xfrm>
                <a:prstGeom prst="roundRect">
                  <a:avLst>
                    <a:gd name="adj" fmla="val 50000"/>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42" name="그룹 41">
                  <a:extLst>
                    <a:ext uri="{FF2B5EF4-FFF2-40B4-BE49-F238E27FC236}">
                      <a16:creationId xmlns:a16="http://schemas.microsoft.com/office/drawing/2014/main" id="{B0711778-23B5-06B5-941A-0C440A7CB0B0}"/>
                    </a:ext>
                  </a:extLst>
                </p:cNvPr>
                <p:cNvGrpSpPr/>
                <p:nvPr/>
              </p:nvGrpSpPr>
              <p:grpSpPr>
                <a:xfrm>
                  <a:off x="558221" y="3347974"/>
                  <a:ext cx="1010230" cy="974851"/>
                  <a:chOff x="558221" y="3347974"/>
                  <a:chExt cx="1010230" cy="974851"/>
                </a:xfrm>
              </p:grpSpPr>
              <p:sp>
                <p:nvSpPr>
                  <p:cNvPr id="41" name="사각형: 둥근 모서리 40">
                    <a:extLst>
                      <a:ext uri="{FF2B5EF4-FFF2-40B4-BE49-F238E27FC236}">
                        <a16:creationId xmlns:a16="http://schemas.microsoft.com/office/drawing/2014/main" id="{B7DEE42B-B44E-B86B-1F60-71BE557536DD}"/>
                      </a:ext>
                    </a:extLst>
                  </p:cNvPr>
                  <p:cNvSpPr/>
                  <p:nvPr/>
                </p:nvSpPr>
                <p:spPr>
                  <a:xfrm>
                    <a:off x="558221" y="3347974"/>
                    <a:ext cx="1010230" cy="974851"/>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9" name="TextBox 38">
                    <a:extLst>
                      <a:ext uri="{FF2B5EF4-FFF2-40B4-BE49-F238E27FC236}">
                        <a16:creationId xmlns:a16="http://schemas.microsoft.com/office/drawing/2014/main" id="{7EB35CE5-81FF-C034-7D31-EBAC901A780E}"/>
                      </a:ext>
                    </a:extLst>
                  </p:cNvPr>
                  <p:cNvSpPr txBox="1"/>
                  <p:nvPr/>
                </p:nvSpPr>
                <p:spPr>
                  <a:xfrm>
                    <a:off x="749148" y="3604567"/>
                    <a:ext cx="628377"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일반적</a:t>
                    </a:r>
                    <a:endParaRPr lang="en-US" altLang="ko-KR"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a:p>
                    <a:pPr algn="ctr"/>
                    <a:r>
                      <a:rPr lang="ko-KR" altLang="en-US" sz="15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신체활동</a:t>
                    </a:r>
                  </a:p>
                </p:txBody>
              </p:sp>
            </p:grpSp>
          </p:grpSp>
          <p:sp>
            <p:nvSpPr>
              <p:cNvPr id="48" name="TextBox 47">
                <a:extLst>
                  <a:ext uri="{FF2B5EF4-FFF2-40B4-BE49-F238E27FC236}">
                    <a16:creationId xmlns:a16="http://schemas.microsoft.com/office/drawing/2014/main" id="{7BD3CA58-BC1B-701E-1DC2-138D2B5EDF9E}"/>
                  </a:ext>
                </a:extLst>
              </p:cNvPr>
              <p:cNvSpPr txBox="1"/>
              <p:nvPr/>
            </p:nvSpPr>
            <p:spPr>
              <a:xfrm>
                <a:off x="1663026" y="3567978"/>
                <a:ext cx="1332096" cy="553998"/>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인간이 생존과 생활을</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영위하기 위해 하는</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모든 신체적 움직임</a:t>
                </a:r>
              </a:p>
            </p:txBody>
          </p:sp>
        </p:grpSp>
        <p:grpSp>
          <p:nvGrpSpPr>
            <p:cNvPr id="51" name="그룹 50">
              <a:extLst>
                <a:ext uri="{FF2B5EF4-FFF2-40B4-BE49-F238E27FC236}">
                  <a16:creationId xmlns:a16="http://schemas.microsoft.com/office/drawing/2014/main" id="{ACD47EB2-43E1-23B9-AA9F-45E81CD33C92}"/>
                </a:ext>
              </a:extLst>
            </p:cNvPr>
            <p:cNvGrpSpPr/>
            <p:nvPr/>
          </p:nvGrpSpPr>
          <p:grpSpPr>
            <a:xfrm>
              <a:off x="468313" y="4620223"/>
              <a:ext cx="3208337" cy="1143722"/>
              <a:chOff x="468313" y="4620223"/>
              <a:chExt cx="3208337" cy="1143722"/>
            </a:xfrm>
          </p:grpSpPr>
          <p:grpSp>
            <p:nvGrpSpPr>
              <p:cNvPr id="46" name="그룹 45">
                <a:extLst>
                  <a:ext uri="{FF2B5EF4-FFF2-40B4-BE49-F238E27FC236}">
                    <a16:creationId xmlns:a16="http://schemas.microsoft.com/office/drawing/2014/main" id="{A331D676-E2A2-2C34-AEC6-290BB9C64EAD}"/>
                  </a:ext>
                </a:extLst>
              </p:cNvPr>
              <p:cNvGrpSpPr/>
              <p:nvPr/>
            </p:nvGrpSpPr>
            <p:grpSpPr>
              <a:xfrm>
                <a:off x="468313" y="4620223"/>
                <a:ext cx="3208337" cy="1143722"/>
                <a:chOff x="468313" y="4620223"/>
                <a:chExt cx="3208337" cy="1143722"/>
              </a:xfrm>
            </p:grpSpPr>
            <p:sp>
              <p:nvSpPr>
                <p:cNvPr id="37" name="사각형: 둥근 모서리 36">
                  <a:extLst>
                    <a:ext uri="{FF2B5EF4-FFF2-40B4-BE49-F238E27FC236}">
                      <a16:creationId xmlns:a16="http://schemas.microsoft.com/office/drawing/2014/main" id="{7C364F6D-090D-D103-2B79-71259D120B2C}"/>
                    </a:ext>
                  </a:extLst>
                </p:cNvPr>
                <p:cNvSpPr/>
                <p:nvPr/>
              </p:nvSpPr>
              <p:spPr>
                <a:xfrm>
                  <a:off x="468313" y="4620223"/>
                  <a:ext cx="3208337" cy="1143722"/>
                </a:xfrm>
                <a:prstGeom prst="roundRect">
                  <a:avLst>
                    <a:gd name="adj" fmla="val 50000"/>
                  </a:avLst>
                </a:prstGeom>
                <a:solidFill>
                  <a:srgbClr val="276DB5">
                    <a:alpha val="20000"/>
                  </a:srgbClr>
                </a:solidFill>
                <a:ln w="25400">
                  <a:solidFill>
                    <a:srgbClr val="AECBE0"/>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43" name="그룹 42">
                  <a:extLst>
                    <a:ext uri="{FF2B5EF4-FFF2-40B4-BE49-F238E27FC236}">
                      <a16:creationId xmlns:a16="http://schemas.microsoft.com/office/drawing/2014/main" id="{3ACE3A3D-15C4-8C7B-ADE6-25579CF0D8B8}"/>
                    </a:ext>
                  </a:extLst>
                </p:cNvPr>
                <p:cNvGrpSpPr/>
                <p:nvPr/>
              </p:nvGrpSpPr>
              <p:grpSpPr>
                <a:xfrm>
                  <a:off x="558221" y="4704658"/>
                  <a:ext cx="1010230" cy="974851"/>
                  <a:chOff x="558221" y="3347974"/>
                  <a:chExt cx="1010230" cy="974851"/>
                </a:xfrm>
              </p:grpSpPr>
              <p:sp>
                <p:nvSpPr>
                  <p:cNvPr id="44" name="사각형: 둥근 모서리 43">
                    <a:extLst>
                      <a:ext uri="{FF2B5EF4-FFF2-40B4-BE49-F238E27FC236}">
                        <a16:creationId xmlns:a16="http://schemas.microsoft.com/office/drawing/2014/main" id="{3D5501C2-E6C7-AC81-0264-C9C6423B7078}"/>
                      </a:ext>
                    </a:extLst>
                  </p:cNvPr>
                  <p:cNvSpPr/>
                  <p:nvPr/>
                </p:nvSpPr>
                <p:spPr>
                  <a:xfrm>
                    <a:off x="558221" y="3347974"/>
                    <a:ext cx="1010230" cy="974851"/>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45" name="TextBox 44">
                    <a:extLst>
                      <a:ext uri="{FF2B5EF4-FFF2-40B4-BE49-F238E27FC236}">
                        <a16:creationId xmlns:a16="http://schemas.microsoft.com/office/drawing/2014/main" id="{5731923C-A3F8-9D4C-0B7E-B95F4A6DE05A}"/>
                      </a:ext>
                    </a:extLst>
                  </p:cNvPr>
                  <p:cNvSpPr txBox="1"/>
                  <p:nvPr/>
                </p:nvSpPr>
                <p:spPr>
                  <a:xfrm>
                    <a:off x="749149" y="3604567"/>
                    <a:ext cx="628377"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체육교과</a:t>
                    </a:r>
                    <a:endParaRPr lang="en-US" altLang="ko-KR" sz="15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endParaRPr>
                  </a:p>
                  <a:p>
                    <a:pPr algn="ctr"/>
                    <a:r>
                      <a:rPr lang="ko-KR" altLang="en-US" sz="15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신체활동</a:t>
                    </a:r>
                  </a:p>
                </p:txBody>
              </p:sp>
            </p:grpSp>
          </p:grpSp>
          <p:sp>
            <p:nvSpPr>
              <p:cNvPr id="49" name="TextBox 48">
                <a:extLst>
                  <a:ext uri="{FF2B5EF4-FFF2-40B4-BE49-F238E27FC236}">
                    <a16:creationId xmlns:a16="http://schemas.microsoft.com/office/drawing/2014/main" id="{2B2E6963-1AA4-DFEE-29FB-A0924660FDB8}"/>
                  </a:ext>
                </a:extLst>
              </p:cNvPr>
              <p:cNvSpPr txBox="1"/>
              <p:nvPr/>
            </p:nvSpPr>
            <p:spPr>
              <a:xfrm>
                <a:off x="1663026" y="4822751"/>
                <a:ext cx="1750479" cy="738664"/>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효율성과 심미성에 기초한</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 움직임으로 놀이</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게임</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무용</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 등의</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맥락에서 이루어지는 움직임</a:t>
                </a:r>
              </a:p>
            </p:txBody>
          </p:sp>
        </p:grpSp>
      </p:grpSp>
      <p:grpSp>
        <p:nvGrpSpPr>
          <p:cNvPr id="13" name="그룹 12">
            <a:extLst>
              <a:ext uri="{FF2B5EF4-FFF2-40B4-BE49-F238E27FC236}">
                <a16:creationId xmlns:a16="http://schemas.microsoft.com/office/drawing/2014/main" id="{B9B07BF6-32CF-1068-E21A-B15CBEC82C04}"/>
              </a:ext>
            </a:extLst>
          </p:cNvPr>
          <p:cNvGrpSpPr/>
          <p:nvPr/>
        </p:nvGrpSpPr>
        <p:grpSpPr>
          <a:xfrm>
            <a:off x="468313" y="1733832"/>
            <a:ext cx="8207375" cy="1090849"/>
            <a:chOff x="468313" y="1733832"/>
            <a:chExt cx="8207375" cy="1090849"/>
          </a:xfrm>
        </p:grpSpPr>
        <p:sp>
          <p:nvSpPr>
            <p:cNvPr id="19" name="사각형: 둥근 모서리 18">
              <a:extLst>
                <a:ext uri="{FF2B5EF4-FFF2-40B4-BE49-F238E27FC236}">
                  <a16:creationId xmlns:a16="http://schemas.microsoft.com/office/drawing/2014/main" id="{FA84B690-4276-3516-67F2-7AA097352960}"/>
                </a:ext>
              </a:extLst>
            </p:cNvPr>
            <p:cNvSpPr/>
            <p:nvPr/>
          </p:nvSpPr>
          <p:spPr>
            <a:xfrm>
              <a:off x="468313" y="1733832"/>
              <a:ext cx="8207375" cy="1090849"/>
            </a:xfrm>
            <a:prstGeom prst="roundRect">
              <a:avLst>
                <a:gd name="adj" fmla="val 50000"/>
              </a:avLst>
            </a:prstGeom>
            <a:gradFill>
              <a:gsLst>
                <a:gs pos="100000">
                  <a:srgbClr val="935A9E"/>
                </a:gs>
                <a:gs pos="0">
                  <a:srgbClr val="0F958E"/>
                </a:gs>
                <a:gs pos="51000">
                  <a:srgbClr val="276DB5"/>
                </a:gs>
              </a:gsLst>
              <a:lin ang="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6" name="사각형: 둥근 모서리 25">
              <a:extLst>
                <a:ext uri="{FF2B5EF4-FFF2-40B4-BE49-F238E27FC236}">
                  <a16:creationId xmlns:a16="http://schemas.microsoft.com/office/drawing/2014/main" id="{54FC4053-C7C5-DFC6-4A3C-698D328FAD62}"/>
                </a:ext>
              </a:extLst>
            </p:cNvPr>
            <p:cNvSpPr/>
            <p:nvPr/>
          </p:nvSpPr>
          <p:spPr>
            <a:xfrm>
              <a:off x="614853" y="1849165"/>
              <a:ext cx="2709372" cy="860182"/>
            </a:xfrm>
            <a:prstGeom prst="roundRect">
              <a:avLst>
                <a:gd name="adj" fmla="val 50000"/>
              </a:avLst>
            </a:prstGeom>
            <a:solidFill>
              <a:schemeClr val="bg1">
                <a:alpha val="18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7" name="사각형: 둥근 모서리 26">
              <a:extLst>
                <a:ext uri="{FF2B5EF4-FFF2-40B4-BE49-F238E27FC236}">
                  <a16:creationId xmlns:a16="http://schemas.microsoft.com/office/drawing/2014/main" id="{AC9099FC-65DB-E4E8-2D48-5508AAAAEADA}"/>
                </a:ext>
              </a:extLst>
            </p:cNvPr>
            <p:cNvSpPr/>
            <p:nvPr/>
          </p:nvSpPr>
          <p:spPr>
            <a:xfrm>
              <a:off x="2453176" y="1849165"/>
              <a:ext cx="4783120" cy="860182"/>
            </a:xfrm>
            <a:prstGeom prst="roundRect">
              <a:avLst>
                <a:gd name="adj" fmla="val 50000"/>
              </a:avLst>
            </a:prstGeom>
            <a:solidFill>
              <a:schemeClr val="bg1">
                <a:alpha val="18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3" name="TextBox 22">
              <a:extLst>
                <a:ext uri="{FF2B5EF4-FFF2-40B4-BE49-F238E27FC236}">
                  <a16:creationId xmlns:a16="http://schemas.microsoft.com/office/drawing/2014/main" id="{76AE507E-F5D7-F806-6850-2F47D2D3BFC3}"/>
                </a:ext>
              </a:extLst>
            </p:cNvPr>
            <p:cNvSpPr txBox="1"/>
            <p:nvPr/>
          </p:nvSpPr>
          <p:spPr>
            <a:xfrm>
              <a:off x="950172" y="2096516"/>
              <a:ext cx="1240724"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신체적인 활동 </a:t>
              </a:r>
            </a:p>
          </p:txBody>
        </p:sp>
        <p:sp>
          <p:nvSpPr>
            <p:cNvPr id="24" name="TextBox 23">
              <a:extLst>
                <a:ext uri="{FF2B5EF4-FFF2-40B4-BE49-F238E27FC236}">
                  <a16:creationId xmlns:a16="http://schemas.microsoft.com/office/drawing/2014/main" id="{F9D4E987-8281-BA93-75A0-E491DF5AE1C6}"/>
                </a:ext>
              </a:extLst>
            </p:cNvPr>
            <p:cNvSpPr txBox="1"/>
            <p:nvPr/>
          </p:nvSpPr>
          <p:spPr>
            <a:xfrm>
              <a:off x="3565487" y="2096516"/>
              <a:ext cx="2428550"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신체활동을 통해 축적된 문화</a:t>
              </a:r>
            </a:p>
          </p:txBody>
        </p:sp>
        <p:grpSp>
          <p:nvGrpSpPr>
            <p:cNvPr id="30" name="그룹 29">
              <a:extLst>
                <a:ext uri="{FF2B5EF4-FFF2-40B4-BE49-F238E27FC236}">
                  <a16:creationId xmlns:a16="http://schemas.microsoft.com/office/drawing/2014/main" id="{D201C207-8E2B-1EEA-B958-84E424335AD3}"/>
                </a:ext>
              </a:extLst>
            </p:cNvPr>
            <p:cNvGrpSpPr/>
            <p:nvPr/>
          </p:nvGrpSpPr>
          <p:grpSpPr>
            <a:xfrm>
              <a:off x="2742309" y="2114456"/>
              <a:ext cx="329600" cy="329600"/>
              <a:chOff x="8404952" y="1834480"/>
              <a:chExt cx="147641" cy="147641"/>
            </a:xfrm>
            <a:solidFill>
              <a:schemeClr val="bg1"/>
            </a:solidFill>
          </p:grpSpPr>
          <p:sp>
            <p:nvSpPr>
              <p:cNvPr id="31" name="사각형: 둥근 모서리 30">
                <a:extLst>
                  <a:ext uri="{FF2B5EF4-FFF2-40B4-BE49-F238E27FC236}">
                    <a16:creationId xmlns:a16="http://schemas.microsoft.com/office/drawing/2014/main" id="{CC07CEBF-D5E3-6431-4008-40FC3ABA94E3}"/>
                  </a:ext>
                </a:extLst>
              </p:cNvPr>
              <p:cNvSpPr/>
              <p:nvPr/>
            </p:nvSpPr>
            <p:spPr>
              <a:xfrm>
                <a:off x="8460071" y="1834480"/>
                <a:ext cx="37404" cy="14764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2" name="사각형: 둥근 모서리 31">
                <a:extLst>
                  <a:ext uri="{FF2B5EF4-FFF2-40B4-BE49-F238E27FC236}">
                    <a16:creationId xmlns:a16="http://schemas.microsoft.com/office/drawing/2014/main" id="{52F51025-DB0F-C916-E3F7-8D85A046483A}"/>
                  </a:ext>
                </a:extLst>
              </p:cNvPr>
              <p:cNvSpPr/>
              <p:nvPr/>
            </p:nvSpPr>
            <p:spPr>
              <a:xfrm rot="5400000">
                <a:off x="8460071" y="1834480"/>
                <a:ext cx="37404" cy="14764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sp>
          <p:nvSpPr>
            <p:cNvPr id="20" name="사각형: 둥근 모서리 19">
              <a:extLst>
                <a:ext uri="{FF2B5EF4-FFF2-40B4-BE49-F238E27FC236}">
                  <a16:creationId xmlns:a16="http://schemas.microsoft.com/office/drawing/2014/main" id="{401F1C82-BC00-D946-1D32-8601E641E29A}"/>
                </a:ext>
              </a:extLst>
            </p:cNvPr>
            <p:cNvSpPr/>
            <p:nvPr/>
          </p:nvSpPr>
          <p:spPr>
            <a:xfrm>
              <a:off x="6428796" y="1849165"/>
              <a:ext cx="2100352" cy="869426"/>
            </a:xfrm>
            <a:prstGeom prst="roundRect">
              <a:avLst>
                <a:gd name="adj" fmla="val 50000"/>
              </a:avLst>
            </a:prstGeom>
            <a:solidFill>
              <a:schemeClr val="bg1"/>
            </a:solidFill>
            <a:ln w="47625">
              <a:solidFill>
                <a:srgbClr val="FFC000"/>
              </a:solidFill>
            </a:ln>
            <a:effectLst>
              <a:outerShdw blurRad="63500" dist="50800" dir="4800000" algn="b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2" name="TextBox 21">
              <a:extLst>
                <a:ext uri="{FF2B5EF4-FFF2-40B4-BE49-F238E27FC236}">
                  <a16:creationId xmlns:a16="http://schemas.microsoft.com/office/drawing/2014/main" id="{553EF09D-EDFB-1E04-D663-9B19233B662B}"/>
                </a:ext>
              </a:extLst>
            </p:cNvPr>
            <p:cNvSpPr txBox="1"/>
            <p:nvPr/>
          </p:nvSpPr>
          <p:spPr>
            <a:xfrm>
              <a:off x="7017307" y="2114601"/>
              <a:ext cx="923331" cy="338554"/>
            </a:xfrm>
            <a:prstGeom prst="rect">
              <a:avLst/>
            </a:prstGeom>
            <a:noFill/>
          </p:spPr>
          <p:txBody>
            <a:bodyPr wrap="none" lIns="0" tIns="0" rIns="0" bIns="0" rtlCol="0" anchor="ctr">
              <a:spAutoFit/>
            </a:bodyPr>
            <a:lstStyle/>
            <a:p>
              <a:pPr algn="ctr"/>
              <a:r>
                <a:rPr lang="ko-KR" altLang="en-US" sz="2200" dirty="0">
                  <a:ln>
                    <a:solidFill>
                      <a:schemeClr val="accent1">
                        <a:shade val="50000"/>
                        <a:alpha val="0"/>
                      </a:schemeClr>
                    </a:solidFill>
                  </a:ln>
                  <a:gradFill>
                    <a:gsLst>
                      <a:gs pos="100000">
                        <a:srgbClr val="935A9E"/>
                      </a:gs>
                      <a:gs pos="0">
                        <a:srgbClr val="0F958E"/>
                      </a:gs>
                      <a:gs pos="51000">
                        <a:srgbClr val="276DB5"/>
                      </a:gs>
                    </a:gsLst>
                    <a:lin ang="0" scaled="0"/>
                  </a:gradFill>
                  <a:latin typeface="서평원 꺾깎체 TTF" panose="020B0600000101010101" pitchFamily="50" charset="-127"/>
                  <a:ea typeface="서평원 꺾깎체 TTF" panose="020B0600000101010101" pitchFamily="50" charset="-127"/>
                </a:rPr>
                <a:t>신체활동</a:t>
              </a:r>
            </a:p>
          </p:txBody>
        </p:sp>
      </p:grpSp>
      <p:grpSp>
        <p:nvGrpSpPr>
          <p:cNvPr id="122" name="그룹 121">
            <a:extLst>
              <a:ext uri="{FF2B5EF4-FFF2-40B4-BE49-F238E27FC236}">
                <a16:creationId xmlns:a16="http://schemas.microsoft.com/office/drawing/2014/main" id="{DCD648B3-8935-EA01-CBB8-3B73B7E5F657}"/>
              </a:ext>
            </a:extLst>
          </p:cNvPr>
          <p:cNvGrpSpPr/>
          <p:nvPr/>
        </p:nvGrpSpPr>
        <p:grpSpPr>
          <a:xfrm>
            <a:off x="4184073" y="3084946"/>
            <a:ext cx="4509078" cy="2946400"/>
            <a:chOff x="4184073" y="3084946"/>
            <a:chExt cx="4509078" cy="2946400"/>
          </a:xfrm>
        </p:grpSpPr>
        <p:grpSp>
          <p:nvGrpSpPr>
            <p:cNvPr id="100" name="그룹 99">
              <a:extLst>
                <a:ext uri="{FF2B5EF4-FFF2-40B4-BE49-F238E27FC236}">
                  <a16:creationId xmlns:a16="http://schemas.microsoft.com/office/drawing/2014/main" id="{8BBA6583-AB57-FC70-6425-F5477D9494EC}"/>
                </a:ext>
              </a:extLst>
            </p:cNvPr>
            <p:cNvGrpSpPr/>
            <p:nvPr/>
          </p:nvGrpSpPr>
          <p:grpSpPr>
            <a:xfrm>
              <a:off x="4184073" y="3084946"/>
              <a:ext cx="4509078" cy="2946400"/>
              <a:chOff x="4082473" y="3084946"/>
              <a:chExt cx="4509078" cy="2946400"/>
            </a:xfrm>
          </p:grpSpPr>
          <p:sp>
            <p:nvSpPr>
              <p:cNvPr id="56" name="타원 55">
                <a:extLst>
                  <a:ext uri="{FF2B5EF4-FFF2-40B4-BE49-F238E27FC236}">
                    <a16:creationId xmlns:a16="http://schemas.microsoft.com/office/drawing/2014/main" id="{C699DFB6-0AD8-76E9-0127-EC63F8DFC2E8}"/>
                  </a:ext>
                </a:extLst>
              </p:cNvPr>
              <p:cNvSpPr/>
              <p:nvPr/>
            </p:nvSpPr>
            <p:spPr>
              <a:xfrm>
                <a:off x="4082473" y="3084946"/>
                <a:ext cx="4509078" cy="2946400"/>
              </a:xfrm>
              <a:prstGeom prst="ellipse">
                <a:avLst/>
              </a:prstGeom>
              <a:solidFill>
                <a:schemeClr val="tx1">
                  <a:alpha val="9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7" name="타원 56">
                <a:extLst>
                  <a:ext uri="{FF2B5EF4-FFF2-40B4-BE49-F238E27FC236}">
                    <a16:creationId xmlns:a16="http://schemas.microsoft.com/office/drawing/2014/main" id="{E28D6288-6729-C37E-0036-F1471F01FAFF}"/>
                  </a:ext>
                </a:extLst>
              </p:cNvPr>
              <p:cNvSpPr/>
              <p:nvPr/>
            </p:nvSpPr>
            <p:spPr>
              <a:xfrm>
                <a:off x="5753100" y="3518174"/>
                <a:ext cx="2766786" cy="2079113"/>
              </a:xfrm>
              <a:prstGeom prst="ellipse">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4" name="TextBox 13">
                <a:extLst>
                  <a:ext uri="{FF2B5EF4-FFF2-40B4-BE49-F238E27FC236}">
                    <a16:creationId xmlns:a16="http://schemas.microsoft.com/office/drawing/2014/main" id="{D80F01E8-742F-390E-5C32-8EE9A7537F49}"/>
                  </a:ext>
                </a:extLst>
              </p:cNvPr>
              <p:cNvSpPr txBox="1"/>
              <p:nvPr/>
            </p:nvSpPr>
            <p:spPr>
              <a:xfrm>
                <a:off x="8138891" y="4249954"/>
                <a:ext cx="234038" cy="615553"/>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교과</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활동</a:t>
                </a:r>
              </a:p>
            </p:txBody>
          </p:sp>
          <p:grpSp>
            <p:nvGrpSpPr>
              <p:cNvPr id="79" name="그룹 78">
                <a:extLst>
                  <a:ext uri="{FF2B5EF4-FFF2-40B4-BE49-F238E27FC236}">
                    <a16:creationId xmlns:a16="http://schemas.microsoft.com/office/drawing/2014/main" id="{840F1F49-E349-AE46-F974-6D12B8D972E8}"/>
                  </a:ext>
                </a:extLst>
              </p:cNvPr>
              <p:cNvGrpSpPr/>
              <p:nvPr/>
            </p:nvGrpSpPr>
            <p:grpSpPr>
              <a:xfrm>
                <a:off x="6284995" y="3717032"/>
                <a:ext cx="1728192" cy="1728192"/>
                <a:chOff x="6228184" y="3717032"/>
                <a:chExt cx="1728192" cy="1728192"/>
              </a:xfrm>
            </p:grpSpPr>
            <p:grpSp>
              <p:nvGrpSpPr>
                <p:cNvPr id="55" name="그룹 54">
                  <a:extLst>
                    <a:ext uri="{FF2B5EF4-FFF2-40B4-BE49-F238E27FC236}">
                      <a16:creationId xmlns:a16="http://schemas.microsoft.com/office/drawing/2014/main" id="{AEE823DB-6CFA-2170-4D73-237A9EECD607}"/>
                    </a:ext>
                  </a:extLst>
                </p:cNvPr>
                <p:cNvGrpSpPr/>
                <p:nvPr/>
              </p:nvGrpSpPr>
              <p:grpSpPr>
                <a:xfrm>
                  <a:off x="6861697" y="3717032"/>
                  <a:ext cx="458735" cy="442670"/>
                  <a:chOff x="6803191" y="3795956"/>
                  <a:chExt cx="458735" cy="442670"/>
                </a:xfrm>
              </p:grpSpPr>
              <p:sp>
                <p:nvSpPr>
                  <p:cNvPr id="36" name="사각형: 둥근 모서리 35">
                    <a:extLst>
                      <a:ext uri="{FF2B5EF4-FFF2-40B4-BE49-F238E27FC236}">
                        <a16:creationId xmlns:a16="http://schemas.microsoft.com/office/drawing/2014/main" id="{F2781BEE-FC0F-CBC4-7FE7-4CE1DA479E05}"/>
                      </a:ext>
                    </a:extLst>
                  </p:cNvPr>
                  <p:cNvSpPr/>
                  <p:nvPr/>
                </p:nvSpPr>
                <p:spPr>
                  <a:xfrm>
                    <a:off x="6803191" y="3795956"/>
                    <a:ext cx="458735" cy="442670"/>
                  </a:xfrm>
                  <a:prstGeom prst="roundRect">
                    <a:avLst>
                      <a:gd name="adj" fmla="val 50000"/>
                    </a:avLst>
                  </a:prstGeom>
                  <a:solidFill>
                    <a:srgbClr val="276DB5">
                      <a:alpha val="20000"/>
                    </a:srgbClr>
                  </a:solidFill>
                  <a:ln w="15875">
                    <a:solidFill>
                      <a:srgbClr val="BED5E6"/>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4" name="TextBox 53">
                    <a:extLst>
                      <a:ext uri="{FF2B5EF4-FFF2-40B4-BE49-F238E27FC236}">
                        <a16:creationId xmlns:a16="http://schemas.microsoft.com/office/drawing/2014/main" id="{383CE69D-B372-97D2-D398-AB90230A7F60}"/>
                      </a:ext>
                    </a:extLst>
                  </p:cNvPr>
                  <p:cNvSpPr txBox="1"/>
                  <p:nvPr/>
                </p:nvSpPr>
                <p:spPr>
                  <a:xfrm>
                    <a:off x="6939584" y="3955735"/>
                    <a:ext cx="185948" cy="12311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게임</a:t>
                    </a:r>
                  </a:p>
                </p:txBody>
              </p:sp>
            </p:grpSp>
            <p:grpSp>
              <p:nvGrpSpPr>
                <p:cNvPr id="59" name="그룹 58">
                  <a:extLst>
                    <a:ext uri="{FF2B5EF4-FFF2-40B4-BE49-F238E27FC236}">
                      <a16:creationId xmlns:a16="http://schemas.microsoft.com/office/drawing/2014/main" id="{8C64E5A2-AB07-6B07-11BA-D19621FFAEA8}"/>
                    </a:ext>
                  </a:extLst>
                </p:cNvPr>
                <p:cNvGrpSpPr/>
                <p:nvPr/>
              </p:nvGrpSpPr>
              <p:grpSpPr>
                <a:xfrm>
                  <a:off x="6228184" y="3994442"/>
                  <a:ext cx="458735" cy="442670"/>
                  <a:chOff x="6803191" y="3795956"/>
                  <a:chExt cx="458735" cy="442670"/>
                </a:xfrm>
              </p:grpSpPr>
              <p:sp>
                <p:nvSpPr>
                  <p:cNvPr id="61" name="사각형: 둥근 모서리 60">
                    <a:extLst>
                      <a:ext uri="{FF2B5EF4-FFF2-40B4-BE49-F238E27FC236}">
                        <a16:creationId xmlns:a16="http://schemas.microsoft.com/office/drawing/2014/main" id="{BAD3EFE9-DD7C-4867-D08C-923435FCF872}"/>
                      </a:ext>
                    </a:extLst>
                  </p:cNvPr>
                  <p:cNvSpPr/>
                  <p:nvPr/>
                </p:nvSpPr>
                <p:spPr>
                  <a:xfrm>
                    <a:off x="6803191" y="3795956"/>
                    <a:ext cx="458735" cy="442670"/>
                  </a:xfrm>
                  <a:prstGeom prst="roundRect">
                    <a:avLst>
                      <a:gd name="adj" fmla="val 50000"/>
                    </a:avLst>
                  </a:prstGeom>
                  <a:solidFill>
                    <a:srgbClr val="0F958E">
                      <a:alpha val="20000"/>
                    </a:srgbClr>
                  </a:solidFill>
                  <a:ln w="15875">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2" name="TextBox 61">
                    <a:extLst>
                      <a:ext uri="{FF2B5EF4-FFF2-40B4-BE49-F238E27FC236}">
                        <a16:creationId xmlns:a16="http://schemas.microsoft.com/office/drawing/2014/main" id="{2F901916-F215-D0A9-B90C-2B8F028710E5}"/>
                      </a:ext>
                    </a:extLst>
                  </p:cNvPr>
                  <p:cNvSpPr txBox="1"/>
                  <p:nvPr/>
                </p:nvSpPr>
                <p:spPr>
                  <a:xfrm>
                    <a:off x="6939584" y="3955735"/>
                    <a:ext cx="185948" cy="123111"/>
                  </a:xfrm>
                  <a:prstGeom prst="rect">
                    <a:avLst/>
                  </a:prstGeom>
                  <a:noFill/>
                </p:spPr>
                <p:txBody>
                  <a:bodyPr wrap="none" lIns="0" tIns="0" rIns="0" bIns="0" rtlCol="0" anchor="ctr">
                    <a:spAutoFit/>
                  </a:bodyPr>
                  <a:lstStyle/>
                  <a:p>
                    <a:pPr algn="ctr"/>
                    <a:r>
                      <a:rPr lang="ko-KR" altLang="en-US" sz="8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놀이</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63" name="그룹 62">
                  <a:extLst>
                    <a:ext uri="{FF2B5EF4-FFF2-40B4-BE49-F238E27FC236}">
                      <a16:creationId xmlns:a16="http://schemas.microsoft.com/office/drawing/2014/main" id="{57A742FB-4A93-81CF-C754-C567CDA81C52}"/>
                    </a:ext>
                  </a:extLst>
                </p:cNvPr>
                <p:cNvGrpSpPr/>
                <p:nvPr/>
              </p:nvGrpSpPr>
              <p:grpSpPr>
                <a:xfrm>
                  <a:off x="7497641" y="4581128"/>
                  <a:ext cx="458735" cy="442670"/>
                  <a:chOff x="6803191" y="3795956"/>
                  <a:chExt cx="458735" cy="442670"/>
                </a:xfrm>
              </p:grpSpPr>
              <p:sp>
                <p:nvSpPr>
                  <p:cNvPr id="64" name="사각형: 둥근 모서리 63">
                    <a:extLst>
                      <a:ext uri="{FF2B5EF4-FFF2-40B4-BE49-F238E27FC236}">
                        <a16:creationId xmlns:a16="http://schemas.microsoft.com/office/drawing/2014/main" id="{876149C6-7AEA-64B1-5F85-CE47F3C6F79B}"/>
                      </a:ext>
                    </a:extLst>
                  </p:cNvPr>
                  <p:cNvSpPr/>
                  <p:nvPr/>
                </p:nvSpPr>
                <p:spPr>
                  <a:xfrm>
                    <a:off x="6803191" y="3795956"/>
                    <a:ext cx="458735" cy="442670"/>
                  </a:xfrm>
                  <a:prstGeom prst="roundRect">
                    <a:avLst>
                      <a:gd name="adj" fmla="val 50000"/>
                    </a:avLst>
                  </a:prstGeom>
                  <a:solidFill>
                    <a:srgbClr val="1C80A3">
                      <a:alpha val="20000"/>
                    </a:srgbClr>
                  </a:solidFill>
                  <a:ln w="15875">
                    <a:solidFill>
                      <a:srgbClr val="8FC3D5"/>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C329B1AB-59A1-CEEB-B9DC-278871820AAF}"/>
                      </a:ext>
                    </a:extLst>
                  </p:cNvPr>
                  <p:cNvSpPr txBox="1"/>
                  <p:nvPr/>
                </p:nvSpPr>
                <p:spPr>
                  <a:xfrm>
                    <a:off x="6939584" y="3955735"/>
                    <a:ext cx="185948" cy="12311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무예</a:t>
                    </a:r>
                  </a:p>
                </p:txBody>
              </p:sp>
            </p:grpSp>
            <p:grpSp>
              <p:nvGrpSpPr>
                <p:cNvPr id="66" name="그룹 65">
                  <a:extLst>
                    <a:ext uri="{FF2B5EF4-FFF2-40B4-BE49-F238E27FC236}">
                      <a16:creationId xmlns:a16="http://schemas.microsoft.com/office/drawing/2014/main" id="{23681ABF-C431-E627-9F21-08DCFC2BFFE5}"/>
                    </a:ext>
                  </a:extLst>
                </p:cNvPr>
                <p:cNvGrpSpPr/>
                <p:nvPr/>
              </p:nvGrpSpPr>
              <p:grpSpPr>
                <a:xfrm>
                  <a:off x="6228184" y="4581128"/>
                  <a:ext cx="458735" cy="442670"/>
                  <a:chOff x="6803191" y="3795956"/>
                  <a:chExt cx="458735" cy="442670"/>
                </a:xfrm>
              </p:grpSpPr>
              <p:sp>
                <p:nvSpPr>
                  <p:cNvPr id="67" name="사각형: 둥근 모서리 66">
                    <a:extLst>
                      <a:ext uri="{FF2B5EF4-FFF2-40B4-BE49-F238E27FC236}">
                        <a16:creationId xmlns:a16="http://schemas.microsoft.com/office/drawing/2014/main" id="{8D03C68B-403F-92E2-B7B3-B773ECB1F563}"/>
                      </a:ext>
                    </a:extLst>
                  </p:cNvPr>
                  <p:cNvSpPr/>
                  <p:nvPr/>
                </p:nvSpPr>
                <p:spPr>
                  <a:xfrm>
                    <a:off x="6803191" y="3795956"/>
                    <a:ext cx="458735" cy="442670"/>
                  </a:xfrm>
                  <a:prstGeom prst="roundRect">
                    <a:avLst>
                      <a:gd name="adj" fmla="val 50000"/>
                    </a:avLst>
                  </a:prstGeom>
                  <a:solidFill>
                    <a:schemeClr val="accent6">
                      <a:lumMod val="75000"/>
                      <a:alpha val="20000"/>
                    </a:schemeClr>
                  </a:solidFill>
                  <a:ln w="15875">
                    <a:solidFill>
                      <a:srgbClr val="F9B073"/>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8" name="TextBox 67">
                    <a:extLst>
                      <a:ext uri="{FF2B5EF4-FFF2-40B4-BE49-F238E27FC236}">
                        <a16:creationId xmlns:a16="http://schemas.microsoft.com/office/drawing/2014/main" id="{EB008897-6889-ABF5-1626-7DF73C82627A}"/>
                      </a:ext>
                    </a:extLst>
                  </p:cNvPr>
                  <p:cNvSpPr txBox="1"/>
                  <p:nvPr/>
                </p:nvSpPr>
                <p:spPr>
                  <a:xfrm>
                    <a:off x="6893096" y="3955735"/>
                    <a:ext cx="278923" cy="12311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p>
                </p:txBody>
              </p:sp>
            </p:grpSp>
            <p:grpSp>
              <p:nvGrpSpPr>
                <p:cNvPr id="69" name="그룹 68">
                  <a:extLst>
                    <a:ext uri="{FF2B5EF4-FFF2-40B4-BE49-F238E27FC236}">
                      <a16:creationId xmlns:a16="http://schemas.microsoft.com/office/drawing/2014/main" id="{83CFBE10-7BC4-8CE6-2D2B-65BD99519FF3}"/>
                    </a:ext>
                  </a:extLst>
                </p:cNvPr>
                <p:cNvGrpSpPr/>
                <p:nvPr/>
              </p:nvGrpSpPr>
              <p:grpSpPr>
                <a:xfrm>
                  <a:off x="7497641" y="3994442"/>
                  <a:ext cx="458735" cy="442670"/>
                  <a:chOff x="6803191" y="3795956"/>
                  <a:chExt cx="458735" cy="442670"/>
                </a:xfrm>
              </p:grpSpPr>
              <p:sp>
                <p:nvSpPr>
                  <p:cNvPr id="70" name="사각형: 둥근 모서리 69">
                    <a:extLst>
                      <a:ext uri="{FF2B5EF4-FFF2-40B4-BE49-F238E27FC236}">
                        <a16:creationId xmlns:a16="http://schemas.microsoft.com/office/drawing/2014/main" id="{E50CF9DB-2C48-2E6A-E460-BBB0FFBA3E39}"/>
                      </a:ext>
                    </a:extLst>
                  </p:cNvPr>
                  <p:cNvSpPr/>
                  <p:nvPr/>
                </p:nvSpPr>
                <p:spPr>
                  <a:xfrm>
                    <a:off x="6803191" y="3795956"/>
                    <a:ext cx="458735" cy="442670"/>
                  </a:xfrm>
                  <a:prstGeom prst="roundRect">
                    <a:avLst>
                      <a:gd name="adj" fmla="val 50000"/>
                    </a:avLst>
                  </a:prstGeom>
                  <a:solidFill>
                    <a:schemeClr val="accent6">
                      <a:lumMod val="75000"/>
                      <a:alpha val="20000"/>
                    </a:schemeClr>
                  </a:solidFill>
                  <a:ln w="15875">
                    <a:solidFill>
                      <a:srgbClr val="F9B073"/>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CCF50E4F-A789-C0F2-10FC-4331488128C7}"/>
                      </a:ext>
                    </a:extLst>
                  </p:cNvPr>
                  <p:cNvSpPr txBox="1"/>
                  <p:nvPr/>
                </p:nvSpPr>
                <p:spPr>
                  <a:xfrm>
                    <a:off x="6939584" y="3955735"/>
                    <a:ext cx="185948" cy="12311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댄스</a:t>
                    </a:r>
                  </a:p>
                </p:txBody>
              </p:sp>
            </p:grpSp>
            <p:grpSp>
              <p:nvGrpSpPr>
                <p:cNvPr id="72" name="그룹 71">
                  <a:extLst>
                    <a:ext uri="{FF2B5EF4-FFF2-40B4-BE49-F238E27FC236}">
                      <a16:creationId xmlns:a16="http://schemas.microsoft.com/office/drawing/2014/main" id="{B76D5605-AC2F-E7F5-62AF-309F47E5C65A}"/>
                    </a:ext>
                  </a:extLst>
                </p:cNvPr>
                <p:cNvGrpSpPr/>
                <p:nvPr/>
              </p:nvGrpSpPr>
              <p:grpSpPr>
                <a:xfrm>
                  <a:off x="6785776" y="4286401"/>
                  <a:ext cx="610577" cy="589194"/>
                  <a:chOff x="6803191" y="3795956"/>
                  <a:chExt cx="458735" cy="442670"/>
                </a:xfrm>
              </p:grpSpPr>
              <p:sp>
                <p:nvSpPr>
                  <p:cNvPr id="73" name="사각형: 둥근 모서리 72">
                    <a:extLst>
                      <a:ext uri="{FF2B5EF4-FFF2-40B4-BE49-F238E27FC236}">
                        <a16:creationId xmlns:a16="http://schemas.microsoft.com/office/drawing/2014/main" id="{DCE47759-0ED3-B5F7-7E9E-ADD863C169D3}"/>
                      </a:ext>
                    </a:extLst>
                  </p:cNvPr>
                  <p:cNvSpPr/>
                  <p:nvPr/>
                </p:nvSpPr>
                <p:spPr>
                  <a:xfrm>
                    <a:off x="6803191" y="3795956"/>
                    <a:ext cx="458735" cy="442670"/>
                  </a:xfrm>
                  <a:prstGeom prst="roundRect">
                    <a:avLst>
                      <a:gd name="adj" fmla="val 50000"/>
                    </a:avLst>
                  </a:prstGeom>
                  <a:solidFill>
                    <a:srgbClr val="FFC000">
                      <a:alpha val="80000"/>
                    </a:srgbClr>
                  </a:solidFill>
                  <a:ln w="15875">
                    <a:solidFill>
                      <a:srgbClr val="FD9803"/>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4" name="TextBox 73">
                    <a:extLst>
                      <a:ext uri="{FF2B5EF4-FFF2-40B4-BE49-F238E27FC236}">
                        <a16:creationId xmlns:a16="http://schemas.microsoft.com/office/drawing/2014/main" id="{D55BF2F6-010A-F4BE-066D-5F27AB3E36E2}"/>
                      </a:ext>
                    </a:extLst>
                  </p:cNvPr>
                  <p:cNvSpPr txBox="1"/>
                  <p:nvPr/>
                </p:nvSpPr>
                <p:spPr>
                  <a:xfrm>
                    <a:off x="6895261" y="3888953"/>
                    <a:ext cx="274595" cy="242799"/>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기본</a:t>
                    </a:r>
                    <a:endParaRPr lang="en-US" altLang="ko-KR" sz="10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a:t>
                    </a:r>
                  </a:p>
                </p:txBody>
              </p:sp>
            </p:grpSp>
            <p:grpSp>
              <p:nvGrpSpPr>
                <p:cNvPr id="75" name="그룹 74">
                  <a:extLst>
                    <a:ext uri="{FF2B5EF4-FFF2-40B4-BE49-F238E27FC236}">
                      <a16:creationId xmlns:a16="http://schemas.microsoft.com/office/drawing/2014/main" id="{29289FA4-DDF9-7AF0-536B-057BDA492146}"/>
                    </a:ext>
                  </a:extLst>
                </p:cNvPr>
                <p:cNvGrpSpPr/>
                <p:nvPr/>
              </p:nvGrpSpPr>
              <p:grpSpPr>
                <a:xfrm>
                  <a:off x="6861697" y="5002554"/>
                  <a:ext cx="458735" cy="442670"/>
                  <a:chOff x="6803191" y="3795956"/>
                  <a:chExt cx="458735" cy="442670"/>
                </a:xfrm>
              </p:grpSpPr>
              <p:sp>
                <p:nvSpPr>
                  <p:cNvPr id="76" name="사각형: 둥근 모서리 75">
                    <a:extLst>
                      <a:ext uri="{FF2B5EF4-FFF2-40B4-BE49-F238E27FC236}">
                        <a16:creationId xmlns:a16="http://schemas.microsoft.com/office/drawing/2014/main" id="{40DA2642-CA8F-4393-1E89-58F2A3684FB7}"/>
                      </a:ext>
                    </a:extLst>
                  </p:cNvPr>
                  <p:cNvSpPr/>
                  <p:nvPr/>
                </p:nvSpPr>
                <p:spPr>
                  <a:xfrm>
                    <a:off x="6803191" y="3795956"/>
                    <a:ext cx="458735" cy="442670"/>
                  </a:xfrm>
                  <a:prstGeom prst="roundRect">
                    <a:avLst>
                      <a:gd name="adj" fmla="val 50000"/>
                    </a:avLst>
                  </a:prstGeom>
                  <a:solidFill>
                    <a:schemeClr val="tx1">
                      <a:lumMod val="75000"/>
                      <a:lumOff val="25000"/>
                      <a:alpha val="20000"/>
                    </a:schemeClr>
                  </a:solidFill>
                  <a:ln w="15875">
                    <a:solidFill>
                      <a:schemeClr val="bg1">
                        <a:lumMod val="6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7" name="TextBox 76">
                    <a:extLst>
                      <a:ext uri="{FF2B5EF4-FFF2-40B4-BE49-F238E27FC236}">
                        <a16:creationId xmlns:a16="http://schemas.microsoft.com/office/drawing/2014/main" id="{BC0AAA2E-9846-9A78-DAEE-23EF48F7C34C}"/>
                      </a:ext>
                    </a:extLst>
                  </p:cNvPr>
                  <p:cNvSpPr txBox="1"/>
                  <p:nvPr/>
                </p:nvSpPr>
                <p:spPr>
                  <a:xfrm>
                    <a:off x="6939584" y="3955735"/>
                    <a:ext cx="185948" cy="123111"/>
                  </a:xfrm>
                  <a:prstGeom prst="rect">
                    <a:avLst/>
                  </a:prstGeom>
                  <a:noFill/>
                </p:spPr>
                <p:txBody>
                  <a:bodyPr wrap="none" lIns="0" tIns="0" rIns="0" bIns="0" rtlCol="0" anchor="ctr">
                    <a:spAutoFit/>
                  </a:bodyPr>
                  <a:lstStyle/>
                  <a:p>
                    <a:pPr algn="ctr"/>
                    <a:r>
                      <a:rPr lang="ko-KR" altLang="en-US" sz="8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운동</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sp>
            <p:nvSpPr>
              <p:cNvPr id="80" name="TextBox 79">
                <a:extLst>
                  <a:ext uri="{FF2B5EF4-FFF2-40B4-BE49-F238E27FC236}">
                    <a16:creationId xmlns:a16="http://schemas.microsoft.com/office/drawing/2014/main" id="{746C1B04-A62D-624D-C769-184C8578A9F0}"/>
                  </a:ext>
                </a:extLst>
              </p:cNvPr>
              <p:cNvSpPr txBox="1"/>
              <p:nvPr/>
            </p:nvSpPr>
            <p:spPr>
              <a:xfrm>
                <a:off x="5706916" y="3244076"/>
                <a:ext cx="851194" cy="292388"/>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일반적 신체활동</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 움직임</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nvGrpSpPr>
              <p:cNvPr id="82" name="그룹 81">
                <a:extLst>
                  <a:ext uri="{FF2B5EF4-FFF2-40B4-BE49-F238E27FC236}">
                    <a16:creationId xmlns:a16="http://schemas.microsoft.com/office/drawing/2014/main" id="{E60DD3BA-D097-8D94-DF60-6957D97224B5}"/>
                  </a:ext>
                </a:extLst>
              </p:cNvPr>
              <p:cNvGrpSpPr/>
              <p:nvPr/>
            </p:nvGrpSpPr>
            <p:grpSpPr>
              <a:xfrm>
                <a:off x="5195988" y="3654120"/>
                <a:ext cx="713577" cy="211758"/>
                <a:chOff x="4831052" y="3776049"/>
                <a:chExt cx="713577" cy="232934"/>
              </a:xfrm>
            </p:grpSpPr>
            <p:sp>
              <p:nvSpPr>
                <p:cNvPr id="81" name="사각형: 둥근 모서리 80">
                  <a:extLst>
                    <a:ext uri="{FF2B5EF4-FFF2-40B4-BE49-F238E27FC236}">
                      <a16:creationId xmlns:a16="http://schemas.microsoft.com/office/drawing/2014/main" id="{DE523798-8E55-1FFD-8152-EFDECA795BE4}"/>
                    </a:ext>
                  </a:extLst>
                </p:cNvPr>
                <p:cNvSpPr/>
                <p:nvPr/>
              </p:nvSpPr>
              <p:spPr>
                <a:xfrm>
                  <a:off x="4831052" y="3776049"/>
                  <a:ext cx="713577" cy="232934"/>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CA66E528-A8A3-735E-715B-05145A667D0B}"/>
                    </a:ext>
                  </a:extLst>
                </p:cNvPr>
                <p:cNvSpPr txBox="1"/>
                <p:nvPr/>
              </p:nvSpPr>
              <p:spPr>
                <a:xfrm>
                  <a:off x="4908918" y="3816342"/>
                  <a:ext cx="557845" cy="15234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정원 가꾸기</a:t>
                  </a:r>
                </a:p>
              </p:txBody>
            </p:sp>
          </p:grpSp>
          <p:grpSp>
            <p:nvGrpSpPr>
              <p:cNvPr id="84" name="그룹 83">
                <a:extLst>
                  <a:ext uri="{FF2B5EF4-FFF2-40B4-BE49-F238E27FC236}">
                    <a16:creationId xmlns:a16="http://schemas.microsoft.com/office/drawing/2014/main" id="{027DDA55-996B-08F5-67C4-90B8794A610F}"/>
                  </a:ext>
                </a:extLst>
              </p:cNvPr>
              <p:cNvGrpSpPr/>
              <p:nvPr/>
            </p:nvGrpSpPr>
            <p:grpSpPr>
              <a:xfrm>
                <a:off x="5055012" y="3920567"/>
                <a:ext cx="713577" cy="211758"/>
                <a:chOff x="4829587" y="4111067"/>
                <a:chExt cx="713577" cy="211758"/>
              </a:xfrm>
            </p:grpSpPr>
            <p:sp>
              <p:nvSpPr>
                <p:cNvPr id="83" name="사각형: 둥근 모서리 82">
                  <a:extLst>
                    <a:ext uri="{FF2B5EF4-FFF2-40B4-BE49-F238E27FC236}">
                      <a16:creationId xmlns:a16="http://schemas.microsoft.com/office/drawing/2014/main" id="{156B015B-6B58-D436-8932-F752A3A48AEA}"/>
                    </a:ext>
                  </a:extLst>
                </p:cNvPr>
                <p:cNvSpPr/>
                <p:nvPr/>
              </p:nvSpPr>
              <p:spPr>
                <a:xfrm>
                  <a:off x="4829587" y="4111067"/>
                  <a:ext cx="713577" cy="211758"/>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4D3A6566-FA0E-5356-0BEE-24B5D0F5D324}"/>
                    </a:ext>
                  </a:extLst>
                </p:cNvPr>
                <p:cNvSpPr txBox="1"/>
                <p:nvPr/>
              </p:nvSpPr>
              <p:spPr>
                <a:xfrm>
                  <a:off x="4907453" y="4147697"/>
                  <a:ext cx="557845"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계단 오르기</a:t>
                  </a:r>
                </a:p>
              </p:txBody>
            </p:sp>
          </p:grpSp>
          <p:grpSp>
            <p:nvGrpSpPr>
              <p:cNvPr id="85" name="그룹 84">
                <a:extLst>
                  <a:ext uri="{FF2B5EF4-FFF2-40B4-BE49-F238E27FC236}">
                    <a16:creationId xmlns:a16="http://schemas.microsoft.com/office/drawing/2014/main" id="{96791360-685A-AF93-2B71-B9D868956765}"/>
                  </a:ext>
                </a:extLst>
              </p:cNvPr>
              <p:cNvGrpSpPr/>
              <p:nvPr/>
            </p:nvGrpSpPr>
            <p:grpSpPr>
              <a:xfrm>
                <a:off x="4839112" y="4676217"/>
                <a:ext cx="713577" cy="211758"/>
                <a:chOff x="4699412" y="4206317"/>
                <a:chExt cx="713577" cy="211758"/>
              </a:xfrm>
            </p:grpSpPr>
            <p:sp>
              <p:nvSpPr>
                <p:cNvPr id="86" name="사각형: 둥근 모서리 85">
                  <a:extLst>
                    <a:ext uri="{FF2B5EF4-FFF2-40B4-BE49-F238E27FC236}">
                      <a16:creationId xmlns:a16="http://schemas.microsoft.com/office/drawing/2014/main" id="{5D5BBC24-F76D-FAC6-F69B-67B4A28AD965}"/>
                    </a:ext>
                  </a:extLst>
                </p:cNvPr>
                <p:cNvSpPr/>
                <p:nvPr/>
              </p:nvSpPr>
              <p:spPr>
                <a:xfrm>
                  <a:off x="4699412" y="4206317"/>
                  <a:ext cx="713577" cy="211758"/>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7" name="TextBox 86">
                  <a:extLst>
                    <a:ext uri="{FF2B5EF4-FFF2-40B4-BE49-F238E27FC236}">
                      <a16:creationId xmlns:a16="http://schemas.microsoft.com/office/drawing/2014/main" id="{67607A22-3DD2-0186-3526-FC67FB9D1C8E}"/>
                    </a:ext>
                  </a:extLst>
                </p:cNvPr>
                <p:cNvSpPr txBox="1"/>
                <p:nvPr/>
              </p:nvSpPr>
              <p:spPr>
                <a:xfrm>
                  <a:off x="4791705" y="4242947"/>
                  <a:ext cx="528991"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자전거타기</a:t>
                  </a:r>
                </a:p>
              </p:txBody>
            </p:sp>
          </p:grpSp>
          <p:grpSp>
            <p:nvGrpSpPr>
              <p:cNvPr id="88" name="그룹 87">
                <a:extLst>
                  <a:ext uri="{FF2B5EF4-FFF2-40B4-BE49-F238E27FC236}">
                    <a16:creationId xmlns:a16="http://schemas.microsoft.com/office/drawing/2014/main" id="{5B3A4E86-164C-11CE-753D-0B3C12D8CA2E}"/>
                  </a:ext>
                </a:extLst>
              </p:cNvPr>
              <p:cNvGrpSpPr/>
              <p:nvPr/>
            </p:nvGrpSpPr>
            <p:grpSpPr>
              <a:xfrm>
                <a:off x="4394612" y="4927042"/>
                <a:ext cx="713577" cy="211758"/>
                <a:chOff x="4829587" y="4111067"/>
                <a:chExt cx="713577" cy="211758"/>
              </a:xfrm>
            </p:grpSpPr>
            <p:sp>
              <p:nvSpPr>
                <p:cNvPr id="89" name="사각형: 둥근 모서리 88">
                  <a:extLst>
                    <a:ext uri="{FF2B5EF4-FFF2-40B4-BE49-F238E27FC236}">
                      <a16:creationId xmlns:a16="http://schemas.microsoft.com/office/drawing/2014/main" id="{837F939F-7408-CC90-48EB-2D9BA6FED0F5}"/>
                    </a:ext>
                  </a:extLst>
                </p:cNvPr>
                <p:cNvSpPr/>
                <p:nvPr/>
              </p:nvSpPr>
              <p:spPr>
                <a:xfrm>
                  <a:off x="4829587" y="4111067"/>
                  <a:ext cx="713577" cy="211758"/>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0" name="TextBox 89">
                  <a:extLst>
                    <a:ext uri="{FF2B5EF4-FFF2-40B4-BE49-F238E27FC236}">
                      <a16:creationId xmlns:a16="http://schemas.microsoft.com/office/drawing/2014/main" id="{25979424-079A-F595-DE95-77008E317225}"/>
                    </a:ext>
                  </a:extLst>
                </p:cNvPr>
                <p:cNvSpPr txBox="1"/>
                <p:nvPr/>
              </p:nvSpPr>
              <p:spPr>
                <a:xfrm>
                  <a:off x="5027678" y="4147697"/>
                  <a:ext cx="317395"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타이핑</a:t>
                  </a:r>
                </a:p>
              </p:txBody>
            </p:sp>
          </p:grpSp>
          <p:grpSp>
            <p:nvGrpSpPr>
              <p:cNvPr id="91" name="그룹 90">
                <a:extLst>
                  <a:ext uri="{FF2B5EF4-FFF2-40B4-BE49-F238E27FC236}">
                    <a16:creationId xmlns:a16="http://schemas.microsoft.com/office/drawing/2014/main" id="{7DEC0B87-FB32-4A6E-57D0-55055D8B9653}"/>
                  </a:ext>
                </a:extLst>
              </p:cNvPr>
              <p:cNvGrpSpPr/>
              <p:nvPr/>
            </p:nvGrpSpPr>
            <p:grpSpPr>
              <a:xfrm>
                <a:off x="5137562" y="5117542"/>
                <a:ext cx="713577" cy="211758"/>
                <a:chOff x="4829587" y="4111067"/>
                <a:chExt cx="713577" cy="211758"/>
              </a:xfrm>
            </p:grpSpPr>
            <p:sp>
              <p:nvSpPr>
                <p:cNvPr id="92" name="사각형: 둥근 모서리 91">
                  <a:extLst>
                    <a:ext uri="{FF2B5EF4-FFF2-40B4-BE49-F238E27FC236}">
                      <a16:creationId xmlns:a16="http://schemas.microsoft.com/office/drawing/2014/main" id="{96D2C9A5-DADE-0B74-B956-EB45EAA15951}"/>
                    </a:ext>
                  </a:extLst>
                </p:cNvPr>
                <p:cNvSpPr/>
                <p:nvPr/>
              </p:nvSpPr>
              <p:spPr>
                <a:xfrm>
                  <a:off x="4829587" y="4111067"/>
                  <a:ext cx="713577" cy="211758"/>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3" name="TextBox 92">
                  <a:extLst>
                    <a:ext uri="{FF2B5EF4-FFF2-40B4-BE49-F238E27FC236}">
                      <a16:creationId xmlns:a16="http://schemas.microsoft.com/office/drawing/2014/main" id="{A334F8D1-57B5-4ECE-3047-9D9D62099BFB}"/>
                    </a:ext>
                  </a:extLst>
                </p:cNvPr>
                <p:cNvSpPr txBox="1"/>
                <p:nvPr/>
              </p:nvSpPr>
              <p:spPr>
                <a:xfrm>
                  <a:off x="4974779" y="4147697"/>
                  <a:ext cx="423193"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산책하기</a:t>
                  </a:r>
                </a:p>
              </p:txBody>
            </p:sp>
          </p:grpSp>
          <p:grpSp>
            <p:nvGrpSpPr>
              <p:cNvPr id="94" name="그룹 93">
                <a:extLst>
                  <a:ext uri="{FF2B5EF4-FFF2-40B4-BE49-F238E27FC236}">
                    <a16:creationId xmlns:a16="http://schemas.microsoft.com/office/drawing/2014/main" id="{2D2D1865-275D-86F0-826C-23E91BC8239A}"/>
                  </a:ext>
                </a:extLst>
              </p:cNvPr>
              <p:cNvGrpSpPr/>
              <p:nvPr/>
            </p:nvGrpSpPr>
            <p:grpSpPr>
              <a:xfrm>
                <a:off x="5023262" y="5435042"/>
                <a:ext cx="713577" cy="211758"/>
                <a:chOff x="4829587" y="4111067"/>
                <a:chExt cx="713577" cy="211758"/>
              </a:xfrm>
            </p:grpSpPr>
            <p:sp>
              <p:nvSpPr>
                <p:cNvPr id="95" name="사각형: 둥근 모서리 94">
                  <a:extLst>
                    <a:ext uri="{FF2B5EF4-FFF2-40B4-BE49-F238E27FC236}">
                      <a16:creationId xmlns:a16="http://schemas.microsoft.com/office/drawing/2014/main" id="{5CCCCB22-1BC3-655E-5269-2C29F3A20101}"/>
                    </a:ext>
                  </a:extLst>
                </p:cNvPr>
                <p:cNvSpPr/>
                <p:nvPr/>
              </p:nvSpPr>
              <p:spPr>
                <a:xfrm>
                  <a:off x="4829587" y="4111067"/>
                  <a:ext cx="713577" cy="211758"/>
                </a:xfrm>
                <a:prstGeom prst="roundRect">
                  <a:avLst>
                    <a:gd name="adj" fmla="val 50000"/>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6" name="TextBox 95">
                  <a:extLst>
                    <a:ext uri="{FF2B5EF4-FFF2-40B4-BE49-F238E27FC236}">
                      <a16:creationId xmlns:a16="http://schemas.microsoft.com/office/drawing/2014/main" id="{2FCEB1DB-96C7-D52D-1599-9B5D9B39B412}"/>
                    </a:ext>
                  </a:extLst>
                </p:cNvPr>
                <p:cNvSpPr txBox="1"/>
                <p:nvPr/>
              </p:nvSpPr>
              <p:spPr>
                <a:xfrm>
                  <a:off x="4974779" y="4147697"/>
                  <a:ext cx="423193" cy="1384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요리하기</a:t>
                  </a:r>
                </a:p>
              </p:txBody>
            </p:sp>
          </p:grpSp>
          <p:grpSp>
            <p:nvGrpSpPr>
              <p:cNvPr id="97" name="그룹 96">
                <a:extLst>
                  <a:ext uri="{FF2B5EF4-FFF2-40B4-BE49-F238E27FC236}">
                    <a16:creationId xmlns:a16="http://schemas.microsoft.com/office/drawing/2014/main" id="{FBB21685-33AA-D811-DDC4-74F811C7A679}"/>
                  </a:ext>
                </a:extLst>
              </p:cNvPr>
              <p:cNvGrpSpPr/>
              <p:nvPr/>
            </p:nvGrpSpPr>
            <p:grpSpPr>
              <a:xfrm>
                <a:off x="4188237" y="4343400"/>
                <a:ext cx="713577" cy="318592"/>
                <a:chOff x="4829587" y="4057650"/>
                <a:chExt cx="713577" cy="318592"/>
              </a:xfrm>
            </p:grpSpPr>
            <p:sp>
              <p:nvSpPr>
                <p:cNvPr id="98" name="사각형: 둥근 모서리 97">
                  <a:extLst>
                    <a:ext uri="{FF2B5EF4-FFF2-40B4-BE49-F238E27FC236}">
                      <a16:creationId xmlns:a16="http://schemas.microsoft.com/office/drawing/2014/main" id="{68EDBAB8-6968-F47A-E7DA-55B33A4FA33D}"/>
                    </a:ext>
                  </a:extLst>
                </p:cNvPr>
                <p:cNvSpPr/>
                <p:nvPr/>
              </p:nvSpPr>
              <p:spPr>
                <a:xfrm>
                  <a:off x="4829587" y="4057650"/>
                  <a:ext cx="713577" cy="318592"/>
                </a:xfrm>
                <a:prstGeom prst="roundRect">
                  <a:avLst>
                    <a:gd name="adj" fmla="val 16117"/>
                  </a:avLst>
                </a:prstGeom>
                <a:solidFill>
                  <a:schemeClr val="bg1"/>
                </a:solidFill>
                <a:ln w="158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9" name="TextBox 98">
                  <a:extLst>
                    <a:ext uri="{FF2B5EF4-FFF2-40B4-BE49-F238E27FC236}">
                      <a16:creationId xmlns:a16="http://schemas.microsoft.com/office/drawing/2014/main" id="{9A33237A-A5E6-BB02-42CD-5C04AC0840C5}"/>
                    </a:ext>
                  </a:extLst>
                </p:cNvPr>
                <p:cNvSpPr txBox="1"/>
                <p:nvPr/>
              </p:nvSpPr>
              <p:spPr>
                <a:xfrm>
                  <a:off x="4960352" y="4078447"/>
                  <a:ext cx="452047" cy="27699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소방관의</a:t>
                  </a:r>
                </a:p>
                <a:p>
                  <a:pPr algn="ct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화재 진압</a:t>
                  </a:r>
                </a:p>
              </p:txBody>
            </p:sp>
          </p:grpSp>
        </p:grpSp>
        <p:cxnSp>
          <p:nvCxnSpPr>
            <p:cNvPr id="18" name="직선 화살표 연결선 17">
              <a:extLst>
                <a:ext uri="{FF2B5EF4-FFF2-40B4-BE49-F238E27FC236}">
                  <a16:creationId xmlns:a16="http://schemas.microsoft.com/office/drawing/2014/main" id="{2DC6C0BA-DCB9-B89F-4609-5D44D5067C49}"/>
                </a:ext>
              </a:extLst>
            </p:cNvPr>
            <p:cNvCxnSpPr>
              <a:cxnSpLocks/>
            </p:cNvCxnSpPr>
            <p:nvPr/>
          </p:nvCxnSpPr>
          <p:spPr>
            <a:xfrm flipH="1" flipV="1">
              <a:off x="6820939" y="4339326"/>
              <a:ext cx="161357" cy="102499"/>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E8789C10-1385-202D-114F-E22F73E46941}"/>
                </a:ext>
              </a:extLst>
            </p:cNvPr>
            <p:cNvCxnSpPr>
              <a:cxnSpLocks/>
            </p:cNvCxnSpPr>
            <p:nvPr/>
          </p:nvCxnSpPr>
          <p:spPr>
            <a:xfrm flipH="1">
              <a:off x="6839989" y="4676775"/>
              <a:ext cx="116436" cy="56251"/>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a:extLst>
                <a:ext uri="{FF2B5EF4-FFF2-40B4-BE49-F238E27FC236}">
                  <a16:creationId xmlns:a16="http://schemas.microsoft.com/office/drawing/2014/main" id="{C4E88E2B-FD2B-1B3A-3FF8-87CA1AE705A5}"/>
                </a:ext>
              </a:extLst>
            </p:cNvPr>
            <p:cNvCxnSpPr>
              <a:cxnSpLocks/>
            </p:cNvCxnSpPr>
            <p:nvPr/>
          </p:nvCxnSpPr>
          <p:spPr>
            <a:xfrm flipV="1">
              <a:off x="7254875" y="4165600"/>
              <a:ext cx="0" cy="117475"/>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50" name="직선 화살표 연결선 49">
              <a:extLst>
                <a:ext uri="{FF2B5EF4-FFF2-40B4-BE49-F238E27FC236}">
                  <a16:creationId xmlns:a16="http://schemas.microsoft.com/office/drawing/2014/main" id="{6A03E57F-1A66-F6C3-5B03-29A6D24E9E24}"/>
                </a:ext>
              </a:extLst>
            </p:cNvPr>
            <p:cNvCxnSpPr>
              <a:cxnSpLocks/>
            </p:cNvCxnSpPr>
            <p:nvPr/>
          </p:nvCxnSpPr>
          <p:spPr>
            <a:xfrm flipV="1">
              <a:off x="7512050" y="4333875"/>
              <a:ext cx="168275" cy="101600"/>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58" name="직선 화살표 연결선 57">
              <a:extLst>
                <a:ext uri="{FF2B5EF4-FFF2-40B4-BE49-F238E27FC236}">
                  <a16:creationId xmlns:a16="http://schemas.microsoft.com/office/drawing/2014/main" id="{60599999-020A-ECFE-0C90-263ACA720B0B}"/>
                </a:ext>
              </a:extLst>
            </p:cNvPr>
            <p:cNvCxnSpPr>
              <a:cxnSpLocks/>
            </p:cNvCxnSpPr>
            <p:nvPr/>
          </p:nvCxnSpPr>
          <p:spPr>
            <a:xfrm>
              <a:off x="7534275" y="4676775"/>
              <a:ext cx="127000" cy="41275"/>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직선 화살표 연결선 100">
              <a:extLst>
                <a:ext uri="{FF2B5EF4-FFF2-40B4-BE49-F238E27FC236}">
                  <a16:creationId xmlns:a16="http://schemas.microsoft.com/office/drawing/2014/main" id="{161FD3A5-78EB-6FF4-198E-2DC9C84C5240}"/>
                </a:ext>
              </a:extLst>
            </p:cNvPr>
            <p:cNvCxnSpPr>
              <a:cxnSpLocks/>
            </p:cNvCxnSpPr>
            <p:nvPr/>
          </p:nvCxnSpPr>
          <p:spPr>
            <a:xfrm>
              <a:off x="7261225" y="4876800"/>
              <a:ext cx="0" cy="117475"/>
            </a:xfrm>
            <a:prstGeom prst="straightConnector1">
              <a:avLst/>
            </a:prstGeom>
            <a:ln>
              <a:solidFill>
                <a:srgbClr val="FD9803"/>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직선 화살표 연결선 105">
              <a:extLst>
                <a:ext uri="{FF2B5EF4-FFF2-40B4-BE49-F238E27FC236}">
                  <a16:creationId xmlns:a16="http://schemas.microsoft.com/office/drawing/2014/main" id="{8F8BFFD8-213F-C124-FD82-B0B41464E896}"/>
                </a:ext>
              </a:extLst>
            </p:cNvPr>
            <p:cNvCxnSpPr>
              <a:cxnSpLocks/>
            </p:cNvCxnSpPr>
            <p:nvPr/>
          </p:nvCxnSpPr>
          <p:spPr>
            <a:xfrm flipH="1" flipV="1">
              <a:off x="6016077" y="3763064"/>
              <a:ext cx="218036" cy="65986"/>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8" name="직선 화살표 연결선 107">
              <a:extLst>
                <a:ext uri="{FF2B5EF4-FFF2-40B4-BE49-F238E27FC236}">
                  <a16:creationId xmlns:a16="http://schemas.microsoft.com/office/drawing/2014/main" id="{1E4D29B7-4F26-3231-6B10-9AA231C69AE7}"/>
                </a:ext>
              </a:extLst>
            </p:cNvPr>
            <p:cNvCxnSpPr>
              <a:cxnSpLocks/>
            </p:cNvCxnSpPr>
            <p:nvPr/>
          </p:nvCxnSpPr>
          <p:spPr>
            <a:xfrm flipH="1" flipV="1">
              <a:off x="5882727" y="4020239"/>
              <a:ext cx="127548" cy="42174"/>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1" name="직선 화살표 연결선 110">
              <a:extLst>
                <a:ext uri="{FF2B5EF4-FFF2-40B4-BE49-F238E27FC236}">
                  <a16:creationId xmlns:a16="http://schemas.microsoft.com/office/drawing/2014/main" id="{06FBE880-52A5-48FD-30EF-4C3693E07AA2}"/>
                </a:ext>
              </a:extLst>
            </p:cNvPr>
            <p:cNvCxnSpPr>
              <a:cxnSpLocks/>
            </p:cNvCxnSpPr>
            <p:nvPr/>
          </p:nvCxnSpPr>
          <p:spPr>
            <a:xfrm flipH="1">
              <a:off x="5020714" y="4463151"/>
              <a:ext cx="833986" cy="0"/>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3" name="직선 화살표 연결선 112">
              <a:extLst>
                <a:ext uri="{FF2B5EF4-FFF2-40B4-BE49-F238E27FC236}">
                  <a16:creationId xmlns:a16="http://schemas.microsoft.com/office/drawing/2014/main" id="{757612F7-BB94-B703-074B-AB7CCAB052A7}"/>
                </a:ext>
              </a:extLst>
            </p:cNvPr>
            <p:cNvCxnSpPr>
              <a:cxnSpLocks/>
            </p:cNvCxnSpPr>
            <p:nvPr/>
          </p:nvCxnSpPr>
          <p:spPr>
            <a:xfrm flipH="1">
              <a:off x="5670001" y="4768745"/>
              <a:ext cx="203749" cy="0"/>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5" name="직선 화살표 연결선 114">
              <a:extLst>
                <a:ext uri="{FF2B5EF4-FFF2-40B4-BE49-F238E27FC236}">
                  <a16:creationId xmlns:a16="http://schemas.microsoft.com/office/drawing/2014/main" id="{D6EBF5EF-2568-4E25-B4B2-CFBD96767F1D}"/>
                </a:ext>
              </a:extLst>
            </p:cNvPr>
            <p:cNvCxnSpPr>
              <a:cxnSpLocks/>
            </p:cNvCxnSpPr>
            <p:nvPr/>
          </p:nvCxnSpPr>
          <p:spPr>
            <a:xfrm flipH="1">
              <a:off x="5226050" y="5019570"/>
              <a:ext cx="755650" cy="0"/>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8" name="직선 화살표 연결선 117">
              <a:extLst>
                <a:ext uri="{FF2B5EF4-FFF2-40B4-BE49-F238E27FC236}">
                  <a16:creationId xmlns:a16="http://schemas.microsoft.com/office/drawing/2014/main" id="{FE833F58-F720-33FC-25F7-826604EFA341}"/>
                </a:ext>
              </a:extLst>
            </p:cNvPr>
            <p:cNvCxnSpPr>
              <a:cxnSpLocks/>
            </p:cNvCxnSpPr>
            <p:nvPr/>
          </p:nvCxnSpPr>
          <p:spPr>
            <a:xfrm flipH="1">
              <a:off x="5975350" y="5213245"/>
              <a:ext cx="180975" cy="0"/>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0" name="직선 화살표 연결선 119">
              <a:extLst>
                <a:ext uri="{FF2B5EF4-FFF2-40B4-BE49-F238E27FC236}">
                  <a16:creationId xmlns:a16="http://schemas.microsoft.com/office/drawing/2014/main" id="{18A2A772-C2E7-17AB-B0FF-65493F58CEF9}"/>
                </a:ext>
              </a:extLst>
            </p:cNvPr>
            <p:cNvCxnSpPr>
              <a:cxnSpLocks/>
            </p:cNvCxnSpPr>
            <p:nvPr/>
          </p:nvCxnSpPr>
          <p:spPr>
            <a:xfrm flipH="1">
              <a:off x="5842000" y="5384800"/>
              <a:ext cx="539750" cy="142770"/>
            </a:xfrm>
            <a:prstGeom prst="straightConnector1">
              <a:avLst/>
            </a:prstGeom>
            <a:ln>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7126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D556790E-1043-1CB1-85A7-62B912B639BF}"/>
              </a:ext>
            </a:extLst>
          </p:cNvPr>
          <p:cNvGrpSpPr/>
          <p:nvPr/>
        </p:nvGrpSpPr>
        <p:grpSpPr>
          <a:xfrm>
            <a:off x="230595" y="348573"/>
            <a:ext cx="1275081" cy="492443"/>
            <a:chOff x="230595" y="348573"/>
            <a:chExt cx="1275081" cy="492443"/>
          </a:xfrm>
        </p:grpSpPr>
        <p:sp>
          <p:nvSpPr>
            <p:cNvPr id="3" name="TextBox 2">
              <a:extLst>
                <a:ext uri="{FF2B5EF4-FFF2-40B4-BE49-F238E27FC236}">
                  <a16:creationId xmlns:a16="http://schemas.microsoft.com/office/drawing/2014/main" id="{51682D31-D5A2-9A74-5E27-DAFC56253334}"/>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성격</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A24DB38B-E367-33E2-BCF6-1561625C9740}"/>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48CCE9F5-83D2-75FE-EFF7-C3F61329DF5B}"/>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89689D00-0154-3AAD-E158-BC4C0B3DE23F}"/>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 name="그룹 6">
            <a:extLst>
              <a:ext uri="{FF2B5EF4-FFF2-40B4-BE49-F238E27FC236}">
                <a16:creationId xmlns:a16="http://schemas.microsoft.com/office/drawing/2014/main" id="{45EDAA05-63EA-3323-5955-25C6F24EA37A}"/>
              </a:ext>
            </a:extLst>
          </p:cNvPr>
          <p:cNvGrpSpPr/>
          <p:nvPr/>
        </p:nvGrpSpPr>
        <p:grpSpPr>
          <a:xfrm>
            <a:off x="468313" y="1268760"/>
            <a:ext cx="2621539" cy="279806"/>
            <a:chOff x="468312" y="1266631"/>
            <a:chExt cx="2621539" cy="279806"/>
          </a:xfrm>
        </p:grpSpPr>
        <p:sp>
          <p:nvSpPr>
            <p:cNvPr id="8" name="TextBox 7">
              <a:extLst>
                <a:ext uri="{FF2B5EF4-FFF2-40B4-BE49-F238E27FC236}">
                  <a16:creationId xmlns:a16="http://schemas.microsoft.com/office/drawing/2014/main" id="{6EF1A5E0-55B5-8E1E-B048-D047855CE586}"/>
                </a:ext>
              </a:extLst>
            </p:cNvPr>
            <p:cNvSpPr txBox="1"/>
            <p:nvPr/>
          </p:nvSpPr>
          <p:spPr>
            <a:xfrm>
              <a:off x="762291" y="1266631"/>
              <a:ext cx="232756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체육과의 성격과 중점</a:t>
              </a:r>
            </a:p>
          </p:txBody>
        </p:sp>
        <p:grpSp>
          <p:nvGrpSpPr>
            <p:cNvPr id="9" name="그룹 8">
              <a:extLst>
                <a:ext uri="{FF2B5EF4-FFF2-40B4-BE49-F238E27FC236}">
                  <a16:creationId xmlns:a16="http://schemas.microsoft.com/office/drawing/2014/main" id="{822DABC4-DAF9-B055-E71D-18E9B4DE194A}"/>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54EAE5BE-22FA-FF86-E698-44D9D3973F08}"/>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2677044B-17E1-CB3D-C7AB-AD35A2D3B432}"/>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967D9C15-07FE-5871-362B-9FB61581519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72" name="그룹 71">
            <a:extLst>
              <a:ext uri="{FF2B5EF4-FFF2-40B4-BE49-F238E27FC236}">
                <a16:creationId xmlns:a16="http://schemas.microsoft.com/office/drawing/2014/main" id="{EF571AC6-EC88-5924-1D30-C87720C4E896}"/>
              </a:ext>
            </a:extLst>
          </p:cNvPr>
          <p:cNvGrpSpPr/>
          <p:nvPr/>
        </p:nvGrpSpPr>
        <p:grpSpPr>
          <a:xfrm>
            <a:off x="467610" y="1526942"/>
            <a:ext cx="8208779" cy="4658377"/>
            <a:chOff x="467610" y="1526942"/>
            <a:chExt cx="8208779" cy="4658377"/>
          </a:xfrm>
        </p:grpSpPr>
        <p:grpSp>
          <p:nvGrpSpPr>
            <p:cNvPr id="54" name="그룹 53">
              <a:extLst>
                <a:ext uri="{FF2B5EF4-FFF2-40B4-BE49-F238E27FC236}">
                  <a16:creationId xmlns:a16="http://schemas.microsoft.com/office/drawing/2014/main" id="{2E1E56BD-D7C6-CD4E-6BD0-AB6DA6315A7D}"/>
                </a:ext>
              </a:extLst>
            </p:cNvPr>
            <p:cNvGrpSpPr/>
            <p:nvPr/>
          </p:nvGrpSpPr>
          <p:grpSpPr>
            <a:xfrm>
              <a:off x="467610" y="2202632"/>
              <a:ext cx="2429499" cy="3982687"/>
              <a:chOff x="467610" y="2202632"/>
              <a:chExt cx="2429499" cy="3982687"/>
            </a:xfrm>
          </p:grpSpPr>
          <p:grpSp>
            <p:nvGrpSpPr>
              <p:cNvPr id="52" name="그룹 51">
                <a:extLst>
                  <a:ext uri="{FF2B5EF4-FFF2-40B4-BE49-F238E27FC236}">
                    <a16:creationId xmlns:a16="http://schemas.microsoft.com/office/drawing/2014/main" id="{07748CEB-8796-6EF9-2A28-E49BD89709A5}"/>
                  </a:ext>
                </a:extLst>
              </p:cNvPr>
              <p:cNvGrpSpPr/>
              <p:nvPr/>
            </p:nvGrpSpPr>
            <p:grpSpPr>
              <a:xfrm>
                <a:off x="467610" y="2202632"/>
                <a:ext cx="2429499" cy="3982687"/>
                <a:chOff x="467610" y="2202632"/>
                <a:chExt cx="2429499" cy="3982687"/>
              </a:xfrm>
            </p:grpSpPr>
            <p:sp>
              <p:nvSpPr>
                <p:cNvPr id="33" name="사각형: 둥근 모서리 32">
                  <a:extLst>
                    <a:ext uri="{FF2B5EF4-FFF2-40B4-BE49-F238E27FC236}">
                      <a16:creationId xmlns:a16="http://schemas.microsoft.com/office/drawing/2014/main" id="{623B820F-A9CE-EE9B-CAF3-FA5FB596FA44}"/>
                    </a:ext>
                  </a:extLst>
                </p:cNvPr>
                <p:cNvSpPr/>
                <p:nvPr/>
              </p:nvSpPr>
              <p:spPr>
                <a:xfrm>
                  <a:off x="467610" y="3031306"/>
                  <a:ext cx="2429499" cy="3154013"/>
                </a:xfrm>
                <a:prstGeom prst="roundRect">
                  <a:avLst>
                    <a:gd name="adj" fmla="val 5585"/>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7" name="사각형: 둥근 모서리 36">
                  <a:extLst>
                    <a:ext uri="{FF2B5EF4-FFF2-40B4-BE49-F238E27FC236}">
                      <a16:creationId xmlns:a16="http://schemas.microsoft.com/office/drawing/2014/main" id="{ADBB4AE2-26B9-406E-177A-D49CEA1024ED}"/>
                    </a:ext>
                  </a:extLst>
                </p:cNvPr>
                <p:cNvSpPr/>
                <p:nvPr/>
              </p:nvSpPr>
              <p:spPr>
                <a:xfrm>
                  <a:off x="467610" y="2202632"/>
                  <a:ext cx="2429499" cy="1140644"/>
                </a:xfrm>
                <a:prstGeom prst="roundRect">
                  <a:avLst>
                    <a:gd name="adj" fmla="val 1029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35" name="TextBox 34">
                <a:extLst>
                  <a:ext uri="{FF2B5EF4-FFF2-40B4-BE49-F238E27FC236}">
                    <a16:creationId xmlns:a16="http://schemas.microsoft.com/office/drawing/2014/main" id="{EBC4C185-B222-641C-7EC0-BBD66A47A341}"/>
                  </a:ext>
                </a:extLst>
              </p:cNvPr>
              <p:cNvSpPr txBox="1"/>
              <p:nvPr/>
            </p:nvSpPr>
            <p:spPr>
              <a:xfrm>
                <a:off x="578691" y="3465386"/>
                <a:ext cx="2207336" cy="948978"/>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기본 움직임 기술을 바탕으로</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형식의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기본 개념</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체력 및</a:t>
                </a:r>
                <a:endPar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 활동 습관</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기초 및 복합 기술</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움직임의 기본 전략</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기본 가치</a:t>
                </a:r>
                <a:r>
                  <a:rPr lang="en-US" altLang="ko-KR" sz="11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태도를 </a:t>
                </a:r>
                <a:endPar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인지하고 활용</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함으로써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53" name="TextBox 52">
                <a:extLst>
                  <a:ext uri="{FF2B5EF4-FFF2-40B4-BE49-F238E27FC236}">
                    <a16:creationId xmlns:a16="http://schemas.microsoft.com/office/drawing/2014/main" id="{AFC18D83-A445-B147-2EF2-232C30F5D09A}"/>
                  </a:ext>
                </a:extLst>
              </p:cNvPr>
              <p:cNvSpPr txBox="1"/>
              <p:nvPr/>
            </p:nvSpPr>
            <p:spPr>
              <a:xfrm>
                <a:off x="578691" y="4503611"/>
                <a:ext cx="2269852" cy="948978"/>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 창의적인 삶</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 주도적인 삶</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향유하며 사회 속에서 바람직하고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더불어 사는 삶을 위한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기본 역량을 </a:t>
                </a:r>
              </a:p>
              <a:p>
                <a:pPr>
                  <a:spcAft>
                    <a:spcPts val="200"/>
                  </a:spcAft>
                </a:pP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기르는 데 중점</a:t>
                </a:r>
              </a:p>
            </p:txBody>
          </p:sp>
        </p:grpSp>
        <p:grpSp>
          <p:nvGrpSpPr>
            <p:cNvPr id="56" name="그룹 55">
              <a:extLst>
                <a:ext uri="{FF2B5EF4-FFF2-40B4-BE49-F238E27FC236}">
                  <a16:creationId xmlns:a16="http://schemas.microsoft.com/office/drawing/2014/main" id="{07471760-84AE-F1BF-4079-A992B1677654}"/>
                </a:ext>
              </a:extLst>
            </p:cNvPr>
            <p:cNvGrpSpPr/>
            <p:nvPr/>
          </p:nvGrpSpPr>
          <p:grpSpPr>
            <a:xfrm>
              <a:off x="3357250" y="2202632"/>
              <a:ext cx="2429499" cy="3982687"/>
              <a:chOff x="467610" y="2202632"/>
              <a:chExt cx="2429499" cy="3982687"/>
            </a:xfrm>
          </p:grpSpPr>
          <p:grpSp>
            <p:nvGrpSpPr>
              <p:cNvPr id="57" name="그룹 56">
                <a:extLst>
                  <a:ext uri="{FF2B5EF4-FFF2-40B4-BE49-F238E27FC236}">
                    <a16:creationId xmlns:a16="http://schemas.microsoft.com/office/drawing/2014/main" id="{78DD3F97-10A0-A795-5F78-B94EC664E3AA}"/>
                  </a:ext>
                </a:extLst>
              </p:cNvPr>
              <p:cNvGrpSpPr/>
              <p:nvPr/>
            </p:nvGrpSpPr>
            <p:grpSpPr>
              <a:xfrm>
                <a:off x="467610" y="2202632"/>
                <a:ext cx="2429499" cy="3982687"/>
                <a:chOff x="467610" y="2202632"/>
                <a:chExt cx="2429499" cy="3982687"/>
              </a:xfrm>
            </p:grpSpPr>
            <p:sp>
              <p:nvSpPr>
                <p:cNvPr id="60" name="사각형: 둥근 모서리 59">
                  <a:extLst>
                    <a:ext uri="{FF2B5EF4-FFF2-40B4-BE49-F238E27FC236}">
                      <a16:creationId xmlns:a16="http://schemas.microsoft.com/office/drawing/2014/main" id="{8EB3787C-AFEE-234B-ACA4-6D2C3CC9A54B}"/>
                    </a:ext>
                  </a:extLst>
                </p:cNvPr>
                <p:cNvSpPr/>
                <p:nvPr/>
              </p:nvSpPr>
              <p:spPr>
                <a:xfrm>
                  <a:off x="467610" y="3031306"/>
                  <a:ext cx="2429499" cy="3154013"/>
                </a:xfrm>
                <a:prstGeom prst="roundRect">
                  <a:avLst>
                    <a:gd name="adj" fmla="val 5585"/>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61" name="사각형: 둥근 모서리 60">
                  <a:extLst>
                    <a:ext uri="{FF2B5EF4-FFF2-40B4-BE49-F238E27FC236}">
                      <a16:creationId xmlns:a16="http://schemas.microsoft.com/office/drawing/2014/main" id="{9741A98C-2A6C-1B6F-F8C1-A59803E06F54}"/>
                    </a:ext>
                  </a:extLst>
                </p:cNvPr>
                <p:cNvSpPr/>
                <p:nvPr/>
              </p:nvSpPr>
              <p:spPr>
                <a:xfrm>
                  <a:off x="467610" y="2202632"/>
                  <a:ext cx="2429499" cy="1140644"/>
                </a:xfrm>
                <a:prstGeom prst="roundRect">
                  <a:avLst>
                    <a:gd name="adj" fmla="val 1029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58" name="TextBox 57">
                <a:extLst>
                  <a:ext uri="{FF2B5EF4-FFF2-40B4-BE49-F238E27FC236}">
                    <a16:creationId xmlns:a16="http://schemas.microsoft.com/office/drawing/2014/main" id="{21AAA0BE-84BA-B8A4-0DE1-7169D1651294}"/>
                  </a:ext>
                </a:extLst>
              </p:cNvPr>
              <p:cNvSpPr txBox="1"/>
              <p:nvPr/>
            </p:nvSpPr>
            <p:spPr>
              <a:xfrm>
                <a:off x="578691" y="3465386"/>
                <a:ext cx="2231380" cy="1143903"/>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초등학교에서 학습한 다양한</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신체활동의 기본 움직임 기술과 지식</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전략을 바탕으로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제도화된 운동</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 형식의 응용 기술과 전략</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확장된 가치</a:t>
                </a:r>
                <a:r>
                  <a:rPr lang="en-US" altLang="ko-KR" sz="11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태도를 분석하고</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실천</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함으로써</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p:txBody>
          </p:sp>
          <p:sp>
            <p:nvSpPr>
              <p:cNvPr id="59" name="TextBox 58">
                <a:extLst>
                  <a:ext uri="{FF2B5EF4-FFF2-40B4-BE49-F238E27FC236}">
                    <a16:creationId xmlns:a16="http://schemas.microsoft.com/office/drawing/2014/main" id="{5A0EFC28-9AAB-4BFA-0F2B-DE2DE9C19485}"/>
                  </a:ext>
                </a:extLst>
              </p:cNvPr>
              <p:cNvSpPr txBox="1"/>
              <p:nvPr/>
            </p:nvSpPr>
            <p:spPr>
              <a:xfrm>
                <a:off x="578691" y="4719511"/>
                <a:ext cx="2269852" cy="948978"/>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 창의적인 삶</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 주도적인 삶</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향유하며</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사회 속에서 바람직하고</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더불어 사는 삶을 위한</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역량을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err="1">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심화시키는</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데 중점</a:t>
                </a:r>
              </a:p>
            </p:txBody>
          </p:sp>
        </p:grpSp>
        <p:grpSp>
          <p:nvGrpSpPr>
            <p:cNvPr id="62" name="그룹 61">
              <a:extLst>
                <a:ext uri="{FF2B5EF4-FFF2-40B4-BE49-F238E27FC236}">
                  <a16:creationId xmlns:a16="http://schemas.microsoft.com/office/drawing/2014/main" id="{390C9483-B33F-113B-7055-71B05C745126}"/>
                </a:ext>
              </a:extLst>
            </p:cNvPr>
            <p:cNvGrpSpPr/>
            <p:nvPr/>
          </p:nvGrpSpPr>
          <p:grpSpPr>
            <a:xfrm>
              <a:off x="6246890" y="2202632"/>
              <a:ext cx="2429499" cy="3982687"/>
              <a:chOff x="467610" y="2202632"/>
              <a:chExt cx="2429499" cy="3982687"/>
            </a:xfrm>
          </p:grpSpPr>
          <p:grpSp>
            <p:nvGrpSpPr>
              <p:cNvPr id="63" name="그룹 62">
                <a:extLst>
                  <a:ext uri="{FF2B5EF4-FFF2-40B4-BE49-F238E27FC236}">
                    <a16:creationId xmlns:a16="http://schemas.microsoft.com/office/drawing/2014/main" id="{CEB834E0-F13E-22FD-5509-51551F648AD4}"/>
                  </a:ext>
                </a:extLst>
              </p:cNvPr>
              <p:cNvGrpSpPr/>
              <p:nvPr/>
            </p:nvGrpSpPr>
            <p:grpSpPr>
              <a:xfrm>
                <a:off x="467610" y="2202632"/>
                <a:ext cx="2429499" cy="3982687"/>
                <a:chOff x="467610" y="2202632"/>
                <a:chExt cx="2429499" cy="3982687"/>
              </a:xfrm>
            </p:grpSpPr>
            <p:sp>
              <p:nvSpPr>
                <p:cNvPr id="66" name="사각형: 둥근 모서리 65">
                  <a:extLst>
                    <a:ext uri="{FF2B5EF4-FFF2-40B4-BE49-F238E27FC236}">
                      <a16:creationId xmlns:a16="http://schemas.microsoft.com/office/drawing/2014/main" id="{1A7A1A3C-B8CC-7E76-CA95-7796EF44F857}"/>
                    </a:ext>
                  </a:extLst>
                </p:cNvPr>
                <p:cNvSpPr/>
                <p:nvPr/>
              </p:nvSpPr>
              <p:spPr>
                <a:xfrm>
                  <a:off x="467610" y="3031306"/>
                  <a:ext cx="2429499" cy="3154013"/>
                </a:xfrm>
                <a:prstGeom prst="roundRect">
                  <a:avLst>
                    <a:gd name="adj" fmla="val 5585"/>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67" name="사각형: 둥근 모서리 66">
                  <a:extLst>
                    <a:ext uri="{FF2B5EF4-FFF2-40B4-BE49-F238E27FC236}">
                      <a16:creationId xmlns:a16="http://schemas.microsoft.com/office/drawing/2014/main" id="{74C62293-D5F0-94D8-FAC5-6369704D378C}"/>
                    </a:ext>
                  </a:extLst>
                </p:cNvPr>
                <p:cNvSpPr/>
                <p:nvPr/>
              </p:nvSpPr>
              <p:spPr>
                <a:xfrm>
                  <a:off x="467610" y="2202632"/>
                  <a:ext cx="2429499" cy="1140644"/>
                </a:xfrm>
                <a:prstGeom prst="roundRect">
                  <a:avLst>
                    <a:gd name="adj" fmla="val 1029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sp>
            <p:nvSpPr>
              <p:cNvPr id="64" name="TextBox 63">
                <a:extLst>
                  <a:ext uri="{FF2B5EF4-FFF2-40B4-BE49-F238E27FC236}">
                    <a16:creationId xmlns:a16="http://schemas.microsoft.com/office/drawing/2014/main" id="{D95E9803-58B0-C2E5-7D75-4FB29B40840E}"/>
                  </a:ext>
                </a:extLst>
              </p:cNvPr>
              <p:cNvSpPr txBox="1"/>
              <p:nvPr/>
            </p:nvSpPr>
            <p:spPr>
              <a:xfrm>
                <a:off x="578691" y="3465386"/>
                <a:ext cx="2207336" cy="948978"/>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중학교에서 학습한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표현의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신체활동 형식을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err="1">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전문화하여</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학습하고 </a:t>
                </a:r>
                <a:r>
                  <a:rPr lang="ko-KR" altLang="en-US" sz="1100" dirty="0" err="1">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생활화함으로써</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신체활동 역량을 지속적으로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pPr>
                  <a:spcAft>
                    <a:spcPts val="200"/>
                  </a:spcAft>
                </a:pP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발달시키는 데 중점</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p:txBody>
          </p:sp>
          <p:sp>
            <p:nvSpPr>
              <p:cNvPr id="65" name="TextBox 64">
                <a:extLst>
                  <a:ext uri="{FF2B5EF4-FFF2-40B4-BE49-F238E27FC236}">
                    <a16:creationId xmlns:a16="http://schemas.microsoft.com/office/drawing/2014/main" id="{EE6F48BB-3436-638E-7F49-90DF7FB5A35A}"/>
                  </a:ext>
                </a:extLst>
              </p:cNvPr>
              <p:cNvSpPr txBox="1"/>
              <p:nvPr/>
            </p:nvSpPr>
            <p:spPr>
              <a:xfrm>
                <a:off x="578691" y="4503611"/>
                <a:ext cx="2218556" cy="1533753"/>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일반 선택인 체육</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1, 2</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는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세 가지 영역을 심화하여 학습</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진로 선택인 운동과 건강</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문화</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과학에서는 체육 분야 진로를 </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구분하여 전문적으로 학습</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융합 선택인 스포츠 생활</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1, 2</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에서는</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실생활과 융합하여 스포츠를</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지속적으로 </a:t>
                </a:r>
                <a:r>
                  <a:rPr lang="ko-KR" altLang="en-US" sz="11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생활화하도록</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함 </a:t>
                </a:r>
              </a:p>
            </p:txBody>
          </p:sp>
        </p:grpSp>
        <p:grpSp>
          <p:nvGrpSpPr>
            <p:cNvPr id="13" name="그룹 12">
              <a:extLst>
                <a:ext uri="{FF2B5EF4-FFF2-40B4-BE49-F238E27FC236}">
                  <a16:creationId xmlns:a16="http://schemas.microsoft.com/office/drawing/2014/main" id="{7508021B-566E-7BD1-7542-0B704230DB16}"/>
                </a:ext>
              </a:extLst>
            </p:cNvPr>
            <p:cNvGrpSpPr/>
            <p:nvPr/>
          </p:nvGrpSpPr>
          <p:grpSpPr>
            <a:xfrm>
              <a:off x="467610" y="2135957"/>
              <a:ext cx="8208779" cy="1140644"/>
              <a:chOff x="467610" y="1846909"/>
              <a:chExt cx="8208779" cy="2045677"/>
            </a:xfrm>
            <a:gradFill>
              <a:gsLst>
                <a:gs pos="50000">
                  <a:srgbClr val="2374AE"/>
                </a:gs>
                <a:gs pos="1000">
                  <a:srgbClr val="0F958E"/>
                </a:gs>
                <a:gs pos="100000">
                  <a:srgbClr val="935A9E"/>
                </a:gs>
              </a:gsLst>
              <a:lin ang="0" scaled="0"/>
            </a:gradFill>
          </p:grpSpPr>
          <p:sp>
            <p:nvSpPr>
              <p:cNvPr id="14" name="사각형: 둥근 모서리 13">
                <a:extLst>
                  <a:ext uri="{FF2B5EF4-FFF2-40B4-BE49-F238E27FC236}">
                    <a16:creationId xmlns:a16="http://schemas.microsoft.com/office/drawing/2014/main" id="{6BC0CD9F-A6C1-0B40-50ED-BFA56B5B8BA3}"/>
                  </a:ext>
                </a:extLst>
              </p:cNvPr>
              <p:cNvSpPr/>
              <p:nvPr/>
            </p:nvSpPr>
            <p:spPr>
              <a:xfrm>
                <a:off x="467610" y="1846909"/>
                <a:ext cx="2429499" cy="2045677"/>
              </a:xfrm>
              <a:prstGeom prst="roundRect">
                <a:avLst>
                  <a:gd name="adj" fmla="val 10290"/>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 name="사각형: 둥근 모서리 14">
                <a:extLst>
                  <a:ext uri="{FF2B5EF4-FFF2-40B4-BE49-F238E27FC236}">
                    <a16:creationId xmlns:a16="http://schemas.microsoft.com/office/drawing/2014/main" id="{DC422FF5-E83B-6E64-A818-8FAA3306F14E}"/>
                  </a:ext>
                </a:extLst>
              </p:cNvPr>
              <p:cNvSpPr/>
              <p:nvPr/>
            </p:nvSpPr>
            <p:spPr>
              <a:xfrm>
                <a:off x="3357250" y="1846909"/>
                <a:ext cx="2429499" cy="2045677"/>
              </a:xfrm>
              <a:prstGeom prst="roundRect">
                <a:avLst>
                  <a:gd name="adj" fmla="val 12572"/>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6" name="사각형: 둥근 모서리 15">
                <a:extLst>
                  <a:ext uri="{FF2B5EF4-FFF2-40B4-BE49-F238E27FC236}">
                    <a16:creationId xmlns:a16="http://schemas.microsoft.com/office/drawing/2014/main" id="{A84658F1-CD52-74B7-2DFB-B1ABC13512A1}"/>
                  </a:ext>
                </a:extLst>
              </p:cNvPr>
              <p:cNvSpPr/>
              <p:nvPr/>
            </p:nvSpPr>
            <p:spPr>
              <a:xfrm>
                <a:off x="6246890" y="1846909"/>
                <a:ext cx="2429499" cy="2045677"/>
              </a:xfrm>
              <a:prstGeom prst="roundRect">
                <a:avLst>
                  <a:gd name="adj" fmla="val 9773"/>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grpSp>
        <p:grpSp>
          <p:nvGrpSpPr>
            <p:cNvPr id="23" name="그룹 22">
              <a:extLst>
                <a:ext uri="{FF2B5EF4-FFF2-40B4-BE49-F238E27FC236}">
                  <a16:creationId xmlns:a16="http://schemas.microsoft.com/office/drawing/2014/main" id="{9BE1A236-697F-FA14-246A-A87F164D4740}"/>
                </a:ext>
              </a:extLst>
            </p:cNvPr>
            <p:cNvGrpSpPr/>
            <p:nvPr/>
          </p:nvGrpSpPr>
          <p:grpSpPr>
            <a:xfrm>
              <a:off x="2969991" y="2417605"/>
              <a:ext cx="3209791" cy="182570"/>
              <a:chOff x="2969991" y="2128556"/>
              <a:chExt cx="3209791" cy="182570"/>
            </a:xfrm>
            <a:gradFill>
              <a:gsLst>
                <a:gs pos="95413">
                  <a:srgbClr val="935A9E"/>
                </a:gs>
                <a:gs pos="0">
                  <a:srgbClr val="276DB5"/>
                </a:gs>
              </a:gsLst>
              <a:lin ang="0" scaled="0"/>
            </a:gradFill>
          </p:grpSpPr>
          <p:grpSp>
            <p:nvGrpSpPr>
              <p:cNvPr id="24" name="그룹 23">
                <a:extLst>
                  <a:ext uri="{FF2B5EF4-FFF2-40B4-BE49-F238E27FC236}">
                    <a16:creationId xmlns:a16="http://schemas.microsoft.com/office/drawing/2014/main" id="{0D05E34D-304D-DC02-4913-9F6E6B11DDC0}"/>
                  </a:ext>
                </a:extLst>
              </p:cNvPr>
              <p:cNvGrpSpPr/>
              <p:nvPr/>
            </p:nvGrpSpPr>
            <p:grpSpPr>
              <a:xfrm>
                <a:off x="2969991" y="2128556"/>
                <a:ext cx="325925" cy="182570"/>
                <a:chOff x="4378386" y="1779428"/>
                <a:chExt cx="387228" cy="216909"/>
              </a:xfrm>
              <a:grpFill/>
            </p:grpSpPr>
            <p:sp>
              <p:nvSpPr>
                <p:cNvPr id="29" name="자유형: 도형 28">
                  <a:extLst>
                    <a:ext uri="{FF2B5EF4-FFF2-40B4-BE49-F238E27FC236}">
                      <a16:creationId xmlns:a16="http://schemas.microsoft.com/office/drawing/2014/main" id="{E127D7C5-315F-8928-638F-6830760A46CA}"/>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0" name="자유형: 도형 29">
                  <a:extLst>
                    <a:ext uri="{FF2B5EF4-FFF2-40B4-BE49-F238E27FC236}">
                      <a16:creationId xmlns:a16="http://schemas.microsoft.com/office/drawing/2014/main" id="{F10111F4-86C7-9C71-8156-40238CB3E989}"/>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1" name="자유형: 도형 30">
                  <a:extLst>
                    <a:ext uri="{FF2B5EF4-FFF2-40B4-BE49-F238E27FC236}">
                      <a16:creationId xmlns:a16="http://schemas.microsoft.com/office/drawing/2014/main" id="{3C42189D-1580-33FA-CD4D-8ECF96A354D8}"/>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25" name="그룹 24">
                <a:extLst>
                  <a:ext uri="{FF2B5EF4-FFF2-40B4-BE49-F238E27FC236}">
                    <a16:creationId xmlns:a16="http://schemas.microsoft.com/office/drawing/2014/main" id="{1159661C-B99A-6251-F3F4-924D3AC03268}"/>
                  </a:ext>
                </a:extLst>
              </p:cNvPr>
              <p:cNvGrpSpPr/>
              <p:nvPr/>
            </p:nvGrpSpPr>
            <p:grpSpPr>
              <a:xfrm>
                <a:off x="5853857" y="2128556"/>
                <a:ext cx="325925" cy="182570"/>
                <a:chOff x="4378386" y="1779428"/>
                <a:chExt cx="387228" cy="216909"/>
              </a:xfrm>
              <a:grpFill/>
            </p:grpSpPr>
            <p:sp>
              <p:nvSpPr>
                <p:cNvPr id="26" name="자유형: 도형 25">
                  <a:extLst>
                    <a:ext uri="{FF2B5EF4-FFF2-40B4-BE49-F238E27FC236}">
                      <a16:creationId xmlns:a16="http://schemas.microsoft.com/office/drawing/2014/main" id="{57E296C3-7CF1-021A-B0D5-45692863B8A3}"/>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7" name="자유형: 도형 26">
                  <a:extLst>
                    <a:ext uri="{FF2B5EF4-FFF2-40B4-BE49-F238E27FC236}">
                      <a16:creationId xmlns:a16="http://schemas.microsoft.com/office/drawing/2014/main" id="{3E5D1BCA-13D1-4B2C-D2DB-98A66955C03F}"/>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8" name="자유형: 도형 27">
                  <a:extLst>
                    <a:ext uri="{FF2B5EF4-FFF2-40B4-BE49-F238E27FC236}">
                      <a16:creationId xmlns:a16="http://schemas.microsoft.com/office/drawing/2014/main" id="{F46046A1-18D0-8C73-77E3-563A326C9EE6}"/>
                    </a:ext>
                  </a:extLst>
                </p:cNvPr>
                <p:cNvSpPr/>
                <p:nvPr/>
              </p:nvSpPr>
              <p:spPr>
                <a:xfrm>
                  <a:off x="4626811"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grpSp>
          <p:nvGrpSpPr>
            <p:cNvPr id="71" name="그룹 70">
              <a:extLst>
                <a:ext uri="{FF2B5EF4-FFF2-40B4-BE49-F238E27FC236}">
                  <a16:creationId xmlns:a16="http://schemas.microsoft.com/office/drawing/2014/main" id="{64A351D9-C8AB-E292-EA2C-00E3E9C91ADA}"/>
                </a:ext>
              </a:extLst>
            </p:cNvPr>
            <p:cNvGrpSpPr/>
            <p:nvPr/>
          </p:nvGrpSpPr>
          <p:grpSpPr>
            <a:xfrm>
              <a:off x="564256" y="1678707"/>
              <a:ext cx="2236206" cy="1372177"/>
              <a:chOff x="570368" y="1678707"/>
              <a:chExt cx="2236206" cy="1372177"/>
            </a:xfrm>
          </p:grpSpPr>
          <p:pic>
            <p:nvPicPr>
              <p:cNvPr id="106" name="그림 105" descr="건물, 창문, 직사각형, 레드이(가) 표시된 사진&#10;&#10;자동 생성된 설명">
                <a:extLst>
                  <a:ext uri="{FF2B5EF4-FFF2-40B4-BE49-F238E27FC236}">
                    <a16:creationId xmlns:a16="http://schemas.microsoft.com/office/drawing/2014/main" id="{831B46D1-915C-9D33-27C7-D52362FA7789}"/>
                  </a:ext>
                </a:extLst>
              </p:cNvPr>
              <p:cNvPicPr>
                <a:picLocks noChangeAspect="1"/>
              </p:cNvPicPr>
              <p:nvPr/>
            </p:nvPicPr>
            <p:blipFill>
              <a:blip r:embed="rId3"/>
              <a:stretch>
                <a:fillRect/>
              </a:stretch>
            </p:blipFill>
            <p:spPr>
              <a:xfrm>
                <a:off x="1246002" y="1678707"/>
                <a:ext cx="837998" cy="458150"/>
              </a:xfrm>
              <a:prstGeom prst="rect">
                <a:avLst/>
              </a:prstGeom>
            </p:spPr>
          </p:pic>
          <p:grpSp>
            <p:nvGrpSpPr>
              <p:cNvPr id="41" name="그룹 40">
                <a:extLst>
                  <a:ext uri="{FF2B5EF4-FFF2-40B4-BE49-F238E27FC236}">
                    <a16:creationId xmlns:a16="http://schemas.microsoft.com/office/drawing/2014/main" id="{9DF04096-5A19-EBBF-70A9-4DCE4FEBA3F2}"/>
                  </a:ext>
                </a:extLst>
              </p:cNvPr>
              <p:cNvGrpSpPr/>
              <p:nvPr/>
            </p:nvGrpSpPr>
            <p:grpSpPr>
              <a:xfrm>
                <a:off x="570368" y="2216481"/>
                <a:ext cx="2236206" cy="393374"/>
                <a:chOff x="570368" y="2216481"/>
                <a:chExt cx="2236206" cy="393374"/>
              </a:xfrm>
            </p:grpSpPr>
            <p:sp>
              <p:nvSpPr>
                <p:cNvPr id="17" name="사각형: 둥근 모서리 16">
                  <a:extLst>
                    <a:ext uri="{FF2B5EF4-FFF2-40B4-BE49-F238E27FC236}">
                      <a16:creationId xmlns:a16="http://schemas.microsoft.com/office/drawing/2014/main" id="{422BA6E4-2D22-D372-3BCD-20A553F9D9F4}"/>
                    </a:ext>
                  </a:extLst>
                </p:cNvPr>
                <p:cNvSpPr/>
                <p:nvPr/>
              </p:nvSpPr>
              <p:spPr>
                <a:xfrm>
                  <a:off x="570368" y="2216481"/>
                  <a:ext cx="2236206" cy="393374"/>
                </a:xfrm>
                <a:prstGeom prst="roundRect">
                  <a:avLst>
                    <a:gd name="adj" fmla="val 1696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17392D0A-C9DF-5771-6932-A7800CFD4EFB}"/>
                    </a:ext>
                  </a:extLst>
                </p:cNvPr>
                <p:cNvSpPr txBox="1"/>
                <p:nvPr/>
              </p:nvSpPr>
              <p:spPr>
                <a:xfrm>
                  <a:off x="1329399" y="2265201"/>
                  <a:ext cx="718145" cy="261610"/>
                </a:xfrm>
                <a:prstGeom prst="rect">
                  <a:avLst/>
                </a:prstGeom>
                <a:noFill/>
              </p:spPr>
              <p:txBody>
                <a:bodyPr wrap="none" lIns="0" tIns="0" rIns="0" bIns="0" rtlCol="0" anchor="ctr">
                  <a:spAutoFit/>
                </a:bodyPr>
                <a:lstStyle/>
                <a:p>
                  <a:pPr algn="ctr"/>
                  <a:r>
                    <a:rPr lang="ko-KR" altLang="en-US" sz="17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초등학교</a:t>
                  </a:r>
                </a:p>
              </p:txBody>
            </p:sp>
          </p:grpSp>
          <p:sp>
            <p:nvSpPr>
              <p:cNvPr id="85" name="TextBox 84">
                <a:extLst>
                  <a:ext uri="{FF2B5EF4-FFF2-40B4-BE49-F238E27FC236}">
                    <a16:creationId xmlns:a16="http://schemas.microsoft.com/office/drawing/2014/main" id="{7EC073F4-9D3E-CC59-DB29-044D3F9FD38F}"/>
                  </a:ext>
                </a:extLst>
              </p:cNvPr>
              <p:cNvSpPr txBox="1"/>
              <p:nvPr/>
            </p:nvSpPr>
            <p:spPr>
              <a:xfrm>
                <a:off x="853607" y="2804663"/>
                <a:ext cx="1657506" cy="24622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신체활동의 </a:t>
                </a:r>
                <a:r>
                  <a:rPr lang="ko-KR" altLang="en-US" sz="16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기본 교육</a:t>
                </a:r>
                <a:endParaRPr lang="ko-KR" altLang="en-US" sz="14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nvGrpSpPr>
            <p:cNvPr id="69" name="그룹 68">
              <a:extLst>
                <a:ext uri="{FF2B5EF4-FFF2-40B4-BE49-F238E27FC236}">
                  <a16:creationId xmlns:a16="http://schemas.microsoft.com/office/drawing/2014/main" id="{6911740D-50B1-443F-B9A3-DA63E6051A65}"/>
                </a:ext>
              </a:extLst>
            </p:cNvPr>
            <p:cNvGrpSpPr/>
            <p:nvPr/>
          </p:nvGrpSpPr>
          <p:grpSpPr>
            <a:xfrm>
              <a:off x="3453896" y="1669972"/>
              <a:ext cx="2236206" cy="1380912"/>
              <a:chOff x="3453896" y="1669972"/>
              <a:chExt cx="2236206" cy="1380912"/>
            </a:xfrm>
          </p:grpSpPr>
          <p:pic>
            <p:nvPicPr>
              <p:cNvPr id="105" name="그림 104" descr="건물, 직사각형, 사각형, 창문이(가) 표시된 사진&#10;&#10;자동 생성된 설명">
                <a:extLst>
                  <a:ext uri="{FF2B5EF4-FFF2-40B4-BE49-F238E27FC236}">
                    <a16:creationId xmlns:a16="http://schemas.microsoft.com/office/drawing/2014/main" id="{39632998-EE86-70C2-FF07-504F18B1F7B9}"/>
                  </a:ext>
                </a:extLst>
              </p:cNvPr>
              <p:cNvPicPr>
                <a:picLocks noChangeAspect="1"/>
              </p:cNvPicPr>
              <p:nvPr/>
            </p:nvPicPr>
            <p:blipFill>
              <a:blip r:embed="rId4"/>
              <a:stretch>
                <a:fillRect/>
              </a:stretch>
            </p:blipFill>
            <p:spPr>
              <a:xfrm>
                <a:off x="4117672" y="1669972"/>
                <a:ext cx="908655" cy="473458"/>
              </a:xfrm>
              <a:prstGeom prst="rect">
                <a:avLst/>
              </a:prstGeom>
            </p:spPr>
          </p:pic>
          <p:grpSp>
            <p:nvGrpSpPr>
              <p:cNvPr id="42" name="그룹 41">
                <a:extLst>
                  <a:ext uri="{FF2B5EF4-FFF2-40B4-BE49-F238E27FC236}">
                    <a16:creationId xmlns:a16="http://schemas.microsoft.com/office/drawing/2014/main" id="{298F7F8B-DC5B-6581-F567-FF69E0261EB2}"/>
                  </a:ext>
                </a:extLst>
              </p:cNvPr>
              <p:cNvGrpSpPr/>
              <p:nvPr/>
            </p:nvGrpSpPr>
            <p:grpSpPr>
              <a:xfrm>
                <a:off x="3453896" y="2216481"/>
                <a:ext cx="2236206" cy="393374"/>
                <a:chOff x="3453897" y="2216481"/>
                <a:chExt cx="2236206" cy="393374"/>
              </a:xfrm>
            </p:grpSpPr>
            <p:sp>
              <p:nvSpPr>
                <p:cNvPr id="18" name="사각형: 둥근 모서리 17">
                  <a:extLst>
                    <a:ext uri="{FF2B5EF4-FFF2-40B4-BE49-F238E27FC236}">
                      <a16:creationId xmlns:a16="http://schemas.microsoft.com/office/drawing/2014/main" id="{469BDEDD-B649-2D4C-15DA-99877CCFAC1B}"/>
                    </a:ext>
                  </a:extLst>
                </p:cNvPr>
                <p:cNvSpPr/>
                <p:nvPr/>
              </p:nvSpPr>
              <p:spPr>
                <a:xfrm>
                  <a:off x="3453897" y="2216481"/>
                  <a:ext cx="2236206" cy="393374"/>
                </a:xfrm>
                <a:prstGeom prst="roundRect">
                  <a:avLst>
                    <a:gd name="adj" fmla="val 21676"/>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1" name="TextBox 20">
                  <a:extLst>
                    <a:ext uri="{FF2B5EF4-FFF2-40B4-BE49-F238E27FC236}">
                      <a16:creationId xmlns:a16="http://schemas.microsoft.com/office/drawing/2014/main" id="{5BEC63E4-F777-DFCE-797B-F979C6F4E513}"/>
                    </a:ext>
                  </a:extLst>
                </p:cNvPr>
                <p:cNvSpPr txBox="1"/>
                <p:nvPr/>
              </p:nvSpPr>
              <p:spPr>
                <a:xfrm>
                  <a:off x="4302696" y="2265201"/>
                  <a:ext cx="538609" cy="261610"/>
                </a:xfrm>
                <a:prstGeom prst="rect">
                  <a:avLst/>
                </a:prstGeom>
                <a:noFill/>
              </p:spPr>
              <p:txBody>
                <a:bodyPr wrap="none" lIns="0" tIns="0" rIns="0" bIns="0" rtlCol="0" anchor="ctr">
                  <a:spAutoFit/>
                </a:bodyPr>
                <a:lstStyle/>
                <a:p>
                  <a:pPr algn="ctr"/>
                  <a:r>
                    <a:rPr lang="ko-KR" altLang="en-US" sz="17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중학교</a:t>
                  </a:r>
                </a:p>
              </p:txBody>
            </p:sp>
          </p:grpSp>
          <p:sp>
            <p:nvSpPr>
              <p:cNvPr id="86" name="TextBox 85">
                <a:extLst>
                  <a:ext uri="{FF2B5EF4-FFF2-40B4-BE49-F238E27FC236}">
                    <a16:creationId xmlns:a16="http://schemas.microsoft.com/office/drawing/2014/main" id="{7BACAB5D-4438-B6BD-9A18-2A33DFD328BA}"/>
                  </a:ext>
                </a:extLst>
              </p:cNvPr>
              <p:cNvSpPr txBox="1"/>
              <p:nvPr/>
            </p:nvSpPr>
            <p:spPr>
              <a:xfrm>
                <a:off x="3743246" y="2804663"/>
                <a:ext cx="1657506" cy="24622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신체활동의 </a:t>
                </a:r>
                <a:r>
                  <a:rPr lang="ko-KR" altLang="en-US" sz="16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심화 교육</a:t>
                </a:r>
                <a:endParaRPr lang="ko-KR" altLang="en-US" sz="14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nvGrpSpPr>
            <p:cNvPr id="70" name="그룹 69">
              <a:extLst>
                <a:ext uri="{FF2B5EF4-FFF2-40B4-BE49-F238E27FC236}">
                  <a16:creationId xmlns:a16="http://schemas.microsoft.com/office/drawing/2014/main" id="{298384A8-DD6F-255E-501B-F2E4A7CFF4F5}"/>
                </a:ext>
              </a:extLst>
            </p:cNvPr>
            <p:cNvGrpSpPr/>
            <p:nvPr/>
          </p:nvGrpSpPr>
          <p:grpSpPr>
            <a:xfrm>
              <a:off x="6340481" y="1526942"/>
              <a:ext cx="2242316" cy="1631664"/>
              <a:chOff x="6337426" y="1526942"/>
              <a:chExt cx="2242316" cy="1631664"/>
            </a:xfrm>
          </p:grpSpPr>
          <p:pic>
            <p:nvPicPr>
              <p:cNvPr id="107" name="그림 106">
                <a:extLst>
                  <a:ext uri="{FF2B5EF4-FFF2-40B4-BE49-F238E27FC236}">
                    <a16:creationId xmlns:a16="http://schemas.microsoft.com/office/drawing/2014/main" id="{497FD664-3C93-9D71-FF58-66A6A1DEAA80}"/>
                  </a:ext>
                </a:extLst>
              </p:cNvPr>
              <p:cNvPicPr>
                <a:picLocks noChangeAspect="1"/>
              </p:cNvPicPr>
              <p:nvPr/>
            </p:nvPicPr>
            <p:blipFill>
              <a:blip r:embed="rId5"/>
              <a:srcRect/>
              <a:stretch/>
            </p:blipFill>
            <p:spPr>
              <a:xfrm>
                <a:off x="6858589" y="1526942"/>
                <a:ext cx="1145946" cy="606509"/>
              </a:xfrm>
              <a:prstGeom prst="rect">
                <a:avLst/>
              </a:prstGeom>
            </p:spPr>
          </p:pic>
          <p:grpSp>
            <p:nvGrpSpPr>
              <p:cNvPr id="43" name="그룹 42">
                <a:extLst>
                  <a:ext uri="{FF2B5EF4-FFF2-40B4-BE49-F238E27FC236}">
                    <a16:creationId xmlns:a16="http://schemas.microsoft.com/office/drawing/2014/main" id="{2E2AC3CA-327E-B028-B24C-A5BDB181A595}"/>
                  </a:ext>
                </a:extLst>
              </p:cNvPr>
              <p:cNvGrpSpPr/>
              <p:nvPr/>
            </p:nvGrpSpPr>
            <p:grpSpPr>
              <a:xfrm>
                <a:off x="6343536" y="2216481"/>
                <a:ext cx="2236206" cy="393374"/>
                <a:chOff x="6343536" y="2216481"/>
                <a:chExt cx="2236206" cy="393374"/>
              </a:xfrm>
            </p:grpSpPr>
            <p:sp>
              <p:nvSpPr>
                <p:cNvPr id="19" name="사각형: 둥근 모서리 18">
                  <a:extLst>
                    <a:ext uri="{FF2B5EF4-FFF2-40B4-BE49-F238E27FC236}">
                      <a16:creationId xmlns:a16="http://schemas.microsoft.com/office/drawing/2014/main" id="{9E2C78AF-42B9-0434-BE3F-1062A8C8F315}"/>
                    </a:ext>
                  </a:extLst>
                </p:cNvPr>
                <p:cNvSpPr/>
                <p:nvPr/>
              </p:nvSpPr>
              <p:spPr>
                <a:xfrm>
                  <a:off x="6343536" y="2216481"/>
                  <a:ext cx="2236206" cy="393374"/>
                </a:xfrm>
                <a:prstGeom prst="roundRect">
                  <a:avLst>
                    <a:gd name="adj" fmla="val 1853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2" name="TextBox 21">
                  <a:extLst>
                    <a:ext uri="{FF2B5EF4-FFF2-40B4-BE49-F238E27FC236}">
                      <a16:creationId xmlns:a16="http://schemas.microsoft.com/office/drawing/2014/main" id="{9662B32F-D82F-6FA1-3ADF-7E275BBF7A1A}"/>
                    </a:ext>
                  </a:extLst>
                </p:cNvPr>
                <p:cNvSpPr txBox="1"/>
                <p:nvPr/>
              </p:nvSpPr>
              <p:spPr>
                <a:xfrm>
                  <a:off x="7102567" y="2265201"/>
                  <a:ext cx="718145" cy="261610"/>
                </a:xfrm>
                <a:prstGeom prst="rect">
                  <a:avLst/>
                </a:prstGeom>
                <a:noFill/>
              </p:spPr>
              <p:txBody>
                <a:bodyPr wrap="none" lIns="0" tIns="0" rIns="0" bIns="0" rtlCol="0" anchor="ctr">
                  <a:spAutoFit/>
                </a:bodyPr>
                <a:lstStyle/>
                <a:p>
                  <a:pPr algn="ctr"/>
                  <a:r>
                    <a:rPr lang="ko-KR" altLang="en-US" sz="1700" dirty="0">
                      <a:ln>
                        <a:solidFill>
                          <a:schemeClr val="accent1">
                            <a:shade val="50000"/>
                            <a:alpha val="0"/>
                          </a:schemeClr>
                        </a:solidFill>
                      </a:ln>
                      <a:solidFill>
                        <a:srgbClr val="935A9E"/>
                      </a:solidFill>
                      <a:latin typeface="서평원 꺾깎체 TTF" panose="020B0600000101010101" pitchFamily="50" charset="-127"/>
                      <a:ea typeface="서평원 꺾깎체 TTF" panose="020B0600000101010101" pitchFamily="50" charset="-127"/>
                    </a:rPr>
                    <a:t>고등학교</a:t>
                  </a:r>
                </a:p>
              </p:txBody>
            </p:sp>
          </p:grpSp>
          <p:sp>
            <p:nvSpPr>
              <p:cNvPr id="87" name="TextBox 86">
                <a:extLst>
                  <a:ext uri="{FF2B5EF4-FFF2-40B4-BE49-F238E27FC236}">
                    <a16:creationId xmlns:a16="http://schemas.microsoft.com/office/drawing/2014/main" id="{01C6F1BC-DBCD-63B6-34F8-92406ABA1917}"/>
                  </a:ext>
                </a:extLst>
              </p:cNvPr>
              <p:cNvSpPr txBox="1"/>
              <p:nvPr/>
            </p:nvSpPr>
            <p:spPr>
              <a:xfrm>
                <a:off x="6337426" y="2696941"/>
                <a:ext cx="2236205" cy="461665"/>
              </a:xfrm>
              <a:prstGeom prst="rect">
                <a:avLst/>
              </a:prstGeom>
              <a:noFill/>
            </p:spPr>
            <p:txBody>
              <a:bodyPr wrap="square" lIns="0" tIns="0" rIns="0" bIns="0" rtlCol="0" anchor="ctr">
                <a:spAutoFit/>
              </a:bodyPr>
              <a:lstStyle/>
              <a:p>
                <a:pPr algn="ctr"/>
                <a:r>
                  <a:rPr lang="ko-KR" altLang="en-US"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신체활동의 </a:t>
                </a:r>
                <a:endParaRPr lang="en-US" altLang="ko-KR" sz="14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a:p>
                <a:pPr algn="ctr"/>
                <a:r>
                  <a:rPr lang="ko-KR" altLang="en-US" sz="16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전문</a:t>
                </a:r>
                <a:r>
                  <a:rPr lang="en-US" altLang="ko-KR" sz="16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600" b="1"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및 생활화 교육</a:t>
                </a:r>
              </a:p>
            </p:txBody>
          </p:sp>
        </p:grpSp>
      </p:grpSp>
    </p:spTree>
    <p:extLst>
      <p:ext uri="{BB962C8B-B14F-4D97-AF65-F5344CB8AC3E}">
        <p14:creationId xmlns:p14="http://schemas.microsoft.com/office/powerpoint/2010/main" val="328877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사각형: 둥근 한쪽 모서리 15">
            <a:extLst>
              <a:ext uri="{FF2B5EF4-FFF2-40B4-BE49-F238E27FC236}">
                <a16:creationId xmlns:a16="http://schemas.microsoft.com/office/drawing/2014/main" id="{36058E25-A769-7290-E006-A2E13E6FA732}"/>
              </a:ext>
            </a:extLst>
          </p:cNvPr>
          <p:cNvSpPr/>
          <p:nvPr/>
        </p:nvSpPr>
        <p:spPr>
          <a:xfrm flipH="1" flipV="1">
            <a:off x="476250" y="5013176"/>
            <a:ext cx="639366" cy="1149472"/>
          </a:xfrm>
          <a:prstGeom prst="round1Rect">
            <a:avLst>
              <a:gd name="adj" fmla="val 6984"/>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4AB0E983-FA34-E7A3-08AF-0C9D6CE4CD6F}"/>
              </a:ext>
            </a:extLst>
          </p:cNvPr>
          <p:cNvGrpSpPr/>
          <p:nvPr/>
        </p:nvGrpSpPr>
        <p:grpSpPr>
          <a:xfrm>
            <a:off x="230595" y="348573"/>
            <a:ext cx="1275081" cy="492443"/>
            <a:chOff x="230595" y="348573"/>
            <a:chExt cx="1275081" cy="492443"/>
          </a:xfrm>
        </p:grpSpPr>
        <p:sp>
          <p:nvSpPr>
            <p:cNvPr id="3" name="TextBox 2">
              <a:extLst>
                <a:ext uri="{FF2B5EF4-FFF2-40B4-BE49-F238E27FC236}">
                  <a16:creationId xmlns:a16="http://schemas.microsoft.com/office/drawing/2014/main" id="{21D052AA-F4DF-DFEC-72F4-D355EE2DF663}"/>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성격</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8C3CCEF2-76BE-9354-82F2-3AC0DB420258}"/>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FA3D85D9-CAB2-72F2-1242-1236D08FD9A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321644B8-D7AF-51A1-3F60-DB01B0D3086D}"/>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 name="그룹 6">
            <a:extLst>
              <a:ext uri="{FF2B5EF4-FFF2-40B4-BE49-F238E27FC236}">
                <a16:creationId xmlns:a16="http://schemas.microsoft.com/office/drawing/2014/main" id="{F6C46BD9-372C-B0DC-FCC0-DF1D6558EC0F}"/>
              </a:ext>
            </a:extLst>
          </p:cNvPr>
          <p:cNvGrpSpPr/>
          <p:nvPr/>
        </p:nvGrpSpPr>
        <p:grpSpPr>
          <a:xfrm>
            <a:off x="468313" y="1268760"/>
            <a:ext cx="4224542" cy="279806"/>
            <a:chOff x="468312" y="1266631"/>
            <a:chExt cx="4224542" cy="279806"/>
          </a:xfrm>
        </p:grpSpPr>
        <p:sp>
          <p:nvSpPr>
            <p:cNvPr id="8" name="TextBox 7">
              <a:extLst>
                <a:ext uri="{FF2B5EF4-FFF2-40B4-BE49-F238E27FC236}">
                  <a16:creationId xmlns:a16="http://schemas.microsoft.com/office/drawing/2014/main" id="{537937E7-1D42-43BE-5F6A-098605191434}"/>
                </a:ext>
              </a:extLst>
            </p:cNvPr>
            <p:cNvSpPr txBox="1"/>
            <p:nvPr/>
          </p:nvSpPr>
          <p:spPr>
            <a:xfrm>
              <a:off x="762291" y="1266631"/>
              <a:ext cx="3930563"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체육과의 성격과 중점</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선택 과목</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9" name="그룹 8">
              <a:extLst>
                <a:ext uri="{FF2B5EF4-FFF2-40B4-BE49-F238E27FC236}">
                  <a16:creationId xmlns:a16="http://schemas.microsoft.com/office/drawing/2014/main" id="{45C5325C-EEDE-BC5A-3D03-3B96FD876E72}"/>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36A5E692-5DD3-93BD-40C2-615F09DEFFD4}"/>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13E5B824-8451-9ACA-7DFC-9DF00AD323E5}"/>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01BAB257-46C0-8C9C-401C-430F80FA1D00}"/>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3" name="사각형: 둥근 위쪽 모서리 12">
            <a:extLst>
              <a:ext uri="{FF2B5EF4-FFF2-40B4-BE49-F238E27FC236}">
                <a16:creationId xmlns:a16="http://schemas.microsoft.com/office/drawing/2014/main" id="{2878FF41-5437-9F2D-C6D6-EE25AA4C41D9}"/>
              </a:ext>
            </a:extLst>
          </p:cNvPr>
          <p:cNvSpPr/>
          <p:nvPr/>
        </p:nvSpPr>
        <p:spPr>
          <a:xfrm>
            <a:off x="468312" y="1700808"/>
            <a:ext cx="8207375" cy="308967"/>
          </a:xfrm>
          <a:prstGeom prst="round2SameRect">
            <a:avLst/>
          </a:prstGeom>
          <a:gradFill>
            <a:gsLst>
              <a:gs pos="0">
                <a:srgbClr val="0F958E">
                  <a:alpha val="22000"/>
                </a:srgbClr>
              </a:gs>
              <a:gs pos="100000">
                <a:srgbClr val="935A9E">
                  <a:alpha val="22000"/>
                </a:srgbClr>
              </a:gs>
              <a:gs pos="55000">
                <a:srgbClr val="276DB5">
                  <a:alpha val="22000"/>
                </a:srgbClr>
              </a:gs>
            </a:gsLst>
            <a:lin ang="2700000" scaled="0"/>
          </a:gradFill>
          <a:ln w="2857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aphicFrame>
        <p:nvGraphicFramePr>
          <p:cNvPr id="14" name="표 8">
            <a:extLst>
              <a:ext uri="{FF2B5EF4-FFF2-40B4-BE49-F238E27FC236}">
                <a16:creationId xmlns:a16="http://schemas.microsoft.com/office/drawing/2014/main" id="{24937429-395D-35AD-D7AE-BF8FB33204AD}"/>
              </a:ext>
            </a:extLst>
          </p:cNvPr>
          <p:cNvGraphicFramePr>
            <a:graphicFrameLocks noGrp="1"/>
          </p:cNvGraphicFramePr>
          <p:nvPr>
            <p:extLst>
              <p:ext uri="{D42A27DB-BD31-4B8C-83A1-F6EECF244321}">
                <p14:modId xmlns:p14="http://schemas.microsoft.com/office/powerpoint/2010/main" val="3854862226"/>
              </p:ext>
            </p:extLst>
          </p:nvPr>
        </p:nvGraphicFramePr>
        <p:xfrm>
          <a:off x="468313" y="1700809"/>
          <a:ext cx="8207376" cy="4463338"/>
        </p:xfrm>
        <a:graphic>
          <a:graphicData uri="http://schemas.openxmlformats.org/drawingml/2006/table">
            <a:tbl>
              <a:tblPr firstRow="1" bandRow="1">
                <a:tableStyleId>{5C22544A-7EE6-4342-B048-85BDC9FD1C3A}</a:tableStyleId>
              </a:tblPr>
              <a:tblGrid>
                <a:gridCol w="647303">
                  <a:extLst>
                    <a:ext uri="{9D8B030D-6E8A-4147-A177-3AD203B41FA5}">
                      <a16:colId xmlns:a16="http://schemas.microsoft.com/office/drawing/2014/main" val="2306838461"/>
                    </a:ext>
                  </a:extLst>
                </a:gridCol>
                <a:gridCol w="1222339">
                  <a:extLst>
                    <a:ext uri="{9D8B030D-6E8A-4147-A177-3AD203B41FA5}">
                      <a16:colId xmlns:a16="http://schemas.microsoft.com/office/drawing/2014/main" val="2747899653"/>
                    </a:ext>
                  </a:extLst>
                </a:gridCol>
                <a:gridCol w="6337734">
                  <a:extLst>
                    <a:ext uri="{9D8B030D-6E8A-4147-A177-3AD203B41FA5}">
                      <a16:colId xmlns:a16="http://schemas.microsoft.com/office/drawing/2014/main" val="1689935496"/>
                    </a:ext>
                  </a:extLst>
                </a:gridCol>
              </a:tblGrid>
              <a:tr h="304620">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구분</a:t>
                      </a: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과목명</a:t>
                      </a:r>
                    </a:p>
                  </a:txBody>
                  <a:tcPr marL="72000" marR="72000" marT="36000" marB="7200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주요 내용</a:t>
                      </a:r>
                    </a:p>
                  </a:txBody>
                  <a:tcPr marL="72000" marR="72000" marT="36000" marB="72000"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574080">
                <a:tc rowSpan="2">
                  <a:txBody>
                    <a:bodyPr/>
                    <a:lstStyle/>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일반</a:t>
                      </a:r>
                      <a:endParaRPr lang="en-US" altLang="ko-KR"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1</a:t>
                      </a:r>
                      <a:endPar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건강 활동</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전략형 스포츠</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생태형 스포츠 영역을 보다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생애주기에 따라 건강을 유지 및 증진하고</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타인 및 환경과 상호작용하며 스포츠를 </a:t>
                      </a:r>
                      <a:r>
                        <a:rPr lang="ko-KR" altLang="en-US" sz="105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생활화할</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수 있는 자질을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574080">
                <a:tc vMerge="1">
                  <a:txBody>
                    <a:bodyPr/>
                    <a:lstStyle/>
                    <a:p>
                      <a:pPr marL="0" algn="ctr" defTabSz="914400" rtl="0" eaLnBrk="1" latinLnBrk="1" hangingPunct="1">
                        <a:lnSpc>
                          <a:spcPct val="100000"/>
                        </a:lnSpc>
                      </a:pPr>
                      <a:endParaRPr lang="ko-KR" altLang="en-US" sz="1100" b="1" kern="1200" dirty="0">
                        <a:ln>
                          <a:solidFill>
                            <a:schemeClr val="accent1">
                              <a:alpha val="0"/>
                            </a:schemeClr>
                          </a:solidFill>
                        </a:ln>
                        <a:solidFill>
                          <a:schemeClr val="tx1">
                            <a:lumMod val="85000"/>
                            <a:lumOff val="15000"/>
                          </a:schemeClr>
                        </a:solidFill>
                        <a:latin typeface="나눔바른고딕" panose="020B0603020101020101" pitchFamily="50" charset="-127"/>
                        <a:ea typeface="나눔바른고딕" panose="020B0603020101020101" pitchFamily="50" charset="-127"/>
                        <a:cs typeface="+mn-cs"/>
                      </a:endParaRPr>
                    </a:p>
                  </a:txBody>
                  <a:tcPr marL="72000" marR="72000" marT="36000" marB="36000" anchor="ctr">
                    <a:lnL w="12700" cmpd="sng">
                      <a:noFill/>
                    </a:lnL>
                    <a:lnR w="6350" cap="flat" cmpd="sng" algn="ctr">
                      <a:solidFill>
                        <a:srgbClr val="97D1CE"/>
                      </a:solidFill>
                      <a:prstDash val="solid"/>
                      <a:round/>
                      <a:headEnd type="none" w="med" len="med"/>
                      <a:tailEnd type="none" w="med" len="med"/>
                    </a:lnR>
                    <a:lnT w="6350" cap="flat" cmpd="sng" algn="ctr">
                      <a:solidFill>
                        <a:srgbClr val="97D1CE"/>
                      </a:solidFill>
                      <a:prstDash val="solid"/>
                      <a:round/>
                      <a:headEnd type="none" w="med" len="med"/>
                      <a:tailEnd type="none" w="med" len="med"/>
                    </a:lnT>
                    <a:lnB w="6350" cap="flat" cmpd="sng" algn="ctr">
                      <a:solidFill>
                        <a:srgbClr val="97D1CE"/>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2</a:t>
                      </a:r>
                      <a:endPar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체력 운동</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기술형 스포츠</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표현 영역을 보다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과학적 원리와 방법에 따라 체력을 증진하고 스포츠와 표현 활동의 수행 능력을 심화하여 </a:t>
                      </a:r>
                      <a:r>
                        <a:rPr lang="ko-KR" altLang="en-US" sz="1050" b="0" kern="1200" dirty="0" err="1">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생활화할</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수 있는 자질을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2337379"/>
                  </a:ext>
                </a:extLst>
              </a:tr>
              <a:tr h="638847">
                <a:tc rowSpan="3">
                  <a:txBody>
                    <a:bodyPr/>
                    <a:lstStyle/>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진로</a:t>
                      </a:r>
                      <a:endParaRPr lang="en-US" altLang="ko-KR"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운동과 건강</a:t>
                      </a: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건강 활동과 체력 운동 영역을 보다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운동을 바탕으로 건강을 관리하고</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상황과 맥락에 맞는 트레이닝을 통해 개인 맞춤형 체력을 증진하며</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진로와 연계할 수 있는 자질을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068707"/>
                  </a:ext>
                </a:extLst>
              </a:tr>
              <a:tr h="638847">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문화</a:t>
                      </a: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스포츠 영역의 문화적 측면을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인간이 스포츠 활동 과정에서 축적한 다양한 문화 양식을 이론적</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실재적으로 탐구함으로써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경기와 통합하여 실천할 수 있는 자질을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0992025"/>
                  </a:ext>
                </a:extLst>
              </a:tr>
              <a:tr h="638847">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과학</a:t>
                      </a: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스포츠 영역의 과학적 측면을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스포츠의 과학적 원리를 이론적</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실재적으로 탐구함으로써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현상을 체계적으로 분석하고 효율적으로 실천할 수 있는 자질을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7136559"/>
                  </a:ext>
                </a:extLst>
              </a:tr>
              <a:tr h="638847">
                <a:tc rowSpan="2">
                  <a:txBody>
                    <a:bodyPr/>
                    <a:lstStyle/>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융합</a:t>
                      </a:r>
                      <a:endParaRPr lang="en-US" altLang="ko-KR"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2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생활</a:t>
                      </a:r>
                      <a:r>
                        <a:rPr lang="en-US" altLang="ko-KR"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1</a:t>
                      </a:r>
                      <a:endPar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35A9E">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전략형 스포츠의 영역형 스포츠와 생태형 스포츠의 자연환경형 스포츠를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경기 유형에 적합한 체력을 강화하고 보다 고도화된 스포츠 경기 수행 능력을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7234255"/>
                  </a:ext>
                </a:extLst>
              </a:tr>
              <a:tr h="453670">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생활</a:t>
                      </a:r>
                      <a:r>
                        <a:rPr lang="en-US" altLang="ko-KR"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2</a:t>
                      </a:r>
                      <a:endParaRPr lang="ko-KR" altLang="en-US" sz="12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43557" marR="43557" marT="21781" marB="21781"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35A9E">
                        <a:alpha val="15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중학교 </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&lt;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&gt;</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의 전략형 스포츠 영역의 네트형 스포츠와 필드형 스포츠를 심화하여 학습함으로써</a:t>
                      </a:r>
                      <a:r>
                        <a:rPr lang="en-US" altLang="ko-KR"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 </a:t>
                      </a:r>
                      <a:r>
                        <a:rPr lang="ko-KR" altLang="en-US" sz="10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경기 유형에 적합한 체력을 강화하고 보다 고도화된 스포츠 경기 수행 능력을 길러주는 과목</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162459"/>
                  </a:ext>
                </a:extLst>
              </a:tr>
            </a:tbl>
          </a:graphicData>
        </a:graphic>
      </p:graphicFrame>
      <p:sp>
        <p:nvSpPr>
          <p:cNvPr id="15" name="사각형: 둥근 모서리 14">
            <a:extLst>
              <a:ext uri="{FF2B5EF4-FFF2-40B4-BE49-F238E27FC236}">
                <a16:creationId xmlns:a16="http://schemas.microsoft.com/office/drawing/2014/main" id="{646A52FB-F621-8003-BFF4-7DFA48614212}"/>
              </a:ext>
            </a:extLst>
          </p:cNvPr>
          <p:cNvSpPr/>
          <p:nvPr/>
        </p:nvSpPr>
        <p:spPr>
          <a:xfrm>
            <a:off x="468313" y="1706048"/>
            <a:ext cx="8207374" cy="4456600"/>
          </a:xfrm>
          <a:prstGeom prst="roundRect">
            <a:avLst>
              <a:gd name="adj" fmla="val 1251"/>
            </a:avLst>
          </a:prstGeom>
          <a:noFill/>
          <a:ln w="22225">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58158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CF6EE6CC-BAF5-1CA6-5A4E-1682BA316552}"/>
              </a:ext>
            </a:extLst>
          </p:cNvPr>
          <p:cNvGrpSpPr/>
          <p:nvPr/>
        </p:nvGrpSpPr>
        <p:grpSpPr>
          <a:xfrm>
            <a:off x="204145" y="348573"/>
            <a:ext cx="1301531" cy="492443"/>
            <a:chOff x="204145" y="348573"/>
            <a:chExt cx="1301531" cy="492443"/>
          </a:xfrm>
        </p:grpSpPr>
        <p:sp>
          <p:nvSpPr>
            <p:cNvPr id="3" name="TextBox 2">
              <a:extLst>
                <a:ext uri="{FF2B5EF4-FFF2-40B4-BE49-F238E27FC236}">
                  <a16:creationId xmlns:a16="http://schemas.microsoft.com/office/drawing/2014/main" id="{3077000F-BE69-8DFC-6DA1-2FEFFF774855}"/>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목표</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D115F7EE-8FB7-1902-FF22-E560791BB419}"/>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5" name="직선 연결선 4">
              <a:extLst>
                <a:ext uri="{FF2B5EF4-FFF2-40B4-BE49-F238E27FC236}">
                  <a16:creationId xmlns:a16="http://schemas.microsoft.com/office/drawing/2014/main" id="{75D94EE3-AC9D-3880-8327-7A46A39D109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31E7F6AA-58E6-F983-ED73-F5531AAF7417}"/>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 name="그룹 6">
            <a:extLst>
              <a:ext uri="{FF2B5EF4-FFF2-40B4-BE49-F238E27FC236}">
                <a16:creationId xmlns:a16="http://schemas.microsoft.com/office/drawing/2014/main" id="{392F62AA-A0AA-FE73-3FD1-614A6C8A89E0}"/>
              </a:ext>
            </a:extLst>
          </p:cNvPr>
          <p:cNvGrpSpPr/>
          <p:nvPr/>
        </p:nvGrpSpPr>
        <p:grpSpPr>
          <a:xfrm>
            <a:off x="468313" y="1268760"/>
            <a:ext cx="2070106" cy="279806"/>
            <a:chOff x="468312" y="1266631"/>
            <a:chExt cx="2070106" cy="279806"/>
          </a:xfrm>
        </p:grpSpPr>
        <p:sp>
          <p:nvSpPr>
            <p:cNvPr id="8" name="TextBox 7">
              <a:extLst>
                <a:ext uri="{FF2B5EF4-FFF2-40B4-BE49-F238E27FC236}">
                  <a16:creationId xmlns:a16="http://schemas.microsoft.com/office/drawing/2014/main" id="{EAD616F9-40BD-B0C4-3AFD-E79C734BAD80}"/>
                </a:ext>
              </a:extLst>
            </p:cNvPr>
            <p:cNvSpPr txBox="1"/>
            <p:nvPr/>
          </p:nvSpPr>
          <p:spPr>
            <a:xfrm>
              <a:off x="762291" y="1266631"/>
              <a:ext cx="177612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체육과의 목표</a:t>
              </a:r>
            </a:p>
          </p:txBody>
        </p:sp>
        <p:grpSp>
          <p:nvGrpSpPr>
            <p:cNvPr id="9" name="그룹 8">
              <a:extLst>
                <a:ext uri="{FF2B5EF4-FFF2-40B4-BE49-F238E27FC236}">
                  <a16:creationId xmlns:a16="http://schemas.microsoft.com/office/drawing/2014/main" id="{B720765C-B817-9732-DB75-0418ABC2804C}"/>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B57488E3-62A2-9730-2A5C-C24523DBA5F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522F1116-87A7-30AD-5D26-AB6FFBF712DF}"/>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1D851F73-1C84-63D0-5ED9-9A7B3868EFB4}"/>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3" name="그룹 12">
            <a:extLst>
              <a:ext uri="{FF2B5EF4-FFF2-40B4-BE49-F238E27FC236}">
                <a16:creationId xmlns:a16="http://schemas.microsoft.com/office/drawing/2014/main" id="{F45E5C44-A41B-F543-07C6-A5397F0E57DD}"/>
              </a:ext>
            </a:extLst>
          </p:cNvPr>
          <p:cNvGrpSpPr/>
          <p:nvPr/>
        </p:nvGrpSpPr>
        <p:grpSpPr>
          <a:xfrm>
            <a:off x="467850" y="1732257"/>
            <a:ext cx="8207838" cy="4433593"/>
            <a:chOff x="467850" y="1732257"/>
            <a:chExt cx="8207838" cy="4433593"/>
          </a:xfrm>
        </p:grpSpPr>
        <p:sp>
          <p:nvSpPr>
            <p:cNvPr id="14" name="사각형: 둥근 모서리 13">
              <a:extLst>
                <a:ext uri="{FF2B5EF4-FFF2-40B4-BE49-F238E27FC236}">
                  <a16:creationId xmlns:a16="http://schemas.microsoft.com/office/drawing/2014/main" id="{9EE1148B-EED5-7CC0-F729-8C5FDA0720A6}"/>
                </a:ext>
              </a:extLst>
            </p:cNvPr>
            <p:cNvSpPr/>
            <p:nvPr/>
          </p:nvSpPr>
          <p:spPr>
            <a:xfrm>
              <a:off x="468313" y="1824842"/>
              <a:ext cx="8207375" cy="4341008"/>
            </a:xfrm>
            <a:prstGeom prst="roundRect">
              <a:avLst>
                <a:gd name="adj" fmla="val 3878"/>
              </a:avLst>
            </a:pr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7" name="그룹 36">
              <a:extLst>
                <a:ext uri="{FF2B5EF4-FFF2-40B4-BE49-F238E27FC236}">
                  <a16:creationId xmlns:a16="http://schemas.microsoft.com/office/drawing/2014/main" id="{F4857F5D-3803-F657-8351-4907A16A9CC6}"/>
                </a:ext>
              </a:extLst>
            </p:cNvPr>
            <p:cNvGrpSpPr/>
            <p:nvPr/>
          </p:nvGrpSpPr>
          <p:grpSpPr>
            <a:xfrm>
              <a:off x="467850" y="1732257"/>
              <a:ext cx="1879110" cy="339621"/>
              <a:chOff x="467850" y="2218032"/>
              <a:chExt cx="1879110" cy="339621"/>
            </a:xfrm>
          </p:grpSpPr>
          <p:sp>
            <p:nvSpPr>
              <p:cNvPr id="25" name="자유형 25">
                <a:extLst>
                  <a:ext uri="{FF2B5EF4-FFF2-40B4-BE49-F238E27FC236}">
                    <a16:creationId xmlns:a16="http://schemas.microsoft.com/office/drawing/2014/main" id="{95B66900-55FD-7912-651F-A30A03EDBBFE}"/>
                  </a:ext>
                </a:extLst>
              </p:cNvPr>
              <p:cNvSpPr/>
              <p:nvPr/>
            </p:nvSpPr>
            <p:spPr>
              <a:xfrm flipH="1">
                <a:off x="2152440" y="2218032"/>
                <a:ext cx="194520" cy="96293"/>
              </a:xfrm>
              <a:custGeom>
                <a:avLst/>
                <a:gdLst>
                  <a:gd name="connsiteX0" fmla="*/ 54621 w 162634"/>
                  <a:gd name="connsiteY0" fmla="*/ 0 h 96433"/>
                  <a:gd name="connsiteX1" fmla="*/ 162634 w 162634"/>
                  <a:gd name="connsiteY1" fmla="*/ 0 h 96433"/>
                  <a:gd name="connsiteX2" fmla="*/ 162634 w 162634"/>
                  <a:gd name="connsiteY2" fmla="*/ 96433 h 96433"/>
                  <a:gd name="connsiteX3" fmla="*/ 0 w 162634"/>
                  <a:gd name="connsiteY3" fmla="*/ 96433 h 96433"/>
                  <a:gd name="connsiteX4" fmla="*/ 2477 w 162634"/>
                  <a:gd name="connsiteY4" fmla="*/ 70636 h 96433"/>
                  <a:gd name="connsiteX5" fmla="*/ 52240 w 162634"/>
                  <a:gd name="connsiteY5" fmla="*/ 1275 h 96433"/>
                  <a:gd name="connsiteX6" fmla="*/ 54621 w 162634"/>
                  <a:gd name="connsiteY6" fmla="*/ 2286 h 96433"/>
                  <a:gd name="connsiteX7" fmla="*/ 54621 w 162634"/>
                  <a:gd name="connsiteY7" fmla="*/ 0 h 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634" h="96433">
                    <a:moveTo>
                      <a:pt x="54621" y="0"/>
                    </a:moveTo>
                    <a:lnTo>
                      <a:pt x="162634" y="0"/>
                    </a:lnTo>
                    <a:lnTo>
                      <a:pt x="162634" y="96433"/>
                    </a:lnTo>
                    <a:lnTo>
                      <a:pt x="0" y="96433"/>
                    </a:lnTo>
                    <a:lnTo>
                      <a:pt x="2477" y="70636"/>
                    </a:lnTo>
                    <a:cubicBezTo>
                      <a:pt x="10676" y="29875"/>
                      <a:pt x="29870" y="1275"/>
                      <a:pt x="52240" y="1275"/>
                    </a:cubicBezTo>
                    <a:lnTo>
                      <a:pt x="54621" y="2286"/>
                    </a:lnTo>
                    <a:lnTo>
                      <a:pt x="5462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56" dirty="0">
                  <a:latin typeface="나눔스퀘어" panose="020B0600000101010101" pitchFamily="50" charset="-127"/>
                  <a:ea typeface="나눔스퀘어" panose="020B0600000101010101" pitchFamily="50" charset="-127"/>
                </a:endParaRPr>
              </a:p>
            </p:txBody>
          </p:sp>
          <p:grpSp>
            <p:nvGrpSpPr>
              <p:cNvPr id="26" name="그룹 25">
                <a:extLst>
                  <a:ext uri="{FF2B5EF4-FFF2-40B4-BE49-F238E27FC236}">
                    <a16:creationId xmlns:a16="http://schemas.microsoft.com/office/drawing/2014/main" id="{21A8A4FA-F242-145C-068F-B9E03C6109ED}"/>
                  </a:ext>
                </a:extLst>
              </p:cNvPr>
              <p:cNvGrpSpPr/>
              <p:nvPr/>
            </p:nvGrpSpPr>
            <p:grpSpPr>
              <a:xfrm>
                <a:off x="467850" y="2218032"/>
                <a:ext cx="1822324" cy="339621"/>
                <a:chOff x="467850" y="1252832"/>
                <a:chExt cx="1822324" cy="339621"/>
              </a:xfrm>
              <a:gradFill>
                <a:gsLst>
                  <a:gs pos="100000">
                    <a:srgbClr val="276DB5"/>
                  </a:gs>
                  <a:gs pos="0">
                    <a:srgbClr val="0F958E"/>
                  </a:gs>
                </a:gsLst>
                <a:lin ang="0" scaled="0"/>
              </a:gradFill>
            </p:grpSpPr>
            <p:sp>
              <p:nvSpPr>
                <p:cNvPr id="32" name="자유형 27">
                  <a:extLst>
                    <a:ext uri="{FF2B5EF4-FFF2-40B4-BE49-F238E27FC236}">
                      <a16:creationId xmlns:a16="http://schemas.microsoft.com/office/drawing/2014/main" id="{95FEC28D-0523-E655-C1C8-49AE976E2380}"/>
                    </a:ext>
                  </a:extLst>
                </p:cNvPr>
                <p:cNvSpPr/>
                <p:nvPr/>
              </p:nvSpPr>
              <p:spPr>
                <a:xfrm rot="10800000">
                  <a:off x="115523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3" name="자유형 27">
                  <a:extLst>
                    <a:ext uri="{FF2B5EF4-FFF2-40B4-BE49-F238E27FC236}">
                      <a16:creationId xmlns:a16="http://schemas.microsoft.com/office/drawing/2014/main" id="{81DD63FF-5F95-0375-451C-B731E30A248A}"/>
                    </a:ext>
                  </a:extLst>
                </p:cNvPr>
                <p:cNvSpPr/>
                <p:nvPr/>
              </p:nvSpPr>
              <p:spPr>
                <a:xfrm rot="10800000" flipV="1">
                  <a:off x="467850" y="1252832"/>
                  <a:ext cx="1134939"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grpSp>
        <p:sp>
          <p:nvSpPr>
            <p:cNvPr id="28" name="TextBox 27">
              <a:extLst>
                <a:ext uri="{FF2B5EF4-FFF2-40B4-BE49-F238E27FC236}">
                  <a16:creationId xmlns:a16="http://schemas.microsoft.com/office/drawing/2014/main" id="{3F2E7062-684B-15AE-5D3B-0FFA87D49EC1}"/>
                </a:ext>
              </a:extLst>
            </p:cNvPr>
            <p:cNvSpPr txBox="1"/>
            <p:nvPr/>
          </p:nvSpPr>
          <p:spPr>
            <a:xfrm>
              <a:off x="593593" y="1766770"/>
              <a:ext cx="1192634" cy="230832"/>
            </a:xfrm>
            <a:prstGeom prst="rect">
              <a:avLst/>
            </a:prstGeom>
            <a:noFill/>
          </p:spPr>
          <p:txBody>
            <a:bodyPr wrap="none" lIns="0" tIns="0" rIns="0" bIns="0" rtlCol="0" anchor="ctr">
              <a:spAutoFit/>
            </a:bodyPr>
            <a:lstStyle/>
            <a:p>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초등학교</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중학교</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46" name="그룹 45">
              <a:extLst>
                <a:ext uri="{FF2B5EF4-FFF2-40B4-BE49-F238E27FC236}">
                  <a16:creationId xmlns:a16="http://schemas.microsoft.com/office/drawing/2014/main" id="{50147A52-CAA0-4EA1-FD25-994EADAAA1FA}"/>
                </a:ext>
              </a:extLst>
            </p:cNvPr>
            <p:cNvGrpSpPr/>
            <p:nvPr/>
          </p:nvGrpSpPr>
          <p:grpSpPr>
            <a:xfrm>
              <a:off x="598837" y="2196599"/>
              <a:ext cx="7946327" cy="1137151"/>
              <a:chOff x="598837" y="2196599"/>
              <a:chExt cx="7946327" cy="1137151"/>
            </a:xfrm>
          </p:grpSpPr>
          <p:sp>
            <p:nvSpPr>
              <p:cNvPr id="16" name="사각형: 둥근 모서리 15">
                <a:extLst>
                  <a:ext uri="{FF2B5EF4-FFF2-40B4-BE49-F238E27FC236}">
                    <a16:creationId xmlns:a16="http://schemas.microsoft.com/office/drawing/2014/main" id="{BBC9DD37-B293-8FB2-4BF1-DBAEF41338BA}"/>
                  </a:ext>
                </a:extLst>
              </p:cNvPr>
              <p:cNvSpPr/>
              <p:nvPr/>
            </p:nvSpPr>
            <p:spPr>
              <a:xfrm>
                <a:off x="598837" y="2196599"/>
                <a:ext cx="7946327" cy="1137151"/>
              </a:xfrm>
              <a:prstGeom prst="roundRect">
                <a:avLst>
                  <a:gd name="adj" fmla="val 9240"/>
                </a:avLst>
              </a:prstGeom>
              <a:solidFill>
                <a:schemeClr val="bg1">
                  <a:alpha val="45000"/>
                </a:schemeClr>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57B2DA08-247E-6135-C7C9-78FD9AE5A7C5}"/>
                  </a:ext>
                </a:extLst>
              </p:cNvPr>
              <p:cNvSpPr txBox="1"/>
              <p:nvPr/>
            </p:nvSpPr>
            <p:spPr>
              <a:xfrm>
                <a:off x="994098" y="2708104"/>
                <a:ext cx="7155805" cy="400110"/>
              </a:xfrm>
              <a:prstGeom prst="rect">
                <a:avLst/>
              </a:prstGeom>
              <a:noFill/>
            </p:spPr>
            <p:txBody>
              <a:bodyPr wrap="none" lIns="0" tIns="0" rIns="0" bIns="0" rtlCol="0" anchor="t">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초등학교와 중학교의 </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&lt;</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&gt;</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은 활동적이고 창의적인 삶</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 주도적인 삶</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향유하며</a:t>
                </a:r>
                <a:endPar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사회 속에서 바람직하고 더불어 사는 삶을 영위할 수 있는 신체활동 역량을 기르는 것을 목표로 한다</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endPar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9" name="자유형 27">
                <a:extLst>
                  <a:ext uri="{FF2B5EF4-FFF2-40B4-BE49-F238E27FC236}">
                    <a16:creationId xmlns:a16="http://schemas.microsoft.com/office/drawing/2014/main" id="{F53BD2C2-728C-1FBE-824F-0D62B5E54A7A}"/>
                  </a:ext>
                </a:extLst>
              </p:cNvPr>
              <p:cNvSpPr/>
              <p:nvPr/>
            </p:nvSpPr>
            <p:spPr>
              <a:xfrm rot="10800000">
                <a:off x="4004531" y="2196599"/>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EC547020-E3C7-1BDD-7B42-1607DB1DA1CC}"/>
                  </a:ext>
                </a:extLst>
              </p:cNvPr>
              <p:cNvSpPr txBox="1"/>
              <p:nvPr/>
            </p:nvSpPr>
            <p:spPr>
              <a:xfrm>
                <a:off x="4414905" y="2231944"/>
                <a:ext cx="314190"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목표</a:t>
                </a:r>
                <a:endPar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72" name="그룹 71">
              <a:extLst>
                <a:ext uri="{FF2B5EF4-FFF2-40B4-BE49-F238E27FC236}">
                  <a16:creationId xmlns:a16="http://schemas.microsoft.com/office/drawing/2014/main" id="{CFBE7D53-4E8A-2D81-DA6D-127FFBAB6110}"/>
                </a:ext>
              </a:extLst>
            </p:cNvPr>
            <p:cNvGrpSpPr/>
            <p:nvPr/>
          </p:nvGrpSpPr>
          <p:grpSpPr>
            <a:xfrm>
              <a:off x="598837" y="3530099"/>
              <a:ext cx="7946327" cy="2504941"/>
              <a:chOff x="598837" y="3530099"/>
              <a:chExt cx="7946327" cy="2504941"/>
            </a:xfrm>
          </p:grpSpPr>
          <p:grpSp>
            <p:nvGrpSpPr>
              <p:cNvPr id="70" name="그룹 69">
                <a:extLst>
                  <a:ext uri="{FF2B5EF4-FFF2-40B4-BE49-F238E27FC236}">
                    <a16:creationId xmlns:a16="http://schemas.microsoft.com/office/drawing/2014/main" id="{1668A001-FD53-B0BC-9F1E-22AADAAC8410}"/>
                  </a:ext>
                </a:extLst>
              </p:cNvPr>
              <p:cNvGrpSpPr/>
              <p:nvPr/>
            </p:nvGrpSpPr>
            <p:grpSpPr>
              <a:xfrm>
                <a:off x="598837" y="3530099"/>
                <a:ext cx="7946327" cy="2504941"/>
                <a:chOff x="598837" y="3530099"/>
                <a:chExt cx="7946327" cy="2504941"/>
              </a:xfrm>
            </p:grpSpPr>
            <p:sp>
              <p:nvSpPr>
                <p:cNvPr id="48" name="사각형: 둥근 모서리 47">
                  <a:extLst>
                    <a:ext uri="{FF2B5EF4-FFF2-40B4-BE49-F238E27FC236}">
                      <a16:creationId xmlns:a16="http://schemas.microsoft.com/office/drawing/2014/main" id="{391073F8-E2F7-2242-9C56-517E0506CAD6}"/>
                    </a:ext>
                  </a:extLst>
                </p:cNvPr>
                <p:cNvSpPr/>
                <p:nvPr/>
              </p:nvSpPr>
              <p:spPr>
                <a:xfrm>
                  <a:off x="598837" y="3530099"/>
                  <a:ext cx="7946327" cy="2504941"/>
                </a:xfrm>
                <a:prstGeom prst="roundRect">
                  <a:avLst>
                    <a:gd name="adj" fmla="val 5589"/>
                  </a:avLst>
                </a:prstGeom>
                <a:solidFill>
                  <a:schemeClr val="bg1">
                    <a:alpha val="45000"/>
                  </a:schemeClr>
                </a:solidFill>
                <a:ln w="28575"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53" name="그룹 52">
                  <a:extLst>
                    <a:ext uri="{FF2B5EF4-FFF2-40B4-BE49-F238E27FC236}">
                      <a16:creationId xmlns:a16="http://schemas.microsoft.com/office/drawing/2014/main" id="{4883785E-11DA-9C23-342F-E0643BC999A0}"/>
                    </a:ext>
                  </a:extLst>
                </p:cNvPr>
                <p:cNvGrpSpPr/>
                <p:nvPr/>
              </p:nvGrpSpPr>
              <p:grpSpPr>
                <a:xfrm>
                  <a:off x="3728306" y="3530099"/>
                  <a:ext cx="1687389" cy="339621"/>
                  <a:chOff x="4004531" y="3530099"/>
                  <a:chExt cx="1687389" cy="339621"/>
                </a:xfrm>
              </p:grpSpPr>
              <p:sp>
                <p:nvSpPr>
                  <p:cNvPr id="50" name="자유형 27">
                    <a:extLst>
                      <a:ext uri="{FF2B5EF4-FFF2-40B4-BE49-F238E27FC236}">
                        <a16:creationId xmlns:a16="http://schemas.microsoft.com/office/drawing/2014/main" id="{48DB97DA-8E78-039D-348F-5F624A301CEB}"/>
                      </a:ext>
                    </a:extLst>
                  </p:cNvPr>
                  <p:cNvSpPr/>
                  <p:nvPr/>
                </p:nvSpPr>
                <p:spPr>
                  <a:xfrm rot="10800000">
                    <a:off x="4004531" y="3530099"/>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52" name="자유형 27">
                    <a:extLst>
                      <a:ext uri="{FF2B5EF4-FFF2-40B4-BE49-F238E27FC236}">
                        <a16:creationId xmlns:a16="http://schemas.microsoft.com/office/drawing/2014/main" id="{EE78F588-43A6-4627-ED8A-452B871511A3}"/>
                      </a:ext>
                    </a:extLst>
                  </p:cNvPr>
                  <p:cNvSpPr/>
                  <p:nvPr/>
                </p:nvSpPr>
                <p:spPr>
                  <a:xfrm rot="10800000">
                    <a:off x="4556981" y="3530099"/>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51" name="TextBox 50">
                  <a:extLst>
                    <a:ext uri="{FF2B5EF4-FFF2-40B4-BE49-F238E27FC236}">
                      <a16:creationId xmlns:a16="http://schemas.microsoft.com/office/drawing/2014/main" id="{59158644-4B80-107E-67C7-79D1572795EF}"/>
                    </a:ext>
                  </a:extLst>
                </p:cNvPr>
                <p:cNvSpPr txBox="1"/>
                <p:nvPr/>
              </p:nvSpPr>
              <p:spPr>
                <a:xfrm>
                  <a:off x="4236171" y="3565444"/>
                  <a:ext cx="671659"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세부 목표</a:t>
                  </a:r>
                  <a:endParaRPr lang="en-US" altLang="ko-KR" sz="15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nvGrpSpPr>
              <p:cNvPr id="71" name="그룹 70">
                <a:extLst>
                  <a:ext uri="{FF2B5EF4-FFF2-40B4-BE49-F238E27FC236}">
                    <a16:creationId xmlns:a16="http://schemas.microsoft.com/office/drawing/2014/main" id="{EE2710D1-DC31-D5E1-6C85-B9A96645CA73}"/>
                  </a:ext>
                </a:extLst>
              </p:cNvPr>
              <p:cNvGrpSpPr/>
              <p:nvPr/>
            </p:nvGrpSpPr>
            <p:grpSpPr>
              <a:xfrm>
                <a:off x="761578" y="4033906"/>
                <a:ext cx="7762610" cy="1511051"/>
                <a:chOff x="761578" y="4033906"/>
                <a:chExt cx="7762610" cy="1511051"/>
              </a:xfrm>
            </p:grpSpPr>
            <p:grpSp>
              <p:nvGrpSpPr>
                <p:cNvPr id="55" name="그룹 54">
                  <a:extLst>
                    <a:ext uri="{FF2B5EF4-FFF2-40B4-BE49-F238E27FC236}">
                      <a16:creationId xmlns:a16="http://schemas.microsoft.com/office/drawing/2014/main" id="{63C9E466-8972-3AB9-BEFB-DA505DA8A51D}"/>
                    </a:ext>
                  </a:extLst>
                </p:cNvPr>
                <p:cNvGrpSpPr/>
                <p:nvPr/>
              </p:nvGrpSpPr>
              <p:grpSpPr>
                <a:xfrm>
                  <a:off x="761578" y="4033906"/>
                  <a:ext cx="7762610" cy="400110"/>
                  <a:chOff x="569109" y="2680555"/>
                  <a:chExt cx="7762610" cy="400110"/>
                </a:xfrm>
              </p:grpSpPr>
              <p:grpSp>
                <p:nvGrpSpPr>
                  <p:cNvPr id="66" name="그룹 65">
                    <a:extLst>
                      <a:ext uri="{FF2B5EF4-FFF2-40B4-BE49-F238E27FC236}">
                        <a16:creationId xmlns:a16="http://schemas.microsoft.com/office/drawing/2014/main" id="{0315E44B-0A5D-1AD7-48C0-8BAF7B254E84}"/>
                      </a:ext>
                    </a:extLst>
                  </p:cNvPr>
                  <p:cNvGrpSpPr/>
                  <p:nvPr/>
                </p:nvGrpSpPr>
                <p:grpSpPr>
                  <a:xfrm>
                    <a:off x="569109" y="2685329"/>
                    <a:ext cx="171871" cy="175277"/>
                    <a:chOff x="569109" y="2680436"/>
                    <a:chExt cx="171871" cy="175277"/>
                  </a:xfrm>
                </p:grpSpPr>
                <p:sp>
                  <p:nvSpPr>
                    <p:cNvPr id="68" name="사각형: 둥근 모서리 67">
                      <a:extLst>
                        <a:ext uri="{FF2B5EF4-FFF2-40B4-BE49-F238E27FC236}">
                          <a16:creationId xmlns:a16="http://schemas.microsoft.com/office/drawing/2014/main" id="{B46BF4A4-F0C0-CD85-D8E5-FFE3E049D1CA}"/>
                        </a:ext>
                      </a:extLst>
                    </p:cNvPr>
                    <p:cNvSpPr/>
                    <p:nvPr/>
                  </p:nvSpPr>
                  <p:spPr>
                    <a:xfrm>
                      <a:off x="569109" y="2683842"/>
                      <a:ext cx="171871" cy="171871"/>
                    </a:xfrm>
                    <a:prstGeom prst="roundRect">
                      <a:avLst/>
                    </a:prstGeom>
                    <a:gradFill>
                      <a:gsLst>
                        <a:gs pos="100000">
                          <a:srgbClr val="276DB5"/>
                        </a:gs>
                        <a:gs pos="0">
                          <a:srgbClr val="0F958E"/>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9" name="TextBox 68">
                      <a:extLst>
                        <a:ext uri="{FF2B5EF4-FFF2-40B4-BE49-F238E27FC236}">
                          <a16:creationId xmlns:a16="http://schemas.microsoft.com/office/drawing/2014/main" id="{28125464-1711-4E76-A9CD-E78F47C13F6A}"/>
                        </a:ext>
                      </a:extLst>
                    </p:cNvPr>
                    <p:cNvSpPr txBox="1"/>
                    <p:nvPr/>
                  </p:nvSpPr>
                  <p:spPr>
                    <a:xfrm>
                      <a:off x="625342" y="2680436"/>
                      <a:ext cx="59312" cy="153888"/>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7" name="TextBox 66">
                    <a:extLst>
                      <a:ext uri="{FF2B5EF4-FFF2-40B4-BE49-F238E27FC236}">
                        <a16:creationId xmlns:a16="http://schemas.microsoft.com/office/drawing/2014/main" id="{2C4FC10E-4E14-AEB3-490C-9DA7A2DB335B}"/>
                      </a:ext>
                    </a:extLst>
                  </p:cNvPr>
                  <p:cNvSpPr txBox="1"/>
                  <p:nvPr/>
                </p:nvSpPr>
                <p:spPr>
                  <a:xfrm>
                    <a:off x="796002" y="2680555"/>
                    <a:ext cx="7535717" cy="400110"/>
                  </a:xfrm>
                  <a:prstGeom prst="rect">
                    <a:avLst/>
                  </a:prstGeom>
                  <a:noFill/>
                </p:spPr>
                <p:txBody>
                  <a:bodyPr wrap="none" lIns="0" tIns="0" rIns="0" bIns="0" rtlCol="0" anchor="t">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 관련 지식을 이해하고</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목적과 환경에 적합하게 움직임 기술을 수행하며</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 수행에 필요한 </a:t>
                    </a:r>
                    <a:endPar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가치와 태도를 실천한다</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p:txBody>
              </p:sp>
            </p:grpSp>
            <p:grpSp>
              <p:nvGrpSpPr>
                <p:cNvPr id="56" name="그룹 55">
                  <a:extLst>
                    <a:ext uri="{FF2B5EF4-FFF2-40B4-BE49-F238E27FC236}">
                      <a16:creationId xmlns:a16="http://schemas.microsoft.com/office/drawing/2014/main" id="{287155A6-EA51-3D1E-72F1-CF843B4AB997}"/>
                    </a:ext>
                  </a:extLst>
                </p:cNvPr>
                <p:cNvGrpSpPr/>
                <p:nvPr/>
              </p:nvGrpSpPr>
              <p:grpSpPr>
                <a:xfrm>
                  <a:off x="761579" y="4589376"/>
                  <a:ext cx="7042860" cy="400110"/>
                  <a:chOff x="569110" y="2968219"/>
                  <a:chExt cx="7042860" cy="400110"/>
                </a:xfrm>
              </p:grpSpPr>
              <p:grpSp>
                <p:nvGrpSpPr>
                  <p:cNvPr id="62" name="그룹 61">
                    <a:extLst>
                      <a:ext uri="{FF2B5EF4-FFF2-40B4-BE49-F238E27FC236}">
                        <a16:creationId xmlns:a16="http://schemas.microsoft.com/office/drawing/2014/main" id="{4857C1B1-5B03-696B-CEF4-5617D598BA14}"/>
                      </a:ext>
                    </a:extLst>
                  </p:cNvPr>
                  <p:cNvGrpSpPr/>
                  <p:nvPr/>
                </p:nvGrpSpPr>
                <p:grpSpPr>
                  <a:xfrm>
                    <a:off x="569110" y="2972843"/>
                    <a:ext cx="171871" cy="175593"/>
                    <a:chOff x="599473" y="2704894"/>
                    <a:chExt cx="186402" cy="190441"/>
                  </a:xfrm>
                </p:grpSpPr>
                <p:sp>
                  <p:nvSpPr>
                    <p:cNvPr id="64" name="사각형: 둥근 모서리 63">
                      <a:extLst>
                        <a:ext uri="{FF2B5EF4-FFF2-40B4-BE49-F238E27FC236}">
                          <a16:creationId xmlns:a16="http://schemas.microsoft.com/office/drawing/2014/main" id="{51163493-C9D9-698F-D000-C7A3999B8DBC}"/>
                        </a:ext>
                      </a:extLst>
                    </p:cNvPr>
                    <p:cNvSpPr/>
                    <p:nvPr/>
                  </p:nvSpPr>
                  <p:spPr>
                    <a:xfrm>
                      <a:off x="599473" y="2708931"/>
                      <a:ext cx="186402" cy="186404"/>
                    </a:xfrm>
                    <a:prstGeom prst="roundRect">
                      <a:avLst/>
                    </a:prstGeom>
                    <a:gradFill>
                      <a:gsLst>
                        <a:gs pos="100000">
                          <a:srgbClr val="276DB5"/>
                        </a:gs>
                        <a:gs pos="0">
                          <a:srgbClr val="0F958E"/>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6A7A8F25-4018-1638-FD2D-5E15D41F1D39}"/>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3" name="TextBox 62">
                    <a:extLst>
                      <a:ext uri="{FF2B5EF4-FFF2-40B4-BE49-F238E27FC236}">
                        <a16:creationId xmlns:a16="http://schemas.microsoft.com/office/drawing/2014/main" id="{B6BDBDAF-9C84-23BB-BBA5-F1C64D39D510}"/>
                      </a:ext>
                    </a:extLst>
                  </p:cNvPr>
                  <p:cNvSpPr txBox="1"/>
                  <p:nvPr/>
                </p:nvSpPr>
                <p:spPr>
                  <a:xfrm>
                    <a:off x="796002" y="2968219"/>
                    <a:ext cx="6815968" cy="400110"/>
                  </a:xfrm>
                  <a:prstGeom prst="rect">
                    <a:avLst/>
                  </a:prstGeom>
                  <a:noFill/>
                </p:spPr>
                <p:txBody>
                  <a:bodyPr wrap="none" lIns="0" tIns="0" rIns="0" bIns="0" rtlCol="0" anchor="t">
                    <a:spAutoFit/>
                  </a:bodyPr>
                  <a:lstStyle/>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관련 지식을 이해하고</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생애 전반에 걸쳐 건강을 증진 및 관리하며</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건강의 증진과 관리에 필요한 </a:t>
                    </a:r>
                    <a:endPar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가치와 태도를 실천한다</a:t>
                    </a:r>
                    <a:r>
                      <a:rPr lang="en-US" altLang="ko-KR" sz="13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grpSp>
              <p:nvGrpSpPr>
                <p:cNvPr id="57" name="그룹 56">
                  <a:extLst>
                    <a:ext uri="{FF2B5EF4-FFF2-40B4-BE49-F238E27FC236}">
                      <a16:creationId xmlns:a16="http://schemas.microsoft.com/office/drawing/2014/main" id="{C0050DC7-CD7D-0BBE-7739-FDAF396D4548}"/>
                    </a:ext>
                  </a:extLst>
                </p:cNvPr>
                <p:cNvGrpSpPr/>
                <p:nvPr/>
              </p:nvGrpSpPr>
              <p:grpSpPr>
                <a:xfrm>
                  <a:off x="761579" y="5144847"/>
                  <a:ext cx="7526967" cy="400110"/>
                  <a:chOff x="569110" y="3249948"/>
                  <a:chExt cx="7526967" cy="400110"/>
                </a:xfrm>
              </p:grpSpPr>
              <p:grpSp>
                <p:nvGrpSpPr>
                  <p:cNvPr id="58" name="그룹 57">
                    <a:extLst>
                      <a:ext uri="{FF2B5EF4-FFF2-40B4-BE49-F238E27FC236}">
                        <a16:creationId xmlns:a16="http://schemas.microsoft.com/office/drawing/2014/main" id="{9604880C-5209-7D2F-2B06-A3FFFC94F22B}"/>
                      </a:ext>
                    </a:extLst>
                  </p:cNvPr>
                  <p:cNvGrpSpPr/>
                  <p:nvPr/>
                </p:nvGrpSpPr>
                <p:grpSpPr>
                  <a:xfrm>
                    <a:off x="569110" y="3254572"/>
                    <a:ext cx="171871" cy="175593"/>
                    <a:chOff x="599473" y="2704894"/>
                    <a:chExt cx="186402" cy="190441"/>
                  </a:xfrm>
                </p:grpSpPr>
                <p:sp>
                  <p:nvSpPr>
                    <p:cNvPr id="60" name="사각형: 둥근 모서리 59">
                      <a:extLst>
                        <a:ext uri="{FF2B5EF4-FFF2-40B4-BE49-F238E27FC236}">
                          <a16:creationId xmlns:a16="http://schemas.microsoft.com/office/drawing/2014/main" id="{43773FDE-1772-D494-F22F-E318926316FE}"/>
                        </a:ext>
                      </a:extLst>
                    </p:cNvPr>
                    <p:cNvSpPr/>
                    <p:nvPr/>
                  </p:nvSpPr>
                  <p:spPr>
                    <a:xfrm>
                      <a:off x="599473" y="2708931"/>
                      <a:ext cx="186402" cy="186404"/>
                    </a:xfrm>
                    <a:prstGeom prst="roundRect">
                      <a:avLst/>
                    </a:prstGeom>
                    <a:gradFill>
                      <a:gsLst>
                        <a:gs pos="100000">
                          <a:srgbClr val="276DB5"/>
                        </a:gs>
                        <a:gs pos="0">
                          <a:srgbClr val="0F958E"/>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1" name="TextBox 60">
                      <a:extLst>
                        <a:ext uri="{FF2B5EF4-FFF2-40B4-BE49-F238E27FC236}">
                          <a16:creationId xmlns:a16="http://schemas.microsoft.com/office/drawing/2014/main" id="{74CBCC5C-374B-1476-7B4B-0E20F9DAE5C1}"/>
                        </a:ext>
                      </a:extLst>
                    </p:cNvPr>
                    <p:cNvSpPr txBox="1"/>
                    <p:nvPr/>
                  </p:nvSpPr>
                  <p:spPr>
                    <a:xfrm>
                      <a:off x="651891" y="2704894"/>
                      <a:ext cx="81465" cy="167585"/>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9" name="TextBox 58">
                    <a:extLst>
                      <a:ext uri="{FF2B5EF4-FFF2-40B4-BE49-F238E27FC236}">
                        <a16:creationId xmlns:a16="http://schemas.microsoft.com/office/drawing/2014/main" id="{11BA996D-4879-D523-BB9D-3B1B3DF9E74E}"/>
                      </a:ext>
                    </a:extLst>
                  </p:cNvPr>
                  <p:cNvSpPr txBox="1"/>
                  <p:nvPr/>
                </p:nvSpPr>
                <p:spPr>
                  <a:xfrm>
                    <a:off x="796002" y="3249948"/>
                    <a:ext cx="7300075" cy="400110"/>
                  </a:xfrm>
                  <a:prstGeom prst="rect">
                    <a:avLst/>
                  </a:prstGeom>
                  <a:noFill/>
                </p:spPr>
                <p:txBody>
                  <a:bodyPr wrap="none" lIns="0" tIns="0" rIns="0" bIns="0" rtlCol="0" anchor="t">
                    <a:spAutoFit/>
                  </a:bodyPr>
                  <a:lstStyle>
                    <a:defPPr>
                      <a:defRPr lang="ko-KR"/>
                    </a:defPPr>
                    <a:lvl1pPr>
                      <a:defRPr sz="120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defRPr>
                    </a:lvl1pPr>
                  </a:lstStyle>
                  <a:p>
                    <a:r>
                      <a:rPr lang="ko-KR" altLang="en-US" sz="1300" dirty="0"/>
                      <a:t>신체활동의 고유한 문화 특성을 이해하고</a:t>
                    </a:r>
                    <a:r>
                      <a:rPr lang="en-US" altLang="ko-KR" sz="1300" dirty="0"/>
                      <a:t>, </a:t>
                    </a:r>
                    <a:r>
                      <a:rPr lang="ko-KR" altLang="en-US" sz="1300" dirty="0"/>
                      <a:t>신체활동 문화를 일상생활에서 누리며</a:t>
                    </a:r>
                    <a:r>
                      <a:rPr lang="en-US" altLang="ko-KR" sz="1300" dirty="0"/>
                      <a:t>, </a:t>
                    </a:r>
                    <a:r>
                      <a:rPr lang="ko-KR" altLang="en-US" sz="1300" dirty="0"/>
                      <a:t>다양한 문화 양식에 내재한</a:t>
                    </a:r>
                    <a:endParaRPr lang="en-US" altLang="ko-KR" sz="1300" dirty="0"/>
                  </a:p>
                  <a:p>
                    <a:r>
                      <a:rPr lang="ko-KR" altLang="en-US" sz="1300" dirty="0"/>
                      <a:t>가치와 태도를 실천한다</a:t>
                    </a:r>
                    <a:r>
                      <a:rPr lang="en-US" altLang="ko-KR" sz="1300" dirty="0"/>
                      <a:t>.</a:t>
                    </a:r>
                  </a:p>
                </p:txBody>
              </p:sp>
            </p:grpSp>
          </p:grpSp>
        </p:grpSp>
      </p:grpSp>
    </p:spTree>
    <p:extLst>
      <p:ext uri="{BB962C8B-B14F-4D97-AF65-F5344CB8AC3E}">
        <p14:creationId xmlns:p14="http://schemas.microsoft.com/office/powerpoint/2010/main" val="232607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사각형: 둥근 한쪽 모서리 80">
            <a:extLst>
              <a:ext uri="{FF2B5EF4-FFF2-40B4-BE49-F238E27FC236}">
                <a16:creationId xmlns:a16="http://schemas.microsoft.com/office/drawing/2014/main" id="{E6D2459C-9644-5FC3-0025-1C6F368B6651}"/>
              </a:ext>
            </a:extLst>
          </p:cNvPr>
          <p:cNvSpPr/>
          <p:nvPr/>
        </p:nvSpPr>
        <p:spPr>
          <a:xfrm flipH="1" flipV="1">
            <a:off x="476250" y="4005064"/>
            <a:ext cx="639366" cy="2157584"/>
          </a:xfrm>
          <a:prstGeom prst="round1Rect">
            <a:avLst>
              <a:gd name="adj" fmla="val 6984"/>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7" name="그룹 6">
            <a:extLst>
              <a:ext uri="{FF2B5EF4-FFF2-40B4-BE49-F238E27FC236}">
                <a16:creationId xmlns:a16="http://schemas.microsoft.com/office/drawing/2014/main" id="{F6C46BD9-372C-B0DC-FCC0-DF1D6558EC0F}"/>
              </a:ext>
            </a:extLst>
          </p:cNvPr>
          <p:cNvGrpSpPr/>
          <p:nvPr/>
        </p:nvGrpSpPr>
        <p:grpSpPr>
          <a:xfrm>
            <a:off x="468313" y="1268760"/>
            <a:ext cx="3673109" cy="279806"/>
            <a:chOff x="468312" y="1266631"/>
            <a:chExt cx="3673109" cy="279806"/>
          </a:xfrm>
        </p:grpSpPr>
        <p:sp>
          <p:nvSpPr>
            <p:cNvPr id="8" name="TextBox 7">
              <a:extLst>
                <a:ext uri="{FF2B5EF4-FFF2-40B4-BE49-F238E27FC236}">
                  <a16:creationId xmlns:a16="http://schemas.microsoft.com/office/drawing/2014/main" id="{537937E7-1D42-43BE-5F6A-098605191434}"/>
                </a:ext>
              </a:extLst>
            </p:cNvPr>
            <p:cNvSpPr txBox="1"/>
            <p:nvPr/>
          </p:nvSpPr>
          <p:spPr>
            <a:xfrm>
              <a:off x="762291" y="1266631"/>
              <a:ext cx="337913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체육과의 목표</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선택 과목</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9" name="그룹 8">
              <a:extLst>
                <a:ext uri="{FF2B5EF4-FFF2-40B4-BE49-F238E27FC236}">
                  <a16:creationId xmlns:a16="http://schemas.microsoft.com/office/drawing/2014/main" id="{45C5325C-EEDE-BC5A-3D03-3B96FD876E72}"/>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36A5E692-5DD3-93BD-40C2-615F09DEFFD4}"/>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13E5B824-8451-9ACA-7DFC-9DF00AD323E5}"/>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01BAB257-46C0-8C9C-401C-430F80FA1D00}"/>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3" name="사각형: 둥근 위쪽 모서리 12">
            <a:extLst>
              <a:ext uri="{FF2B5EF4-FFF2-40B4-BE49-F238E27FC236}">
                <a16:creationId xmlns:a16="http://schemas.microsoft.com/office/drawing/2014/main" id="{2878FF41-5437-9F2D-C6D6-EE25AA4C41D9}"/>
              </a:ext>
            </a:extLst>
          </p:cNvPr>
          <p:cNvSpPr/>
          <p:nvPr/>
        </p:nvSpPr>
        <p:spPr>
          <a:xfrm>
            <a:off x="468312" y="1700808"/>
            <a:ext cx="8207375" cy="308967"/>
          </a:xfrm>
          <a:prstGeom prst="round2SameRect">
            <a:avLst/>
          </a:prstGeom>
          <a:gradFill>
            <a:gsLst>
              <a:gs pos="0">
                <a:srgbClr val="0F958E">
                  <a:alpha val="22000"/>
                </a:srgbClr>
              </a:gs>
              <a:gs pos="100000">
                <a:srgbClr val="935A9E">
                  <a:alpha val="22000"/>
                </a:srgbClr>
              </a:gs>
              <a:gs pos="55000">
                <a:srgbClr val="276DB5">
                  <a:alpha val="22000"/>
                </a:srgbClr>
              </a:gs>
            </a:gsLst>
            <a:lin ang="2700000" scaled="0"/>
          </a:gradFill>
          <a:ln w="2857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aphicFrame>
        <p:nvGraphicFramePr>
          <p:cNvPr id="14" name="표 8">
            <a:extLst>
              <a:ext uri="{FF2B5EF4-FFF2-40B4-BE49-F238E27FC236}">
                <a16:creationId xmlns:a16="http://schemas.microsoft.com/office/drawing/2014/main" id="{24937429-395D-35AD-D7AE-BF8FB33204AD}"/>
              </a:ext>
            </a:extLst>
          </p:cNvPr>
          <p:cNvGraphicFramePr>
            <a:graphicFrameLocks noGrp="1"/>
          </p:cNvGraphicFramePr>
          <p:nvPr>
            <p:extLst>
              <p:ext uri="{D42A27DB-BD31-4B8C-83A1-F6EECF244321}">
                <p14:modId xmlns:p14="http://schemas.microsoft.com/office/powerpoint/2010/main" val="248057141"/>
              </p:ext>
            </p:extLst>
          </p:nvPr>
        </p:nvGraphicFramePr>
        <p:xfrm>
          <a:off x="468313" y="1700807"/>
          <a:ext cx="8207377" cy="4468512"/>
        </p:xfrm>
        <a:graphic>
          <a:graphicData uri="http://schemas.openxmlformats.org/drawingml/2006/table">
            <a:tbl>
              <a:tblPr firstRow="1" bandRow="1">
                <a:tableStyleId>{5C22544A-7EE6-4342-B048-85BDC9FD1C3A}</a:tableStyleId>
              </a:tblPr>
              <a:tblGrid>
                <a:gridCol w="647303">
                  <a:extLst>
                    <a:ext uri="{9D8B030D-6E8A-4147-A177-3AD203B41FA5}">
                      <a16:colId xmlns:a16="http://schemas.microsoft.com/office/drawing/2014/main" val="2306838461"/>
                    </a:ext>
                  </a:extLst>
                </a:gridCol>
                <a:gridCol w="858039">
                  <a:extLst>
                    <a:ext uri="{9D8B030D-6E8A-4147-A177-3AD203B41FA5}">
                      <a16:colId xmlns:a16="http://schemas.microsoft.com/office/drawing/2014/main" val="2747899653"/>
                    </a:ext>
                  </a:extLst>
                </a:gridCol>
                <a:gridCol w="2670353">
                  <a:extLst>
                    <a:ext uri="{9D8B030D-6E8A-4147-A177-3AD203B41FA5}">
                      <a16:colId xmlns:a16="http://schemas.microsoft.com/office/drawing/2014/main" val="1689935496"/>
                    </a:ext>
                  </a:extLst>
                </a:gridCol>
                <a:gridCol w="4031682">
                  <a:extLst>
                    <a:ext uri="{9D8B030D-6E8A-4147-A177-3AD203B41FA5}">
                      <a16:colId xmlns:a16="http://schemas.microsoft.com/office/drawing/2014/main" val="33896652"/>
                    </a:ext>
                  </a:extLst>
                </a:gridCol>
              </a:tblGrid>
              <a:tr h="299449">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구분</a:t>
                      </a: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과목명</a:t>
                      </a:r>
                    </a:p>
                  </a:txBody>
                  <a:tcPr marL="72000" marR="72000" marT="36000" marB="7200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목표</a:t>
                      </a:r>
                    </a:p>
                  </a:txBody>
                  <a:tcPr marL="72000" marR="72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세부 목표</a:t>
                      </a:r>
                    </a:p>
                  </a:txBody>
                  <a:tcPr marL="72000" marR="72000" marT="36000" marB="72000"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1007260">
                <a:tc rowSpan="2">
                  <a:txBody>
                    <a:bodyPr/>
                    <a:lstStyle/>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일반</a:t>
                      </a:r>
                      <a:endParaRPr lang="en-US" altLang="ko-KR"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1</a:t>
                      </a:r>
                      <a:endPar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alpha val="15000"/>
                      </a:srgbClr>
                    </a:solidFill>
                  </a:tcPr>
                </a:tc>
                <a:tc>
                  <a:txBody>
                    <a:bodyPr/>
                    <a:lstStyle/>
                    <a:p>
                      <a:pPr latinLnBrk="0"/>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 창의적인 삶</a:t>
                      </a:r>
                      <a:r>
                        <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건강하고</a:t>
                      </a:r>
                      <a:endPar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latinLnBrk="0"/>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주도적인</a:t>
                      </a:r>
                      <a:r>
                        <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삶</a:t>
                      </a:r>
                      <a:r>
                        <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향유하는 삶을 </a:t>
                      </a:r>
                      <a:endPar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latinLnBrk="0"/>
                      <a:r>
                        <a:rPr lang="ko-KR" altLang="en-US"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영위하는 데 필요한 신체활동 역량을 심화하고</a:t>
                      </a:r>
                      <a:r>
                        <a:rPr lang="en-US" altLang="ko-KR" sz="10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pPr marL="0" algn="l" defTabSz="914400" rtl="0" eaLnBrk="1" latinLnBrk="0" hangingPunct="1"/>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건강을 관리하고 스포츠를 </a:t>
                      </a:r>
                      <a:r>
                        <a:rPr lang="ko-KR" altLang="en-US" sz="1000" kern="1200" dirty="0" err="1">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생활화하며</a:t>
                      </a:r>
                      <a:r>
                        <a:rPr lang="en-US" altLang="ko-KR"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 </a:t>
                      </a:r>
                    </a:p>
                    <a:p>
                      <a:pPr marL="0" algn="l" defTabSz="914400" rtl="0" eaLnBrk="1" latinLnBrk="0" hangingPunct="1"/>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생태 감수성을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9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1007260">
                <a:tc vMerge="1">
                  <a:txBody>
                    <a:bodyPr/>
                    <a:lstStyle/>
                    <a:p>
                      <a:pPr marL="0" algn="ctr" defTabSz="914400" rtl="0" eaLnBrk="1" latinLnBrk="1" hangingPunct="1">
                        <a:lnSpc>
                          <a:spcPct val="100000"/>
                        </a:lnSpc>
                      </a:pPr>
                      <a:endParaRPr lang="ko-KR" altLang="en-US" sz="1100" b="1" kern="1200" dirty="0">
                        <a:ln>
                          <a:solidFill>
                            <a:schemeClr val="accent1">
                              <a:alpha val="0"/>
                            </a:schemeClr>
                          </a:solidFill>
                        </a:ln>
                        <a:solidFill>
                          <a:schemeClr val="tx1">
                            <a:lumMod val="85000"/>
                            <a:lumOff val="15000"/>
                          </a:schemeClr>
                        </a:solidFill>
                        <a:latin typeface="나눔바른고딕" panose="020B0603020101020101" pitchFamily="50" charset="-127"/>
                        <a:ea typeface="나눔바른고딕" panose="020B0603020101020101" pitchFamily="50" charset="-127"/>
                        <a:cs typeface="+mn-cs"/>
                      </a:endParaRPr>
                    </a:p>
                  </a:txBody>
                  <a:tcPr marL="72000" marR="72000" marT="36000" marB="36000" anchor="ctr">
                    <a:lnL w="12700" cmpd="sng">
                      <a:noFill/>
                    </a:lnL>
                    <a:lnR w="6350" cap="flat" cmpd="sng" algn="ctr">
                      <a:solidFill>
                        <a:srgbClr val="97D1CE"/>
                      </a:solidFill>
                      <a:prstDash val="solid"/>
                      <a:round/>
                      <a:headEnd type="none" w="med" len="med"/>
                      <a:tailEnd type="none" w="med" len="med"/>
                    </a:lnR>
                    <a:lnT w="6350" cap="flat" cmpd="sng" algn="ctr">
                      <a:solidFill>
                        <a:srgbClr val="97D1CE"/>
                      </a:solidFill>
                      <a:prstDash val="solid"/>
                      <a:round/>
                      <a:headEnd type="none" w="med" len="med"/>
                      <a:tailEnd type="none" w="med" len="med"/>
                    </a:lnT>
                    <a:lnB w="6350" cap="flat" cmpd="sng" algn="ctr">
                      <a:solidFill>
                        <a:srgbClr val="97D1CE"/>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체육</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2</a:t>
                      </a:r>
                      <a:endPar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F958E">
                        <a:alpha val="15000"/>
                      </a:srgbClr>
                    </a:solidFill>
                  </a:tcPr>
                </a:tc>
                <a:tc>
                  <a:txBody>
                    <a:bodyPr/>
                    <a:lstStyle/>
                    <a:p>
                      <a:pPr latinLnBrk="0"/>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활동적이고 창의적인 삶</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건강하고 </a:t>
                      </a:r>
                      <a:endPar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latinLnBrk="0"/>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주도적인 삶</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 문화를 향유하는 삶을 </a:t>
                      </a:r>
                      <a:endPar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latinLnBrk="0"/>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영위하는 데 필요한 신체활동 역량을 심화하고</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p>
                    <a:p>
                      <a:pPr marL="0" algn="l" defTabSz="914400" rtl="0" eaLnBrk="1" latinLnBrk="0" hangingPunct="1"/>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체력 증진과 신체적 수월성 추구에 필요한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9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2337379"/>
                  </a:ext>
                </a:extLst>
              </a:tr>
              <a:tr h="656871">
                <a:tc rowSpan="3">
                  <a:txBody>
                    <a:bodyPr/>
                    <a:lstStyle/>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진로</a:t>
                      </a:r>
                      <a:endParaRPr lang="en-US" altLang="ko-KR"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건강</a:t>
                      </a: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latinLnBrk="0"/>
                      <a:r>
                        <a:rPr lang="ko-KR" altLang="en-US" sz="1000" b="0" i="0" kern="1200" dirty="0">
                          <a:ln>
                            <a:solidFill>
                              <a:schemeClr val="accent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건강하고 주도적인 삶을 영위하는 데 필요한 신체활동 역량을 기르고</a:t>
                      </a:r>
                      <a:r>
                        <a:rPr lang="en-US" altLang="ko-KR" sz="1000" b="0" i="0" kern="1200" dirty="0">
                          <a:ln>
                            <a:solidFill>
                              <a:schemeClr val="accent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건강 및 체력 관리 분야의 전문성 향상에 필요한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9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068707"/>
                  </a:ext>
                </a:extLst>
              </a:tr>
              <a:tr h="792576">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a:t>
                      </a: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활동적이고 창의적인 삶</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 문화를 향유하는 삶을 영위하는 데 필요한 신체활동 역량을 기르고</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스포츠 문화 분야의 전문성 향상에 필요한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9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0992025"/>
                  </a:ext>
                </a:extLst>
              </a:tr>
              <a:tr h="698425">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과학</a:t>
                      </a: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6DB5">
                        <a:alpha val="15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활동적이고 창의적인 삶</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 문화를 향유하는 삶을 영위하는 데 필요한 신체활동 역량을 기르고</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1000" kern="1200" dirty="0">
                          <a:ln>
                            <a:solidFill>
                              <a:schemeClr val="accent1">
                                <a:alpha val="0"/>
                              </a:schemeClr>
                            </a:solidFill>
                          </a:ln>
                          <a:solidFill>
                            <a:srgbClr val="B43232"/>
                          </a:solidFill>
                          <a:latin typeface="나눔스퀘어 ExtraBold" panose="020B0600000101010101" pitchFamily="50" charset="-127"/>
                          <a:ea typeface="나눔스퀘어 ExtraBold" panose="020B0600000101010101" pitchFamily="50" charset="-127"/>
                          <a:cs typeface="+mn-cs"/>
                        </a:rPr>
                        <a:t>스포츠 과학 분야의 전문성 향상에 필요한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95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7136559"/>
                  </a:ext>
                </a:extLst>
              </a:tr>
            </a:tbl>
          </a:graphicData>
        </a:graphic>
      </p:graphicFrame>
      <p:sp>
        <p:nvSpPr>
          <p:cNvPr id="15" name="사각형: 둥근 모서리 14">
            <a:extLst>
              <a:ext uri="{FF2B5EF4-FFF2-40B4-BE49-F238E27FC236}">
                <a16:creationId xmlns:a16="http://schemas.microsoft.com/office/drawing/2014/main" id="{646A52FB-F621-8003-BFF4-7DFA48614212}"/>
              </a:ext>
            </a:extLst>
          </p:cNvPr>
          <p:cNvSpPr/>
          <p:nvPr/>
        </p:nvSpPr>
        <p:spPr>
          <a:xfrm>
            <a:off x="468313" y="1706048"/>
            <a:ext cx="8207374" cy="4456600"/>
          </a:xfrm>
          <a:prstGeom prst="roundRect">
            <a:avLst>
              <a:gd name="adj" fmla="val 1251"/>
            </a:avLst>
          </a:prstGeom>
          <a:noFill/>
          <a:ln w="22225">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6" name="그룹 15">
            <a:extLst>
              <a:ext uri="{FF2B5EF4-FFF2-40B4-BE49-F238E27FC236}">
                <a16:creationId xmlns:a16="http://schemas.microsoft.com/office/drawing/2014/main" id="{E0B36368-345D-A882-4F85-094B6BA712AC}"/>
              </a:ext>
            </a:extLst>
          </p:cNvPr>
          <p:cNvGrpSpPr/>
          <p:nvPr/>
        </p:nvGrpSpPr>
        <p:grpSpPr>
          <a:xfrm>
            <a:off x="204145" y="348573"/>
            <a:ext cx="1301531" cy="492443"/>
            <a:chOff x="204145" y="348573"/>
            <a:chExt cx="1301531" cy="492443"/>
          </a:xfrm>
        </p:grpSpPr>
        <p:sp>
          <p:nvSpPr>
            <p:cNvPr id="17" name="TextBox 16">
              <a:extLst>
                <a:ext uri="{FF2B5EF4-FFF2-40B4-BE49-F238E27FC236}">
                  <a16:creationId xmlns:a16="http://schemas.microsoft.com/office/drawing/2014/main" id="{35A11B35-1458-0B7B-994B-30904E9BFFD7}"/>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목표</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8" name="TextBox 17">
              <a:extLst>
                <a:ext uri="{FF2B5EF4-FFF2-40B4-BE49-F238E27FC236}">
                  <a16:creationId xmlns:a16="http://schemas.microsoft.com/office/drawing/2014/main" id="{5A4BDA1D-0284-EF64-A6FC-B3772DA99348}"/>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9" name="직선 연결선 18">
              <a:extLst>
                <a:ext uri="{FF2B5EF4-FFF2-40B4-BE49-F238E27FC236}">
                  <a16:creationId xmlns:a16="http://schemas.microsoft.com/office/drawing/2014/main" id="{3ACA3863-EAF4-179F-D2F5-8E284C9C692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F793E6BA-82BF-08D5-ECEC-21DF9F89E8C4}"/>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82" name="그룹 81">
            <a:extLst>
              <a:ext uri="{FF2B5EF4-FFF2-40B4-BE49-F238E27FC236}">
                <a16:creationId xmlns:a16="http://schemas.microsoft.com/office/drawing/2014/main" id="{36B7E590-4076-F07B-4A21-24A423C93D7C}"/>
              </a:ext>
            </a:extLst>
          </p:cNvPr>
          <p:cNvGrpSpPr/>
          <p:nvPr/>
        </p:nvGrpSpPr>
        <p:grpSpPr>
          <a:xfrm>
            <a:off x="4701502" y="2073501"/>
            <a:ext cx="3960043" cy="4036675"/>
            <a:chOff x="4701502" y="2073501"/>
            <a:chExt cx="3960043" cy="4036675"/>
          </a:xfrm>
        </p:grpSpPr>
        <p:grpSp>
          <p:nvGrpSpPr>
            <p:cNvPr id="6" name="그룹 5">
              <a:extLst>
                <a:ext uri="{FF2B5EF4-FFF2-40B4-BE49-F238E27FC236}">
                  <a16:creationId xmlns:a16="http://schemas.microsoft.com/office/drawing/2014/main" id="{DB67DA10-AE78-17CD-AA5E-8A7ABC20B8D6}"/>
                </a:ext>
              </a:extLst>
            </p:cNvPr>
            <p:cNvGrpSpPr/>
            <p:nvPr/>
          </p:nvGrpSpPr>
          <p:grpSpPr>
            <a:xfrm>
              <a:off x="4701502" y="2073501"/>
              <a:ext cx="3655472" cy="872312"/>
              <a:chOff x="4701502" y="2073501"/>
              <a:chExt cx="3655472" cy="872312"/>
            </a:xfrm>
          </p:grpSpPr>
          <p:grpSp>
            <p:nvGrpSpPr>
              <p:cNvPr id="21" name="그룹 20">
                <a:extLst>
                  <a:ext uri="{FF2B5EF4-FFF2-40B4-BE49-F238E27FC236}">
                    <a16:creationId xmlns:a16="http://schemas.microsoft.com/office/drawing/2014/main" id="{1F42088E-89AE-87F1-6AA1-116C69C35879}"/>
                  </a:ext>
                </a:extLst>
              </p:cNvPr>
              <p:cNvGrpSpPr/>
              <p:nvPr/>
            </p:nvGrpSpPr>
            <p:grpSpPr>
              <a:xfrm>
                <a:off x="4701502" y="2073501"/>
                <a:ext cx="3584941" cy="276999"/>
                <a:chOff x="569110" y="2680714"/>
                <a:chExt cx="4771557" cy="368689"/>
              </a:xfrm>
            </p:grpSpPr>
            <p:grpSp>
              <p:nvGrpSpPr>
                <p:cNvPr id="22" name="그룹 21">
                  <a:extLst>
                    <a:ext uri="{FF2B5EF4-FFF2-40B4-BE49-F238E27FC236}">
                      <a16:creationId xmlns:a16="http://schemas.microsoft.com/office/drawing/2014/main" id="{29057B53-FE19-6997-6BF6-B12E9445B8FC}"/>
                    </a:ext>
                  </a:extLst>
                </p:cNvPr>
                <p:cNvGrpSpPr/>
                <p:nvPr/>
              </p:nvGrpSpPr>
              <p:grpSpPr>
                <a:xfrm>
                  <a:off x="569110" y="2685463"/>
                  <a:ext cx="171712" cy="174985"/>
                  <a:chOff x="569110" y="2680570"/>
                  <a:chExt cx="171712" cy="174985"/>
                </a:xfrm>
              </p:grpSpPr>
              <p:sp>
                <p:nvSpPr>
                  <p:cNvPr id="24" name="타원 23">
                    <a:extLst>
                      <a:ext uri="{FF2B5EF4-FFF2-40B4-BE49-F238E27FC236}">
                        <a16:creationId xmlns:a16="http://schemas.microsoft.com/office/drawing/2014/main" id="{ACD73B59-A53B-B87A-3EB4-466B9E44276C}"/>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08456ED9-CB21-2124-BAAE-29E69334BBBB}"/>
                      </a:ext>
                    </a:extLst>
                  </p:cNvPr>
                  <p:cNvSpPr txBox="1"/>
                  <p:nvPr/>
                </p:nvSpPr>
                <p:spPr>
                  <a:xfrm>
                    <a:off x="625128" y="2680570"/>
                    <a:ext cx="59740"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3" name="TextBox 22">
                  <a:extLst>
                    <a:ext uri="{FF2B5EF4-FFF2-40B4-BE49-F238E27FC236}">
                      <a16:creationId xmlns:a16="http://schemas.microsoft.com/office/drawing/2014/main" id="{313CA1EC-0CCB-998F-6D82-E3E2163E2A35}"/>
                    </a:ext>
                  </a:extLst>
                </p:cNvPr>
                <p:cNvSpPr txBox="1"/>
                <p:nvPr/>
              </p:nvSpPr>
              <p:spPr>
                <a:xfrm>
                  <a:off x="783303" y="2680714"/>
                  <a:ext cx="4557364"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관리의 원리와 방법을 체계적으로 이해하고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 속에서 지속해서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안전하게 실천하며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관리에 필요한 가치와 태도를 실천</a:t>
                  </a:r>
                </a:p>
              </p:txBody>
            </p:sp>
          </p:grpSp>
          <p:grpSp>
            <p:nvGrpSpPr>
              <p:cNvPr id="26" name="그룹 25">
                <a:extLst>
                  <a:ext uri="{FF2B5EF4-FFF2-40B4-BE49-F238E27FC236}">
                    <a16:creationId xmlns:a16="http://schemas.microsoft.com/office/drawing/2014/main" id="{45438AA6-B355-49B5-39B9-15F16B73CF48}"/>
                  </a:ext>
                </a:extLst>
              </p:cNvPr>
              <p:cNvGrpSpPr/>
              <p:nvPr/>
            </p:nvGrpSpPr>
            <p:grpSpPr>
              <a:xfrm>
                <a:off x="4701502" y="2371157"/>
                <a:ext cx="3628222" cy="276999"/>
                <a:chOff x="569110" y="2680714"/>
                <a:chExt cx="4829164" cy="368689"/>
              </a:xfrm>
            </p:grpSpPr>
            <p:grpSp>
              <p:nvGrpSpPr>
                <p:cNvPr id="27" name="그룹 26">
                  <a:extLst>
                    <a:ext uri="{FF2B5EF4-FFF2-40B4-BE49-F238E27FC236}">
                      <a16:creationId xmlns:a16="http://schemas.microsoft.com/office/drawing/2014/main" id="{BF18BB11-1187-42D0-CABC-4189CA56FE2C}"/>
                    </a:ext>
                  </a:extLst>
                </p:cNvPr>
                <p:cNvGrpSpPr/>
                <p:nvPr/>
              </p:nvGrpSpPr>
              <p:grpSpPr>
                <a:xfrm>
                  <a:off x="569110" y="2685463"/>
                  <a:ext cx="171712" cy="174985"/>
                  <a:chOff x="569110" y="2680570"/>
                  <a:chExt cx="171712" cy="174985"/>
                </a:xfrm>
              </p:grpSpPr>
              <p:sp>
                <p:nvSpPr>
                  <p:cNvPr id="29" name="타원 28">
                    <a:extLst>
                      <a:ext uri="{FF2B5EF4-FFF2-40B4-BE49-F238E27FC236}">
                        <a16:creationId xmlns:a16="http://schemas.microsoft.com/office/drawing/2014/main" id="{E7A8479D-74F8-5828-ADDF-67BCCFB494AF}"/>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A3F39EF9-6437-F28B-41EC-24A8876E715E}"/>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8" name="TextBox 27">
                  <a:extLst>
                    <a:ext uri="{FF2B5EF4-FFF2-40B4-BE49-F238E27FC236}">
                      <a16:creationId xmlns:a16="http://schemas.microsoft.com/office/drawing/2014/main" id="{7F677AC5-2AB0-7D97-D30F-EC6F7362B66C}"/>
                    </a:ext>
                  </a:extLst>
                </p:cNvPr>
                <p:cNvSpPr txBox="1"/>
                <p:nvPr/>
              </p:nvSpPr>
              <p:spPr>
                <a:xfrm>
                  <a:off x="783303" y="2680714"/>
                  <a:ext cx="4614971"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전략형 스포츠의 문화를 폭넓게 탐색하고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과학적 원리와 방법을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경기에 적용하며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전략형 스포츠 활동에 내재한 가치와 태도를 실천</a:t>
                  </a:r>
                </a:p>
              </p:txBody>
            </p:sp>
          </p:grpSp>
          <p:grpSp>
            <p:nvGrpSpPr>
              <p:cNvPr id="31" name="그룹 30">
                <a:extLst>
                  <a:ext uri="{FF2B5EF4-FFF2-40B4-BE49-F238E27FC236}">
                    <a16:creationId xmlns:a16="http://schemas.microsoft.com/office/drawing/2014/main" id="{D476C0B0-2164-661C-5D4B-BA1B8C83F98C}"/>
                  </a:ext>
                </a:extLst>
              </p:cNvPr>
              <p:cNvGrpSpPr/>
              <p:nvPr/>
            </p:nvGrpSpPr>
            <p:grpSpPr>
              <a:xfrm>
                <a:off x="4701502" y="2668814"/>
                <a:ext cx="3655472" cy="276999"/>
                <a:chOff x="569110" y="2680714"/>
                <a:chExt cx="4865434" cy="368689"/>
              </a:xfrm>
            </p:grpSpPr>
            <p:grpSp>
              <p:nvGrpSpPr>
                <p:cNvPr id="32" name="그룹 31">
                  <a:extLst>
                    <a:ext uri="{FF2B5EF4-FFF2-40B4-BE49-F238E27FC236}">
                      <a16:creationId xmlns:a16="http://schemas.microsoft.com/office/drawing/2014/main" id="{222A26B4-39A4-B692-3C16-1635C9BC585A}"/>
                    </a:ext>
                  </a:extLst>
                </p:cNvPr>
                <p:cNvGrpSpPr/>
                <p:nvPr/>
              </p:nvGrpSpPr>
              <p:grpSpPr>
                <a:xfrm>
                  <a:off x="569110" y="2685463"/>
                  <a:ext cx="171712" cy="174985"/>
                  <a:chOff x="569110" y="2680570"/>
                  <a:chExt cx="171712" cy="174985"/>
                </a:xfrm>
              </p:grpSpPr>
              <p:sp>
                <p:nvSpPr>
                  <p:cNvPr id="34" name="타원 33">
                    <a:extLst>
                      <a:ext uri="{FF2B5EF4-FFF2-40B4-BE49-F238E27FC236}">
                        <a16:creationId xmlns:a16="http://schemas.microsoft.com/office/drawing/2014/main" id="{73B3D416-253A-2700-1A77-197DF7F1B0B5}"/>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35" name="TextBox 34">
                    <a:extLst>
                      <a:ext uri="{FF2B5EF4-FFF2-40B4-BE49-F238E27FC236}">
                        <a16:creationId xmlns:a16="http://schemas.microsoft.com/office/drawing/2014/main" id="{B1C34FF9-3832-FD05-33FA-6C9074605F5B}"/>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33" name="TextBox 32">
                  <a:extLst>
                    <a:ext uri="{FF2B5EF4-FFF2-40B4-BE49-F238E27FC236}">
                      <a16:creationId xmlns:a16="http://schemas.microsoft.com/office/drawing/2014/main" id="{5AB07158-1D09-741F-CACB-812A16683A6D}"/>
                    </a:ext>
                  </a:extLst>
                </p:cNvPr>
                <p:cNvSpPr txBox="1"/>
                <p:nvPr/>
              </p:nvSpPr>
              <p:spPr>
                <a:xfrm>
                  <a:off x="783303" y="2680714"/>
                  <a:ext cx="4651241"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생태형 스포츠 문화를 폭넓게 탐색하고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과학적 원리와 방법을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경기에 적용하며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생태형 스포츠 활동에 내재한 가치와 태도를 실천</a:t>
                  </a:r>
                </a:p>
              </p:txBody>
            </p:sp>
          </p:grpSp>
        </p:grpSp>
        <p:grpSp>
          <p:nvGrpSpPr>
            <p:cNvPr id="5" name="그룹 4">
              <a:extLst>
                <a:ext uri="{FF2B5EF4-FFF2-40B4-BE49-F238E27FC236}">
                  <a16:creationId xmlns:a16="http://schemas.microsoft.com/office/drawing/2014/main" id="{A718CDB2-7D92-D45C-E071-01E12BA708F5}"/>
                </a:ext>
              </a:extLst>
            </p:cNvPr>
            <p:cNvGrpSpPr/>
            <p:nvPr/>
          </p:nvGrpSpPr>
          <p:grpSpPr>
            <a:xfrm>
              <a:off x="4701502" y="3064101"/>
              <a:ext cx="3839818" cy="872312"/>
              <a:chOff x="4701502" y="3064101"/>
              <a:chExt cx="3839818" cy="872312"/>
            </a:xfrm>
          </p:grpSpPr>
          <p:grpSp>
            <p:nvGrpSpPr>
              <p:cNvPr id="36" name="그룹 35">
                <a:extLst>
                  <a:ext uri="{FF2B5EF4-FFF2-40B4-BE49-F238E27FC236}">
                    <a16:creationId xmlns:a16="http://schemas.microsoft.com/office/drawing/2014/main" id="{1B783380-B4AB-76A0-07E9-DFB5BE62C9BF}"/>
                  </a:ext>
                </a:extLst>
              </p:cNvPr>
              <p:cNvGrpSpPr/>
              <p:nvPr/>
            </p:nvGrpSpPr>
            <p:grpSpPr>
              <a:xfrm>
                <a:off x="4701502" y="3064101"/>
                <a:ext cx="3628223" cy="276999"/>
                <a:chOff x="569110" y="2680714"/>
                <a:chExt cx="4829165" cy="368689"/>
              </a:xfrm>
            </p:grpSpPr>
            <p:grpSp>
              <p:nvGrpSpPr>
                <p:cNvPr id="37" name="그룹 36">
                  <a:extLst>
                    <a:ext uri="{FF2B5EF4-FFF2-40B4-BE49-F238E27FC236}">
                      <a16:creationId xmlns:a16="http://schemas.microsoft.com/office/drawing/2014/main" id="{A7221A09-ECC0-4C00-64B4-CFD121C79FA1}"/>
                    </a:ext>
                  </a:extLst>
                </p:cNvPr>
                <p:cNvGrpSpPr/>
                <p:nvPr/>
              </p:nvGrpSpPr>
              <p:grpSpPr>
                <a:xfrm>
                  <a:off x="569110" y="2685463"/>
                  <a:ext cx="171712" cy="174985"/>
                  <a:chOff x="569110" y="2680570"/>
                  <a:chExt cx="171712" cy="174985"/>
                </a:xfrm>
              </p:grpSpPr>
              <p:sp>
                <p:nvSpPr>
                  <p:cNvPr id="39" name="타원 38">
                    <a:extLst>
                      <a:ext uri="{FF2B5EF4-FFF2-40B4-BE49-F238E27FC236}">
                        <a16:creationId xmlns:a16="http://schemas.microsoft.com/office/drawing/2014/main" id="{AF9F9890-881F-3837-7070-3E94094D6B32}"/>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2BABAAA1-C154-A1A5-3882-830081857645}"/>
                      </a:ext>
                    </a:extLst>
                  </p:cNvPr>
                  <p:cNvSpPr txBox="1"/>
                  <p:nvPr/>
                </p:nvSpPr>
                <p:spPr>
                  <a:xfrm>
                    <a:off x="625128" y="2680570"/>
                    <a:ext cx="59740"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38" name="TextBox 37">
                  <a:extLst>
                    <a:ext uri="{FF2B5EF4-FFF2-40B4-BE49-F238E27FC236}">
                      <a16:creationId xmlns:a16="http://schemas.microsoft.com/office/drawing/2014/main" id="{9F46E472-FC13-7AF3-CE99-D368174E4446}"/>
                    </a:ext>
                  </a:extLst>
                </p:cNvPr>
                <p:cNvSpPr txBox="1"/>
                <p:nvPr/>
              </p:nvSpPr>
              <p:spPr>
                <a:xfrm>
                  <a:off x="783303" y="2680714"/>
                  <a:ext cx="4614972"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증진 운동의 원리와 방법을 이해하고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체력을 과학적이고 종합적으로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관리하며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관리에 필요한 가치와 태도를 실천</a:t>
                  </a:r>
                </a:p>
              </p:txBody>
            </p:sp>
          </p:grpSp>
          <p:grpSp>
            <p:nvGrpSpPr>
              <p:cNvPr id="41" name="그룹 40">
                <a:extLst>
                  <a:ext uri="{FF2B5EF4-FFF2-40B4-BE49-F238E27FC236}">
                    <a16:creationId xmlns:a16="http://schemas.microsoft.com/office/drawing/2014/main" id="{3D4E2F7F-ECC4-3130-F869-F7B8BE88A675}"/>
                  </a:ext>
                </a:extLst>
              </p:cNvPr>
              <p:cNvGrpSpPr/>
              <p:nvPr/>
            </p:nvGrpSpPr>
            <p:grpSpPr>
              <a:xfrm>
                <a:off x="4701502" y="3361757"/>
                <a:ext cx="3839818" cy="276999"/>
                <a:chOff x="569110" y="2680714"/>
                <a:chExt cx="5110799" cy="368689"/>
              </a:xfrm>
            </p:grpSpPr>
            <p:grpSp>
              <p:nvGrpSpPr>
                <p:cNvPr id="42" name="그룹 41">
                  <a:extLst>
                    <a:ext uri="{FF2B5EF4-FFF2-40B4-BE49-F238E27FC236}">
                      <a16:creationId xmlns:a16="http://schemas.microsoft.com/office/drawing/2014/main" id="{081A0D3C-ECBB-132A-02D0-D1B6C4609FB1}"/>
                    </a:ext>
                  </a:extLst>
                </p:cNvPr>
                <p:cNvGrpSpPr/>
                <p:nvPr/>
              </p:nvGrpSpPr>
              <p:grpSpPr>
                <a:xfrm>
                  <a:off x="569110" y="2685463"/>
                  <a:ext cx="171712" cy="174985"/>
                  <a:chOff x="569110" y="2680570"/>
                  <a:chExt cx="171712" cy="174985"/>
                </a:xfrm>
              </p:grpSpPr>
              <p:sp>
                <p:nvSpPr>
                  <p:cNvPr id="44" name="타원 43">
                    <a:extLst>
                      <a:ext uri="{FF2B5EF4-FFF2-40B4-BE49-F238E27FC236}">
                        <a16:creationId xmlns:a16="http://schemas.microsoft.com/office/drawing/2014/main" id="{1B978062-CCFE-2955-FA1F-69D46D99AB15}"/>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45" name="TextBox 44">
                    <a:extLst>
                      <a:ext uri="{FF2B5EF4-FFF2-40B4-BE49-F238E27FC236}">
                        <a16:creationId xmlns:a16="http://schemas.microsoft.com/office/drawing/2014/main" id="{86E79D13-B57A-8553-6E33-25579646F3DC}"/>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3" name="TextBox 42">
                  <a:extLst>
                    <a:ext uri="{FF2B5EF4-FFF2-40B4-BE49-F238E27FC236}">
                      <a16:creationId xmlns:a16="http://schemas.microsoft.com/office/drawing/2014/main" id="{90EAB941-176B-2A24-D168-836887D4B0F8}"/>
                    </a:ext>
                  </a:extLst>
                </p:cNvPr>
                <p:cNvSpPr txBox="1"/>
                <p:nvPr/>
              </p:nvSpPr>
              <p:spPr>
                <a:xfrm>
                  <a:off x="783303" y="2680714"/>
                  <a:ext cx="4896606"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기술형 스포츠 문화를 폭넓게 탐색하고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과학적 원리와 방법을 경기에</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적용하며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활동에 내재한 가치와 태도를 실천</a:t>
                  </a:r>
                </a:p>
              </p:txBody>
            </p:sp>
          </p:grpSp>
          <p:grpSp>
            <p:nvGrpSpPr>
              <p:cNvPr id="46" name="그룹 45">
                <a:extLst>
                  <a:ext uri="{FF2B5EF4-FFF2-40B4-BE49-F238E27FC236}">
                    <a16:creationId xmlns:a16="http://schemas.microsoft.com/office/drawing/2014/main" id="{A32EFE25-1210-CDC3-B67F-FAD272120971}"/>
                  </a:ext>
                </a:extLst>
              </p:cNvPr>
              <p:cNvGrpSpPr/>
              <p:nvPr/>
            </p:nvGrpSpPr>
            <p:grpSpPr>
              <a:xfrm>
                <a:off x="4701502" y="3659414"/>
                <a:ext cx="3791729" cy="276999"/>
                <a:chOff x="569110" y="2680714"/>
                <a:chExt cx="5046791" cy="368689"/>
              </a:xfrm>
            </p:grpSpPr>
            <p:grpSp>
              <p:nvGrpSpPr>
                <p:cNvPr id="47" name="그룹 46">
                  <a:extLst>
                    <a:ext uri="{FF2B5EF4-FFF2-40B4-BE49-F238E27FC236}">
                      <a16:creationId xmlns:a16="http://schemas.microsoft.com/office/drawing/2014/main" id="{143AF66F-A5D8-2BBC-DB49-D3F29A0F7EAE}"/>
                    </a:ext>
                  </a:extLst>
                </p:cNvPr>
                <p:cNvGrpSpPr/>
                <p:nvPr/>
              </p:nvGrpSpPr>
              <p:grpSpPr>
                <a:xfrm>
                  <a:off x="569110" y="2685463"/>
                  <a:ext cx="171712" cy="174985"/>
                  <a:chOff x="569110" y="2680570"/>
                  <a:chExt cx="171712" cy="174985"/>
                </a:xfrm>
              </p:grpSpPr>
              <p:sp>
                <p:nvSpPr>
                  <p:cNvPr id="49" name="타원 48">
                    <a:extLst>
                      <a:ext uri="{FF2B5EF4-FFF2-40B4-BE49-F238E27FC236}">
                        <a16:creationId xmlns:a16="http://schemas.microsoft.com/office/drawing/2014/main" id="{53E1C9C2-033C-E4D6-1659-F41734FB4FEE}"/>
                      </a:ext>
                    </a:extLst>
                  </p:cNvPr>
                  <p:cNvSpPr/>
                  <p:nvPr/>
                </p:nvSpPr>
                <p:spPr>
                  <a:xfrm>
                    <a:off x="569110" y="2683843"/>
                    <a:ext cx="171712" cy="171712"/>
                  </a:xfrm>
                  <a:prstGeom prst="ellipse">
                    <a:avLst/>
                  </a:prstGeom>
                  <a:solidFill>
                    <a:srgbClr val="0F9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50" name="TextBox 49">
                    <a:extLst>
                      <a:ext uri="{FF2B5EF4-FFF2-40B4-BE49-F238E27FC236}">
                        <a16:creationId xmlns:a16="http://schemas.microsoft.com/office/drawing/2014/main" id="{50B87FB5-1F30-9A44-E15E-3A637653C2FC}"/>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8" name="TextBox 47">
                  <a:extLst>
                    <a:ext uri="{FF2B5EF4-FFF2-40B4-BE49-F238E27FC236}">
                      <a16:creationId xmlns:a16="http://schemas.microsoft.com/office/drawing/2014/main" id="{D2EA4937-72C0-E5CA-C63C-6E99BBE25937}"/>
                    </a:ext>
                  </a:extLst>
                </p:cNvPr>
                <p:cNvSpPr txBox="1"/>
                <p:nvPr/>
              </p:nvSpPr>
              <p:spPr>
                <a:xfrm>
                  <a:off x="783303" y="2680714"/>
                  <a:ext cx="4832598"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 활동 문화를 폭넓게 탐색하고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미적 원리와 방법을 작품 창작에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적용하며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 활동에 내재한 가치와 태도를 실천</a:t>
                  </a:r>
                </a:p>
              </p:txBody>
            </p:sp>
          </p:grpSp>
        </p:grpSp>
        <p:grpSp>
          <p:nvGrpSpPr>
            <p:cNvPr id="4" name="그룹 3">
              <a:extLst>
                <a:ext uri="{FF2B5EF4-FFF2-40B4-BE49-F238E27FC236}">
                  <a16:creationId xmlns:a16="http://schemas.microsoft.com/office/drawing/2014/main" id="{C583EFCE-D3E5-F7C4-C908-0A38BC44D1A9}"/>
                </a:ext>
              </a:extLst>
            </p:cNvPr>
            <p:cNvGrpSpPr/>
            <p:nvPr/>
          </p:nvGrpSpPr>
          <p:grpSpPr>
            <a:xfrm>
              <a:off x="4701502" y="4067401"/>
              <a:ext cx="3960043" cy="574655"/>
              <a:chOff x="4701502" y="4033111"/>
              <a:chExt cx="3960043" cy="574655"/>
            </a:xfrm>
          </p:grpSpPr>
          <p:grpSp>
            <p:nvGrpSpPr>
              <p:cNvPr id="51" name="그룹 50">
                <a:extLst>
                  <a:ext uri="{FF2B5EF4-FFF2-40B4-BE49-F238E27FC236}">
                    <a16:creationId xmlns:a16="http://schemas.microsoft.com/office/drawing/2014/main" id="{76C27C5C-769C-0886-F146-0A647A7C89CF}"/>
                  </a:ext>
                </a:extLst>
              </p:cNvPr>
              <p:cNvGrpSpPr/>
              <p:nvPr/>
            </p:nvGrpSpPr>
            <p:grpSpPr>
              <a:xfrm>
                <a:off x="4701502" y="4033111"/>
                <a:ext cx="3618604" cy="276999"/>
                <a:chOff x="569110" y="2680714"/>
                <a:chExt cx="4816361" cy="368689"/>
              </a:xfrm>
            </p:grpSpPr>
            <p:grpSp>
              <p:nvGrpSpPr>
                <p:cNvPr id="52" name="그룹 51">
                  <a:extLst>
                    <a:ext uri="{FF2B5EF4-FFF2-40B4-BE49-F238E27FC236}">
                      <a16:creationId xmlns:a16="http://schemas.microsoft.com/office/drawing/2014/main" id="{6C1D5B3E-4A39-BE8B-5280-8364D66F8297}"/>
                    </a:ext>
                  </a:extLst>
                </p:cNvPr>
                <p:cNvGrpSpPr/>
                <p:nvPr/>
              </p:nvGrpSpPr>
              <p:grpSpPr>
                <a:xfrm>
                  <a:off x="569110" y="2685463"/>
                  <a:ext cx="171712" cy="174985"/>
                  <a:chOff x="569110" y="2680570"/>
                  <a:chExt cx="171712" cy="174985"/>
                </a:xfrm>
              </p:grpSpPr>
              <p:sp>
                <p:nvSpPr>
                  <p:cNvPr id="54" name="타원 53">
                    <a:extLst>
                      <a:ext uri="{FF2B5EF4-FFF2-40B4-BE49-F238E27FC236}">
                        <a16:creationId xmlns:a16="http://schemas.microsoft.com/office/drawing/2014/main" id="{F2AAB984-4532-6772-2CA9-4E40FBBCCF66}"/>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55" name="TextBox 54">
                    <a:extLst>
                      <a:ext uri="{FF2B5EF4-FFF2-40B4-BE49-F238E27FC236}">
                        <a16:creationId xmlns:a16="http://schemas.microsoft.com/office/drawing/2014/main" id="{1E8E2B04-7A59-658D-EC46-C118E9679C94}"/>
                      </a:ext>
                    </a:extLst>
                  </p:cNvPr>
                  <p:cNvSpPr txBox="1"/>
                  <p:nvPr/>
                </p:nvSpPr>
                <p:spPr>
                  <a:xfrm>
                    <a:off x="625128" y="2680570"/>
                    <a:ext cx="59740"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3" name="TextBox 52">
                  <a:extLst>
                    <a:ext uri="{FF2B5EF4-FFF2-40B4-BE49-F238E27FC236}">
                      <a16:creationId xmlns:a16="http://schemas.microsoft.com/office/drawing/2014/main" id="{2A2A55EB-A749-1729-5734-04E823D2CC03}"/>
                    </a:ext>
                  </a:extLst>
                </p:cNvPr>
                <p:cNvSpPr txBox="1"/>
                <p:nvPr/>
              </p:nvSpPr>
              <p:spPr>
                <a:xfrm>
                  <a:off x="783302" y="2680714"/>
                  <a:ext cx="4602169"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신체적</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정신적</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사회적 건강 관리 방법을 이해하고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목적에 맞는 건강 운동</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계획을 수립하고 </a:t>
                  </a:r>
                  <a:r>
                    <a:rPr lang="ko-KR" altLang="en-US" sz="9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습관화하며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관리에 필요한 가치와 태도를 실천</a:t>
                  </a:r>
                </a:p>
              </p:txBody>
            </p:sp>
          </p:grpSp>
          <p:grpSp>
            <p:nvGrpSpPr>
              <p:cNvPr id="56" name="그룹 55">
                <a:extLst>
                  <a:ext uri="{FF2B5EF4-FFF2-40B4-BE49-F238E27FC236}">
                    <a16:creationId xmlns:a16="http://schemas.microsoft.com/office/drawing/2014/main" id="{2C4128AE-4B6F-A627-6327-80FFC952D4D0}"/>
                  </a:ext>
                </a:extLst>
              </p:cNvPr>
              <p:cNvGrpSpPr/>
              <p:nvPr/>
            </p:nvGrpSpPr>
            <p:grpSpPr>
              <a:xfrm>
                <a:off x="4701502" y="4330767"/>
                <a:ext cx="3960043" cy="276999"/>
                <a:chOff x="569110" y="2680714"/>
                <a:chExt cx="5270820" cy="368689"/>
              </a:xfrm>
            </p:grpSpPr>
            <p:grpSp>
              <p:nvGrpSpPr>
                <p:cNvPr id="57" name="그룹 56">
                  <a:extLst>
                    <a:ext uri="{FF2B5EF4-FFF2-40B4-BE49-F238E27FC236}">
                      <a16:creationId xmlns:a16="http://schemas.microsoft.com/office/drawing/2014/main" id="{888F30A7-9598-2462-7BB1-0CE633F6A85E}"/>
                    </a:ext>
                  </a:extLst>
                </p:cNvPr>
                <p:cNvGrpSpPr/>
                <p:nvPr/>
              </p:nvGrpSpPr>
              <p:grpSpPr>
                <a:xfrm>
                  <a:off x="569110" y="2685463"/>
                  <a:ext cx="171712" cy="174985"/>
                  <a:chOff x="569110" y="2680570"/>
                  <a:chExt cx="171712" cy="174985"/>
                </a:xfrm>
              </p:grpSpPr>
              <p:sp>
                <p:nvSpPr>
                  <p:cNvPr id="59" name="타원 58">
                    <a:extLst>
                      <a:ext uri="{FF2B5EF4-FFF2-40B4-BE49-F238E27FC236}">
                        <a16:creationId xmlns:a16="http://schemas.microsoft.com/office/drawing/2014/main" id="{F6CD99CA-3538-FB01-EE8A-B99E95EC48ED}"/>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60" name="TextBox 59">
                    <a:extLst>
                      <a:ext uri="{FF2B5EF4-FFF2-40B4-BE49-F238E27FC236}">
                        <a16:creationId xmlns:a16="http://schemas.microsoft.com/office/drawing/2014/main" id="{01F5D151-050D-88EA-6211-CF0E4AAEF8F1}"/>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8" name="TextBox 57">
                  <a:extLst>
                    <a:ext uri="{FF2B5EF4-FFF2-40B4-BE49-F238E27FC236}">
                      <a16:creationId xmlns:a16="http://schemas.microsoft.com/office/drawing/2014/main" id="{07BDB6B0-4CA9-1A05-37ED-79E349085425}"/>
                    </a:ext>
                  </a:extLst>
                </p:cNvPr>
                <p:cNvSpPr txBox="1"/>
                <p:nvPr/>
              </p:nvSpPr>
              <p:spPr>
                <a:xfrm>
                  <a:off x="783303" y="2680714"/>
                  <a:ext cx="5056627"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트레이닝의 종류 및 방법</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 손상과 운동 재활의 개념을 이해하고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목적에 맞게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트레이닝 프로그램을 적용하며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관리에 필요한 가치와 태도를 실천</a:t>
                  </a:r>
                </a:p>
              </p:txBody>
            </p:sp>
          </p:grpSp>
        </p:grpSp>
        <p:grpSp>
          <p:nvGrpSpPr>
            <p:cNvPr id="3" name="그룹 2">
              <a:extLst>
                <a:ext uri="{FF2B5EF4-FFF2-40B4-BE49-F238E27FC236}">
                  <a16:creationId xmlns:a16="http://schemas.microsoft.com/office/drawing/2014/main" id="{D2F508D5-DC0E-5DC0-0721-FFF0DE955FCE}"/>
                </a:ext>
              </a:extLst>
            </p:cNvPr>
            <p:cNvGrpSpPr/>
            <p:nvPr/>
          </p:nvGrpSpPr>
          <p:grpSpPr>
            <a:xfrm>
              <a:off x="4701502" y="4732212"/>
              <a:ext cx="3902335" cy="713153"/>
              <a:chOff x="4701502" y="4777331"/>
              <a:chExt cx="3902335" cy="713153"/>
            </a:xfrm>
          </p:grpSpPr>
          <p:grpSp>
            <p:nvGrpSpPr>
              <p:cNvPr id="61" name="그룹 60">
                <a:extLst>
                  <a:ext uri="{FF2B5EF4-FFF2-40B4-BE49-F238E27FC236}">
                    <a16:creationId xmlns:a16="http://schemas.microsoft.com/office/drawing/2014/main" id="{5AE9862A-5550-6880-92B8-BB0B12E89BA0}"/>
                  </a:ext>
                </a:extLst>
              </p:cNvPr>
              <p:cNvGrpSpPr/>
              <p:nvPr/>
            </p:nvGrpSpPr>
            <p:grpSpPr>
              <a:xfrm>
                <a:off x="4701502" y="4777331"/>
                <a:ext cx="3873481" cy="276999"/>
                <a:chOff x="569110" y="2680714"/>
                <a:chExt cx="5155602" cy="368689"/>
              </a:xfrm>
            </p:grpSpPr>
            <p:grpSp>
              <p:nvGrpSpPr>
                <p:cNvPr id="62" name="그룹 61">
                  <a:extLst>
                    <a:ext uri="{FF2B5EF4-FFF2-40B4-BE49-F238E27FC236}">
                      <a16:creationId xmlns:a16="http://schemas.microsoft.com/office/drawing/2014/main" id="{6D906AB4-E934-537C-70D6-A0E5E27105A5}"/>
                    </a:ext>
                  </a:extLst>
                </p:cNvPr>
                <p:cNvGrpSpPr/>
                <p:nvPr/>
              </p:nvGrpSpPr>
              <p:grpSpPr>
                <a:xfrm>
                  <a:off x="569110" y="2685463"/>
                  <a:ext cx="171712" cy="174985"/>
                  <a:chOff x="569110" y="2680570"/>
                  <a:chExt cx="171712" cy="174985"/>
                </a:xfrm>
              </p:grpSpPr>
              <p:sp>
                <p:nvSpPr>
                  <p:cNvPr id="64" name="타원 63">
                    <a:extLst>
                      <a:ext uri="{FF2B5EF4-FFF2-40B4-BE49-F238E27FC236}">
                        <a16:creationId xmlns:a16="http://schemas.microsoft.com/office/drawing/2014/main" id="{11015E04-0D73-BA8C-D960-CE8FE20D3AE5}"/>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CF07376D-DD6E-3043-8D7E-EA2E4328F2B8}"/>
                      </a:ext>
                    </a:extLst>
                  </p:cNvPr>
                  <p:cNvSpPr txBox="1"/>
                  <p:nvPr/>
                </p:nvSpPr>
                <p:spPr>
                  <a:xfrm>
                    <a:off x="625128" y="2680570"/>
                    <a:ext cx="59740"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3" name="TextBox 62">
                  <a:extLst>
                    <a:ext uri="{FF2B5EF4-FFF2-40B4-BE49-F238E27FC236}">
                      <a16:creationId xmlns:a16="http://schemas.microsoft.com/office/drawing/2014/main" id="{6E4A633D-668D-DB70-8148-C04E5B147DA3}"/>
                    </a:ext>
                  </a:extLst>
                </p:cNvPr>
                <p:cNvSpPr txBox="1"/>
                <p:nvPr/>
              </p:nvSpPr>
              <p:spPr>
                <a:xfrm>
                  <a:off x="783302" y="2680714"/>
                  <a:ext cx="4941410"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스포츠의 인문적 특성을 비판적으로 탐구하고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대회에 참가하며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다양한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방식으로 스포츠에 참가하며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인문 문화에 내재한 가치와 태도를 실천</a:t>
                  </a:r>
                </a:p>
              </p:txBody>
            </p:sp>
          </p:grpSp>
          <p:grpSp>
            <p:nvGrpSpPr>
              <p:cNvPr id="66" name="그룹 65">
                <a:extLst>
                  <a:ext uri="{FF2B5EF4-FFF2-40B4-BE49-F238E27FC236}">
                    <a16:creationId xmlns:a16="http://schemas.microsoft.com/office/drawing/2014/main" id="{DD023CDE-EAD6-670F-2A75-4C35218FFFDE}"/>
                  </a:ext>
                </a:extLst>
              </p:cNvPr>
              <p:cNvGrpSpPr/>
              <p:nvPr/>
            </p:nvGrpSpPr>
            <p:grpSpPr>
              <a:xfrm>
                <a:off x="4701502" y="5074986"/>
                <a:ext cx="3902335" cy="415498"/>
                <a:chOff x="569110" y="2680714"/>
                <a:chExt cx="5194008" cy="553033"/>
              </a:xfrm>
            </p:grpSpPr>
            <p:grpSp>
              <p:nvGrpSpPr>
                <p:cNvPr id="67" name="그룹 66">
                  <a:extLst>
                    <a:ext uri="{FF2B5EF4-FFF2-40B4-BE49-F238E27FC236}">
                      <a16:creationId xmlns:a16="http://schemas.microsoft.com/office/drawing/2014/main" id="{C085E216-FAFA-2EA9-2691-20EFE5165799}"/>
                    </a:ext>
                  </a:extLst>
                </p:cNvPr>
                <p:cNvGrpSpPr/>
                <p:nvPr/>
              </p:nvGrpSpPr>
              <p:grpSpPr>
                <a:xfrm>
                  <a:off x="569110" y="2685463"/>
                  <a:ext cx="171712" cy="174985"/>
                  <a:chOff x="569110" y="2680570"/>
                  <a:chExt cx="171712" cy="174985"/>
                </a:xfrm>
              </p:grpSpPr>
              <p:sp>
                <p:nvSpPr>
                  <p:cNvPr id="69" name="타원 68">
                    <a:extLst>
                      <a:ext uri="{FF2B5EF4-FFF2-40B4-BE49-F238E27FC236}">
                        <a16:creationId xmlns:a16="http://schemas.microsoft.com/office/drawing/2014/main" id="{E9655C82-B327-A5EA-7AA2-9FB5ABD54ADE}"/>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70" name="TextBox 69">
                    <a:extLst>
                      <a:ext uri="{FF2B5EF4-FFF2-40B4-BE49-F238E27FC236}">
                        <a16:creationId xmlns:a16="http://schemas.microsoft.com/office/drawing/2014/main" id="{C1F2CA71-12A9-4FA1-AFA4-3B66D8B60671}"/>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8" name="TextBox 67">
                  <a:extLst>
                    <a:ext uri="{FF2B5EF4-FFF2-40B4-BE49-F238E27FC236}">
                      <a16:creationId xmlns:a16="http://schemas.microsoft.com/office/drawing/2014/main" id="{A925C1CF-C378-543B-5C32-F67811767CA0}"/>
                    </a:ext>
                  </a:extLst>
                </p:cNvPr>
                <p:cNvSpPr txBox="1"/>
                <p:nvPr/>
              </p:nvSpPr>
              <p:spPr>
                <a:xfrm>
                  <a:off x="783303" y="2680714"/>
                  <a:ext cx="4979815" cy="553033"/>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문화의 특성을 이해하고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대회를 주도적으로 기획하고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운영하며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다양한 역할로 스포츠에 참가하며</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문화에 내재한 가치와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태도를 실천</a:t>
                  </a:r>
                </a:p>
              </p:txBody>
            </p:sp>
          </p:grpSp>
        </p:grpSp>
        <p:grpSp>
          <p:nvGrpSpPr>
            <p:cNvPr id="2" name="그룹 1">
              <a:extLst>
                <a:ext uri="{FF2B5EF4-FFF2-40B4-BE49-F238E27FC236}">
                  <a16:creationId xmlns:a16="http://schemas.microsoft.com/office/drawing/2014/main" id="{1EE89C0C-8439-56B9-47CB-90546587475A}"/>
                </a:ext>
              </a:extLst>
            </p:cNvPr>
            <p:cNvGrpSpPr/>
            <p:nvPr/>
          </p:nvGrpSpPr>
          <p:grpSpPr>
            <a:xfrm>
              <a:off x="4701502" y="5535521"/>
              <a:ext cx="3705166" cy="574655"/>
              <a:chOff x="4701502" y="5628866"/>
              <a:chExt cx="3705166" cy="574655"/>
            </a:xfrm>
          </p:grpSpPr>
          <p:grpSp>
            <p:nvGrpSpPr>
              <p:cNvPr id="71" name="그룹 70">
                <a:extLst>
                  <a:ext uri="{FF2B5EF4-FFF2-40B4-BE49-F238E27FC236}">
                    <a16:creationId xmlns:a16="http://schemas.microsoft.com/office/drawing/2014/main" id="{D1E0825F-F145-DB73-433A-CB7B66135DF4}"/>
                  </a:ext>
                </a:extLst>
              </p:cNvPr>
              <p:cNvGrpSpPr/>
              <p:nvPr/>
            </p:nvGrpSpPr>
            <p:grpSpPr>
              <a:xfrm>
                <a:off x="4701502" y="5628866"/>
                <a:ext cx="3705166" cy="276999"/>
                <a:chOff x="569110" y="2680714"/>
                <a:chExt cx="4931575" cy="368689"/>
              </a:xfrm>
            </p:grpSpPr>
            <p:grpSp>
              <p:nvGrpSpPr>
                <p:cNvPr id="72" name="그룹 71">
                  <a:extLst>
                    <a:ext uri="{FF2B5EF4-FFF2-40B4-BE49-F238E27FC236}">
                      <a16:creationId xmlns:a16="http://schemas.microsoft.com/office/drawing/2014/main" id="{423F17BA-C62B-EB20-1288-63F22FA87A1D}"/>
                    </a:ext>
                  </a:extLst>
                </p:cNvPr>
                <p:cNvGrpSpPr/>
                <p:nvPr/>
              </p:nvGrpSpPr>
              <p:grpSpPr>
                <a:xfrm>
                  <a:off x="569110" y="2685463"/>
                  <a:ext cx="171712" cy="174985"/>
                  <a:chOff x="569110" y="2680570"/>
                  <a:chExt cx="171712" cy="174985"/>
                </a:xfrm>
              </p:grpSpPr>
              <p:sp>
                <p:nvSpPr>
                  <p:cNvPr id="74" name="타원 73">
                    <a:extLst>
                      <a:ext uri="{FF2B5EF4-FFF2-40B4-BE49-F238E27FC236}">
                        <a16:creationId xmlns:a16="http://schemas.microsoft.com/office/drawing/2014/main" id="{F912B4A1-6AE6-610D-70CD-8FDF21140290}"/>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7F453009-0109-3199-6071-9C807583B446}"/>
                      </a:ext>
                    </a:extLst>
                  </p:cNvPr>
                  <p:cNvSpPr txBox="1"/>
                  <p:nvPr/>
                </p:nvSpPr>
                <p:spPr>
                  <a:xfrm>
                    <a:off x="625128" y="2680570"/>
                    <a:ext cx="59740"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73" name="TextBox 72">
                  <a:extLst>
                    <a:ext uri="{FF2B5EF4-FFF2-40B4-BE49-F238E27FC236}">
                      <a16:creationId xmlns:a16="http://schemas.microsoft.com/office/drawing/2014/main" id="{C94FB340-BE15-9AFA-FF50-5E2296C5A3DA}"/>
                    </a:ext>
                  </a:extLst>
                </p:cNvPr>
                <p:cNvSpPr txBox="1"/>
                <p:nvPr/>
              </p:nvSpPr>
              <p:spPr>
                <a:xfrm>
                  <a:off x="783302" y="2680714"/>
                  <a:ext cx="4717383"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스포츠와 사회과학과의 관계를 탐구하고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활동에 적용함으로써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현상을 사회과학적으로 이해하는 안목과 태도 함양</a:t>
                  </a:r>
                </a:p>
              </p:txBody>
            </p:sp>
          </p:grpSp>
          <p:grpSp>
            <p:nvGrpSpPr>
              <p:cNvPr id="76" name="그룹 75">
                <a:extLst>
                  <a:ext uri="{FF2B5EF4-FFF2-40B4-BE49-F238E27FC236}">
                    <a16:creationId xmlns:a16="http://schemas.microsoft.com/office/drawing/2014/main" id="{16D3DBF4-4450-023F-97AB-753747B03ADB}"/>
                  </a:ext>
                </a:extLst>
              </p:cNvPr>
              <p:cNvGrpSpPr/>
              <p:nvPr/>
            </p:nvGrpSpPr>
            <p:grpSpPr>
              <a:xfrm>
                <a:off x="4701502" y="5926522"/>
                <a:ext cx="3705166" cy="276999"/>
                <a:chOff x="569110" y="2680714"/>
                <a:chExt cx="4931577" cy="368689"/>
              </a:xfrm>
            </p:grpSpPr>
            <p:grpSp>
              <p:nvGrpSpPr>
                <p:cNvPr id="77" name="그룹 76">
                  <a:extLst>
                    <a:ext uri="{FF2B5EF4-FFF2-40B4-BE49-F238E27FC236}">
                      <a16:creationId xmlns:a16="http://schemas.microsoft.com/office/drawing/2014/main" id="{4CD4ABAC-ED36-A94C-B8A7-FEF2E33CFC7D}"/>
                    </a:ext>
                  </a:extLst>
                </p:cNvPr>
                <p:cNvGrpSpPr/>
                <p:nvPr/>
              </p:nvGrpSpPr>
              <p:grpSpPr>
                <a:xfrm>
                  <a:off x="569110" y="2685463"/>
                  <a:ext cx="171712" cy="174985"/>
                  <a:chOff x="569110" y="2680570"/>
                  <a:chExt cx="171712" cy="174985"/>
                </a:xfrm>
              </p:grpSpPr>
              <p:sp>
                <p:nvSpPr>
                  <p:cNvPr id="79" name="타원 78">
                    <a:extLst>
                      <a:ext uri="{FF2B5EF4-FFF2-40B4-BE49-F238E27FC236}">
                        <a16:creationId xmlns:a16="http://schemas.microsoft.com/office/drawing/2014/main" id="{82359952-0C0D-E4B0-9E55-40A8082A2067}"/>
                      </a:ext>
                    </a:extLst>
                  </p:cNvPr>
                  <p:cNvSpPr/>
                  <p:nvPr/>
                </p:nvSpPr>
                <p:spPr>
                  <a:xfrm>
                    <a:off x="569110" y="2683843"/>
                    <a:ext cx="171712" cy="171712"/>
                  </a:xfrm>
                  <a:prstGeom prst="ellipse">
                    <a:avLst/>
                  </a:prstGeom>
                  <a:solidFill>
                    <a:srgbClr val="276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2C559818-43C6-037A-E193-76A76041C452}"/>
                      </a:ext>
                    </a:extLst>
                  </p:cNvPr>
                  <p:cNvSpPr txBox="1"/>
                  <p:nvPr/>
                </p:nvSpPr>
                <p:spPr>
                  <a:xfrm>
                    <a:off x="617659" y="2680570"/>
                    <a:ext cx="74676" cy="153620"/>
                  </a:xfrm>
                  <a:prstGeom prst="rect">
                    <a:avLst/>
                  </a:prstGeom>
                  <a:noFill/>
                </p:spPr>
                <p:txBody>
                  <a:bodyPr wrap="none" lIns="0" tIns="0" rIns="0" bIns="0" rtlCol="0" anchor="ctr">
                    <a:spAutoFit/>
                  </a:bodyPr>
                  <a:lstStyle/>
                  <a:p>
                    <a:pPr algn="ctr"/>
                    <a:r>
                      <a:rPr lang="en-US" altLang="ko-KR"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7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78" name="TextBox 77">
                  <a:extLst>
                    <a:ext uri="{FF2B5EF4-FFF2-40B4-BE49-F238E27FC236}">
                      <a16:creationId xmlns:a16="http://schemas.microsoft.com/office/drawing/2014/main" id="{1D269405-4E0D-8B89-A9D5-116BA3BAFDD6}"/>
                    </a:ext>
                  </a:extLst>
                </p:cNvPr>
                <p:cNvSpPr txBox="1"/>
                <p:nvPr/>
              </p:nvSpPr>
              <p:spPr>
                <a:xfrm>
                  <a:off x="783303" y="2680714"/>
                  <a:ext cx="4717384" cy="368689"/>
                </a:xfrm>
                <a:prstGeom prst="rect">
                  <a:avLst/>
                </a:prstGeom>
                <a:noFill/>
              </p:spPr>
              <p:txBody>
                <a:bodyPr wrap="none" lIns="0" tIns="0" rIns="0" bIns="0" rtlCol="0" anchor="t">
                  <a:spAutoFit/>
                </a:bodyPr>
                <a:lstStyle/>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스포츠와 자연과학과의 관계를 탐구하고</a:t>
                  </a:r>
                  <a:r>
                    <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경기 활동에 적용함으로써 </a:t>
                  </a:r>
                  <a:endParaRPr lang="en-US" altLang="ko-KR"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스포츠 현상을 자연과학적으로 이해하는 안목과 태도</a:t>
                  </a:r>
                </a:p>
              </p:txBody>
            </p:sp>
          </p:grpSp>
        </p:grpSp>
      </p:grpSp>
    </p:spTree>
    <p:extLst>
      <p:ext uri="{BB962C8B-B14F-4D97-AF65-F5344CB8AC3E}">
        <p14:creationId xmlns:p14="http://schemas.microsoft.com/office/powerpoint/2010/main" val="427065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사각형: 둥근 한쪽 모서리 28">
            <a:extLst>
              <a:ext uri="{FF2B5EF4-FFF2-40B4-BE49-F238E27FC236}">
                <a16:creationId xmlns:a16="http://schemas.microsoft.com/office/drawing/2014/main" id="{5040C85B-6201-C1AB-6375-462E54A386DD}"/>
              </a:ext>
            </a:extLst>
          </p:cNvPr>
          <p:cNvSpPr/>
          <p:nvPr/>
        </p:nvSpPr>
        <p:spPr>
          <a:xfrm flipH="1" flipV="1">
            <a:off x="476250" y="2009775"/>
            <a:ext cx="639366" cy="4152873"/>
          </a:xfrm>
          <a:prstGeom prst="round1Rect">
            <a:avLst>
              <a:gd name="adj" fmla="val 6984"/>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 name="그룹 1">
            <a:extLst>
              <a:ext uri="{FF2B5EF4-FFF2-40B4-BE49-F238E27FC236}">
                <a16:creationId xmlns:a16="http://schemas.microsoft.com/office/drawing/2014/main" id="{948E2176-1159-2922-D544-E33BDFCF70B9}"/>
              </a:ext>
            </a:extLst>
          </p:cNvPr>
          <p:cNvGrpSpPr/>
          <p:nvPr/>
        </p:nvGrpSpPr>
        <p:grpSpPr>
          <a:xfrm>
            <a:off x="468313" y="1268760"/>
            <a:ext cx="3673109" cy="279806"/>
            <a:chOff x="468312" y="1266631"/>
            <a:chExt cx="3673109" cy="279806"/>
          </a:xfrm>
        </p:grpSpPr>
        <p:sp>
          <p:nvSpPr>
            <p:cNvPr id="3" name="TextBox 2">
              <a:extLst>
                <a:ext uri="{FF2B5EF4-FFF2-40B4-BE49-F238E27FC236}">
                  <a16:creationId xmlns:a16="http://schemas.microsoft.com/office/drawing/2014/main" id="{19AB3833-57B7-DCE9-F5F6-03B824CD903C}"/>
                </a:ext>
              </a:extLst>
            </p:cNvPr>
            <p:cNvSpPr txBox="1"/>
            <p:nvPr/>
          </p:nvSpPr>
          <p:spPr>
            <a:xfrm>
              <a:off x="762291" y="1266631"/>
              <a:ext cx="337913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체육과의 목표</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선택 과목</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4" name="그룹 3">
              <a:extLst>
                <a:ext uri="{FF2B5EF4-FFF2-40B4-BE49-F238E27FC236}">
                  <a16:creationId xmlns:a16="http://schemas.microsoft.com/office/drawing/2014/main" id="{1EA5BB5A-4FE8-9B03-0002-38C561D0EBF6}"/>
                </a:ext>
              </a:extLst>
            </p:cNvPr>
            <p:cNvGrpSpPr/>
            <p:nvPr/>
          </p:nvGrpSpPr>
          <p:grpSpPr>
            <a:xfrm>
              <a:off x="468312" y="1271588"/>
              <a:ext cx="238127" cy="274849"/>
              <a:chOff x="4333875" y="3152775"/>
              <a:chExt cx="478059" cy="551783"/>
            </a:xfrm>
          </p:grpSpPr>
          <p:sp>
            <p:nvSpPr>
              <p:cNvPr id="5" name="자유형: 도형 4">
                <a:extLst>
                  <a:ext uri="{FF2B5EF4-FFF2-40B4-BE49-F238E27FC236}">
                    <a16:creationId xmlns:a16="http://schemas.microsoft.com/office/drawing/2014/main" id="{CD0C34CC-069C-7F02-4E11-D804880F6AE4}"/>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 name="자유형: 도형 5">
                <a:extLst>
                  <a:ext uri="{FF2B5EF4-FFF2-40B4-BE49-F238E27FC236}">
                    <a16:creationId xmlns:a16="http://schemas.microsoft.com/office/drawing/2014/main" id="{9BA436BB-619F-B47F-DDAE-22FFCDFFA2C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40BAD5E5-1107-57E0-1FE4-38399BBB33F9}"/>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8" name="사각형: 둥근 위쪽 모서리 7">
            <a:extLst>
              <a:ext uri="{FF2B5EF4-FFF2-40B4-BE49-F238E27FC236}">
                <a16:creationId xmlns:a16="http://schemas.microsoft.com/office/drawing/2014/main" id="{B9BA07B5-9588-34C3-6BD5-CF6BE42DC4D3}"/>
              </a:ext>
            </a:extLst>
          </p:cNvPr>
          <p:cNvSpPr/>
          <p:nvPr/>
        </p:nvSpPr>
        <p:spPr>
          <a:xfrm>
            <a:off x="468312" y="1700808"/>
            <a:ext cx="8207375" cy="308967"/>
          </a:xfrm>
          <a:prstGeom prst="round2SameRect">
            <a:avLst/>
          </a:prstGeom>
          <a:gradFill>
            <a:gsLst>
              <a:gs pos="0">
                <a:srgbClr val="0F958E">
                  <a:alpha val="22000"/>
                </a:srgbClr>
              </a:gs>
              <a:gs pos="100000">
                <a:srgbClr val="935A9E">
                  <a:alpha val="22000"/>
                </a:srgbClr>
              </a:gs>
              <a:gs pos="55000">
                <a:srgbClr val="276DB5">
                  <a:alpha val="22000"/>
                </a:srgbClr>
              </a:gs>
            </a:gsLst>
            <a:lin ang="2700000" scaled="0"/>
          </a:gradFill>
          <a:ln w="2857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aphicFrame>
        <p:nvGraphicFramePr>
          <p:cNvPr id="9" name="표 8">
            <a:extLst>
              <a:ext uri="{FF2B5EF4-FFF2-40B4-BE49-F238E27FC236}">
                <a16:creationId xmlns:a16="http://schemas.microsoft.com/office/drawing/2014/main" id="{68E73495-235E-FF3C-FCBA-945C609ECA39}"/>
              </a:ext>
            </a:extLst>
          </p:cNvPr>
          <p:cNvGraphicFramePr>
            <a:graphicFrameLocks noGrp="1"/>
          </p:cNvGraphicFramePr>
          <p:nvPr>
            <p:extLst>
              <p:ext uri="{D42A27DB-BD31-4B8C-83A1-F6EECF244321}">
                <p14:modId xmlns:p14="http://schemas.microsoft.com/office/powerpoint/2010/main" val="3389683588"/>
              </p:ext>
            </p:extLst>
          </p:nvPr>
        </p:nvGraphicFramePr>
        <p:xfrm>
          <a:off x="468313" y="1700808"/>
          <a:ext cx="8207377" cy="4480087"/>
        </p:xfrm>
        <a:graphic>
          <a:graphicData uri="http://schemas.openxmlformats.org/drawingml/2006/table">
            <a:tbl>
              <a:tblPr firstRow="1" bandRow="1">
                <a:tableStyleId>{5C22544A-7EE6-4342-B048-85BDC9FD1C3A}</a:tableStyleId>
              </a:tblPr>
              <a:tblGrid>
                <a:gridCol w="647303">
                  <a:extLst>
                    <a:ext uri="{9D8B030D-6E8A-4147-A177-3AD203B41FA5}">
                      <a16:colId xmlns:a16="http://schemas.microsoft.com/office/drawing/2014/main" val="2306838461"/>
                    </a:ext>
                  </a:extLst>
                </a:gridCol>
                <a:gridCol w="858039">
                  <a:extLst>
                    <a:ext uri="{9D8B030D-6E8A-4147-A177-3AD203B41FA5}">
                      <a16:colId xmlns:a16="http://schemas.microsoft.com/office/drawing/2014/main" val="2747899653"/>
                    </a:ext>
                  </a:extLst>
                </a:gridCol>
                <a:gridCol w="2670353">
                  <a:extLst>
                    <a:ext uri="{9D8B030D-6E8A-4147-A177-3AD203B41FA5}">
                      <a16:colId xmlns:a16="http://schemas.microsoft.com/office/drawing/2014/main" val="1689935496"/>
                    </a:ext>
                  </a:extLst>
                </a:gridCol>
                <a:gridCol w="4031682">
                  <a:extLst>
                    <a:ext uri="{9D8B030D-6E8A-4147-A177-3AD203B41FA5}">
                      <a16:colId xmlns:a16="http://schemas.microsoft.com/office/drawing/2014/main" val="33896652"/>
                    </a:ext>
                  </a:extLst>
                </a:gridCol>
              </a:tblGrid>
              <a:tr h="285836">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구분</a:t>
                      </a:r>
                      <a:endParaRPr lang="en-US" altLang="ko-KR"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endParaRPr>
                    </a:p>
                  </a:txBody>
                  <a:tcPr marL="72000" marR="72000" marT="36000" marB="72000" anchor="ctr">
                    <a:lnL w="63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noFill/>
                  </a:tcPr>
                </a:tc>
                <a:tc>
                  <a:txBody>
                    <a:bodyPr/>
                    <a:lstStyle/>
                    <a:p>
                      <a:pPr algn="ctr" latinLnBrk="0">
                        <a:lnSpc>
                          <a:spcPct val="100000"/>
                        </a:lnSpc>
                      </a:pPr>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과목명</a:t>
                      </a:r>
                    </a:p>
                  </a:txBody>
                  <a:tcPr marL="72000" marR="72000" marT="36000" marB="7200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목표</a:t>
                      </a:r>
                    </a:p>
                  </a:txBody>
                  <a:tcPr marL="72000" marR="72000" marT="36000" marB="72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r>
                        <a:rPr lang="ko-KR" altLang="en-US" sz="1300" b="0" kern="1200" dirty="0">
                          <a:ln>
                            <a:solidFill>
                              <a:schemeClr val="accent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cs typeface="+mn-cs"/>
                        </a:rPr>
                        <a:t>세부 목표</a:t>
                      </a:r>
                    </a:p>
                  </a:txBody>
                  <a:tcPr marL="72000" marR="72000" marT="36000" marB="72000"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9291931"/>
                  </a:ext>
                </a:extLst>
              </a:tr>
              <a:tr h="2022903">
                <a:tc rowSpan="2">
                  <a:txBody>
                    <a:bodyPr/>
                    <a:lstStyle/>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융합</a:t>
                      </a:r>
                      <a:endParaRPr lang="en-US" altLang="ko-KR"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endParaRPr>
                    </a:p>
                    <a:p>
                      <a:pPr marL="0" algn="ctr" defTabSz="914400" rtl="0" eaLnBrk="1" latinLnBrk="0" hangingPunct="1">
                        <a:lnSpc>
                          <a:spcPct val="100000"/>
                        </a:lnSpc>
                      </a:pPr>
                      <a:r>
                        <a:rPr lang="ko-KR" altLang="en-US" sz="1100" b="0" kern="1200" dirty="0">
                          <a:ln>
                            <a:solidFill>
                              <a:schemeClr val="accent1">
                                <a:alpha val="0"/>
                              </a:schemeClr>
                            </a:solidFill>
                          </a:ln>
                          <a:solidFill>
                            <a:schemeClr val="bg1"/>
                          </a:solidFill>
                          <a:latin typeface="서평원 꺾깎체 TTF" panose="020B0600000101010101" pitchFamily="50" charset="-127"/>
                          <a:ea typeface="서평원 꺾깎체 TTF" panose="020B0600000101010101" pitchFamily="50" charset="-127"/>
                          <a:cs typeface="+mn-cs"/>
                        </a:rPr>
                        <a:t>선택</a:t>
                      </a:r>
                    </a:p>
                  </a:txBody>
                  <a:tcPr marL="72000" marR="72000" marT="36000" marB="3600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스포츠 생활</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rPr>
                        <a:t>1 </a:t>
                      </a:r>
                      <a:endPar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35A9E">
                        <a:alpha val="15000"/>
                      </a:srgbClr>
                    </a:solidFill>
                  </a:tcPr>
                </a:tc>
                <a:tc>
                  <a:txBody>
                    <a:bodyPr/>
                    <a:lstStyle/>
                    <a:p>
                      <a:pPr latinLnBrk="0"/>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활동적이고 창의적인 삶</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문화를 향유하는 삶을 영위하는 데 필요한 신체활동 역량을 기르고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스포츠를 </a:t>
                      </a:r>
                      <a:r>
                        <a:rPr lang="ko-KR" altLang="en-US" sz="10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생활화할</a:t>
                      </a:r>
                      <a:r>
                        <a:rPr lang="ko-KR" altLang="en-US" sz="10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수 있는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6521404"/>
                  </a:ext>
                </a:extLst>
              </a:tr>
              <a:tr h="2151064">
                <a:tc vMerge="1">
                  <a:txBody>
                    <a:bodyPr/>
                    <a:lstStyle/>
                    <a:p>
                      <a:pPr marL="0" algn="ctr" defTabSz="914400" rtl="0" eaLnBrk="1" latinLnBrk="1" hangingPunct="1">
                        <a:lnSpc>
                          <a:spcPct val="100000"/>
                        </a:lnSpc>
                      </a:pPr>
                      <a:endParaRPr lang="ko-KR" altLang="en-US" sz="1100" b="1" kern="1200" dirty="0">
                        <a:ln>
                          <a:solidFill>
                            <a:schemeClr val="accent1">
                              <a:alpha val="0"/>
                            </a:schemeClr>
                          </a:solidFill>
                        </a:ln>
                        <a:solidFill>
                          <a:schemeClr val="tx1">
                            <a:lumMod val="85000"/>
                            <a:lumOff val="15000"/>
                          </a:schemeClr>
                        </a:solidFill>
                        <a:latin typeface="나눔바른고딕" panose="020B0603020101020101" pitchFamily="50" charset="-127"/>
                        <a:ea typeface="나눔바른고딕" panose="020B0603020101020101" pitchFamily="50" charset="-127"/>
                        <a:cs typeface="+mn-cs"/>
                      </a:endParaRPr>
                    </a:p>
                  </a:txBody>
                  <a:tcPr marL="72000" marR="72000" marT="36000" marB="36000" anchor="ctr">
                    <a:lnL w="12700" cmpd="sng">
                      <a:noFill/>
                    </a:lnL>
                    <a:lnR w="6350" cap="flat" cmpd="sng" algn="ctr">
                      <a:solidFill>
                        <a:srgbClr val="97D1CE"/>
                      </a:solidFill>
                      <a:prstDash val="solid"/>
                      <a:round/>
                      <a:headEnd type="none" w="med" len="med"/>
                      <a:tailEnd type="none" w="med" len="med"/>
                    </a:lnR>
                    <a:lnT w="6350" cap="flat" cmpd="sng" algn="ctr">
                      <a:solidFill>
                        <a:srgbClr val="97D1CE"/>
                      </a:solidFill>
                      <a:prstDash val="solid"/>
                      <a:round/>
                      <a:headEnd type="none" w="med" len="med"/>
                      <a:tailEnd type="none" w="med" len="med"/>
                    </a:lnT>
                    <a:lnB w="6350" cap="flat" cmpd="sng" algn="ctr">
                      <a:solidFill>
                        <a:srgbClr val="97D1CE"/>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생활</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2</a:t>
                      </a:r>
                      <a:endPar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sym typeface="Arial" panose="020B0604020202020204" pitchFamily="34" charset="0"/>
                      </a:endParaRPr>
                    </a:p>
                  </a:txBody>
                  <a:tcPr marL="72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35A9E">
                        <a:alpha val="15000"/>
                      </a:srgbClr>
                    </a:solidFill>
                  </a:tcPr>
                </a:tc>
                <a:tc>
                  <a:txBody>
                    <a:bodyPr/>
                    <a:lstStyle/>
                    <a:p>
                      <a:pPr latinLnBrk="0"/>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활동적이고 창의적인 삶</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 문화를 향유하는 삶을 영위하는 데 필요한 신체활동 역량을 기르고</a:t>
                      </a:r>
                      <a:r>
                        <a:rPr lang="en-US" altLang="ko-KR" sz="10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en-US" altLang="ko-KR" sz="1000" b="0" kern="1200" dirty="0">
                          <a:ln>
                            <a:solidFill>
                              <a:schemeClr val="accent1">
                                <a:alpha val="0"/>
                              </a:schemeClr>
                            </a:solidFill>
                          </a:ln>
                          <a:solidFill>
                            <a:srgbClr val="B43232"/>
                          </a:solidFill>
                          <a:latin typeface="나눔스퀘어 Bold" panose="020B0600000101010101" pitchFamily="50" charset="-127"/>
                          <a:ea typeface="나눔스퀘어 Bold" panose="020B0600000101010101" pitchFamily="50" charset="-127"/>
                          <a:cs typeface="+mn-cs"/>
                        </a:rPr>
                        <a:t> </a:t>
                      </a:r>
                      <a:r>
                        <a:rPr lang="ko-KR" altLang="en-US" sz="1000" b="0" kern="1200" dirty="0">
                          <a:ln>
                            <a:solidFill>
                              <a:schemeClr val="accent1">
                                <a:alpha val="0"/>
                              </a:schemeClr>
                            </a:solidFill>
                          </a:ln>
                          <a:solidFill>
                            <a:srgbClr val="B43232"/>
                          </a:solidFill>
                          <a:latin typeface="나눔스퀘어 Bold" panose="020B0600000101010101" pitchFamily="50" charset="-127"/>
                          <a:ea typeface="나눔스퀘어 Bold" panose="020B0600000101010101" pitchFamily="50" charset="-127"/>
                          <a:cs typeface="+mn-cs"/>
                        </a:rPr>
                        <a:t>스포츠를 </a:t>
                      </a:r>
                      <a:r>
                        <a:rPr lang="ko-KR" altLang="en-US" sz="1000" b="0" kern="1200" dirty="0" err="1">
                          <a:ln>
                            <a:solidFill>
                              <a:schemeClr val="accent1">
                                <a:alpha val="0"/>
                              </a:schemeClr>
                            </a:solidFill>
                          </a:ln>
                          <a:solidFill>
                            <a:srgbClr val="B43232"/>
                          </a:solidFill>
                          <a:latin typeface="나눔스퀘어 Bold" panose="020B0600000101010101" pitchFamily="50" charset="-127"/>
                          <a:ea typeface="나눔스퀘어 Bold" panose="020B0600000101010101" pitchFamily="50" charset="-127"/>
                          <a:cs typeface="+mn-cs"/>
                        </a:rPr>
                        <a:t>생활화할</a:t>
                      </a:r>
                      <a:r>
                        <a:rPr lang="ko-KR" altLang="en-US" sz="1000" b="0" kern="1200" dirty="0">
                          <a:ln>
                            <a:solidFill>
                              <a:schemeClr val="accent1">
                                <a:alpha val="0"/>
                              </a:schemeClr>
                            </a:solidFill>
                          </a:ln>
                          <a:solidFill>
                            <a:srgbClr val="B43232"/>
                          </a:solidFill>
                          <a:latin typeface="나눔스퀘어 Bold" panose="020B0600000101010101" pitchFamily="50" charset="-127"/>
                          <a:ea typeface="나눔스퀘어 Bold" panose="020B0600000101010101" pitchFamily="50" charset="-127"/>
                          <a:cs typeface="+mn-cs"/>
                        </a:rPr>
                        <a:t> 수 있는 자질을 함양</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ko-KR" altLang="en-US" sz="1400" b="0" kern="1200" dirty="0">
                        <a:ln>
                          <a:solidFill>
                            <a:schemeClr val="accent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2337379"/>
                  </a:ext>
                </a:extLst>
              </a:tr>
            </a:tbl>
          </a:graphicData>
        </a:graphic>
      </p:graphicFrame>
      <p:sp>
        <p:nvSpPr>
          <p:cNvPr id="10" name="사각형: 둥근 모서리 9">
            <a:extLst>
              <a:ext uri="{FF2B5EF4-FFF2-40B4-BE49-F238E27FC236}">
                <a16:creationId xmlns:a16="http://schemas.microsoft.com/office/drawing/2014/main" id="{386679DE-9E1B-CCA0-E891-DF57D0BD0AC5}"/>
              </a:ext>
            </a:extLst>
          </p:cNvPr>
          <p:cNvSpPr/>
          <p:nvPr/>
        </p:nvSpPr>
        <p:spPr>
          <a:xfrm>
            <a:off x="468313" y="1706048"/>
            <a:ext cx="8207374" cy="4459802"/>
          </a:xfrm>
          <a:prstGeom prst="roundRect">
            <a:avLst>
              <a:gd name="adj" fmla="val 1251"/>
            </a:avLst>
          </a:prstGeom>
          <a:noFill/>
          <a:ln w="22225">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1" name="그룹 10">
            <a:extLst>
              <a:ext uri="{FF2B5EF4-FFF2-40B4-BE49-F238E27FC236}">
                <a16:creationId xmlns:a16="http://schemas.microsoft.com/office/drawing/2014/main" id="{055CC9A3-B5BB-432A-0DEA-A7CBC388829E}"/>
              </a:ext>
            </a:extLst>
          </p:cNvPr>
          <p:cNvGrpSpPr/>
          <p:nvPr/>
        </p:nvGrpSpPr>
        <p:grpSpPr>
          <a:xfrm>
            <a:off x="204145" y="348573"/>
            <a:ext cx="1301531" cy="492443"/>
            <a:chOff x="204145" y="348573"/>
            <a:chExt cx="1301531" cy="492443"/>
          </a:xfrm>
        </p:grpSpPr>
        <p:sp>
          <p:nvSpPr>
            <p:cNvPr id="12" name="TextBox 11">
              <a:extLst>
                <a:ext uri="{FF2B5EF4-FFF2-40B4-BE49-F238E27FC236}">
                  <a16:creationId xmlns:a16="http://schemas.microsoft.com/office/drawing/2014/main" id="{6D7186FB-1434-6793-4369-5092F4A10B35}"/>
                </a:ext>
              </a:extLst>
            </p:cNvPr>
            <p:cNvSpPr txBox="1"/>
            <p:nvPr/>
          </p:nvSpPr>
          <p:spPr>
            <a:xfrm>
              <a:off x="1002333" y="428981"/>
              <a:ext cx="50334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목표</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3" name="TextBox 12">
              <a:extLst>
                <a:ext uri="{FF2B5EF4-FFF2-40B4-BE49-F238E27FC236}">
                  <a16:creationId xmlns:a16="http://schemas.microsoft.com/office/drawing/2014/main" id="{51336254-9B08-7C71-1494-1C0062701270}"/>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4" name="직선 연결선 13">
              <a:extLst>
                <a:ext uri="{FF2B5EF4-FFF2-40B4-BE49-F238E27FC236}">
                  <a16:creationId xmlns:a16="http://schemas.microsoft.com/office/drawing/2014/main" id="{A9187247-0112-E999-EE52-8B802596F91E}"/>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C71DD493-E0BF-2527-8378-D0FF5F698E2A}"/>
              </a:ext>
            </a:extLst>
          </p:cNvPr>
          <p:cNvSpPr txBox="1"/>
          <p:nvPr/>
        </p:nvSpPr>
        <p:spPr>
          <a:xfrm>
            <a:off x="978319" y="272835"/>
            <a:ext cx="2449388"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Ⅱ.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성격 및 목표</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27" name="그룹 26">
            <a:extLst>
              <a:ext uri="{FF2B5EF4-FFF2-40B4-BE49-F238E27FC236}">
                <a16:creationId xmlns:a16="http://schemas.microsoft.com/office/drawing/2014/main" id="{54B9CB23-8DAC-A93C-B782-5E17254F3774}"/>
              </a:ext>
            </a:extLst>
          </p:cNvPr>
          <p:cNvGrpSpPr/>
          <p:nvPr/>
        </p:nvGrpSpPr>
        <p:grpSpPr>
          <a:xfrm>
            <a:off x="4728144" y="2701747"/>
            <a:ext cx="3871878" cy="843418"/>
            <a:chOff x="4728144" y="2399566"/>
            <a:chExt cx="3871878" cy="843418"/>
          </a:xfrm>
        </p:grpSpPr>
        <p:grpSp>
          <p:nvGrpSpPr>
            <p:cNvPr id="16" name="그룹 15">
              <a:extLst>
                <a:ext uri="{FF2B5EF4-FFF2-40B4-BE49-F238E27FC236}">
                  <a16:creationId xmlns:a16="http://schemas.microsoft.com/office/drawing/2014/main" id="{E3AA5A83-40AA-1747-B5B4-A3DDD0ACD605}"/>
                </a:ext>
              </a:extLst>
            </p:cNvPr>
            <p:cNvGrpSpPr/>
            <p:nvPr/>
          </p:nvGrpSpPr>
          <p:grpSpPr>
            <a:xfrm>
              <a:off x="4728144" y="2399566"/>
              <a:ext cx="3732417" cy="308055"/>
              <a:chOff x="569110" y="2680343"/>
              <a:chExt cx="4967846" cy="410025"/>
            </a:xfrm>
          </p:grpSpPr>
          <p:grpSp>
            <p:nvGrpSpPr>
              <p:cNvPr id="17" name="그룹 16">
                <a:extLst>
                  <a:ext uri="{FF2B5EF4-FFF2-40B4-BE49-F238E27FC236}">
                    <a16:creationId xmlns:a16="http://schemas.microsoft.com/office/drawing/2014/main" id="{0B46ECC9-B44B-546A-26D3-D12EC451A665}"/>
                  </a:ext>
                </a:extLst>
              </p:cNvPr>
              <p:cNvGrpSpPr/>
              <p:nvPr/>
            </p:nvGrpSpPr>
            <p:grpSpPr>
              <a:xfrm>
                <a:off x="569110" y="2680343"/>
                <a:ext cx="171712" cy="180105"/>
                <a:chOff x="569110" y="2675450"/>
                <a:chExt cx="171712" cy="180105"/>
              </a:xfrm>
            </p:grpSpPr>
            <p:sp>
              <p:nvSpPr>
                <p:cNvPr id="19" name="타원 18">
                  <a:extLst>
                    <a:ext uri="{FF2B5EF4-FFF2-40B4-BE49-F238E27FC236}">
                      <a16:creationId xmlns:a16="http://schemas.microsoft.com/office/drawing/2014/main" id="{218C3C0F-5630-43EE-0D84-0D0C1BE8BF8E}"/>
                    </a:ext>
                  </a:extLst>
                </p:cNvPr>
                <p:cNvSpPr/>
                <p:nvPr/>
              </p:nvSpPr>
              <p:spPr>
                <a:xfrm>
                  <a:off x="569110" y="2683843"/>
                  <a:ext cx="171712" cy="171712"/>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2663484D-1724-9C54-3E08-0C6FFC3A635A}"/>
                    </a:ext>
                  </a:extLst>
                </p:cNvPr>
                <p:cNvSpPr txBox="1"/>
                <p:nvPr/>
              </p:nvSpPr>
              <p:spPr>
                <a:xfrm>
                  <a:off x="622994" y="2675450"/>
                  <a:ext cx="64009" cy="163862"/>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8" name="TextBox 17">
                <a:extLst>
                  <a:ext uri="{FF2B5EF4-FFF2-40B4-BE49-F238E27FC236}">
                    <a16:creationId xmlns:a16="http://schemas.microsoft.com/office/drawing/2014/main" id="{443FFEC9-9579-D4F6-F80D-27E7488C70F8}"/>
                  </a:ext>
                </a:extLst>
              </p:cNvPr>
              <p:cNvSpPr txBox="1"/>
              <p:nvPr/>
            </p:nvSpPr>
            <p:spPr>
              <a:xfrm>
                <a:off x="783302" y="2680714"/>
                <a:ext cx="4753654" cy="409654"/>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스포츠의 문화를 이해하고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스포츠의 경기 수행 능력을</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고도화하며</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스포츠에 내재한 가치와 태도를 실천</a:t>
                </a:r>
              </a:p>
            </p:txBody>
          </p:sp>
        </p:grpSp>
        <p:grpSp>
          <p:nvGrpSpPr>
            <p:cNvPr id="21" name="그룹 20">
              <a:extLst>
                <a:ext uri="{FF2B5EF4-FFF2-40B4-BE49-F238E27FC236}">
                  <a16:creationId xmlns:a16="http://schemas.microsoft.com/office/drawing/2014/main" id="{F6708DE9-88CC-4118-2EC8-A670F8B92F7C}"/>
                </a:ext>
              </a:extLst>
            </p:cNvPr>
            <p:cNvGrpSpPr/>
            <p:nvPr/>
          </p:nvGrpSpPr>
          <p:grpSpPr>
            <a:xfrm>
              <a:off x="4728144" y="2781041"/>
              <a:ext cx="3871878" cy="461943"/>
              <a:chOff x="569110" y="2680343"/>
              <a:chExt cx="5153468" cy="614852"/>
            </a:xfrm>
          </p:grpSpPr>
          <p:grpSp>
            <p:nvGrpSpPr>
              <p:cNvPr id="22" name="그룹 21">
                <a:extLst>
                  <a:ext uri="{FF2B5EF4-FFF2-40B4-BE49-F238E27FC236}">
                    <a16:creationId xmlns:a16="http://schemas.microsoft.com/office/drawing/2014/main" id="{0284524B-9129-5E32-6994-0B29787C368E}"/>
                  </a:ext>
                </a:extLst>
              </p:cNvPr>
              <p:cNvGrpSpPr/>
              <p:nvPr/>
            </p:nvGrpSpPr>
            <p:grpSpPr>
              <a:xfrm>
                <a:off x="569110" y="2680343"/>
                <a:ext cx="171712" cy="180105"/>
                <a:chOff x="569110" y="2675450"/>
                <a:chExt cx="171712" cy="180105"/>
              </a:xfrm>
            </p:grpSpPr>
            <p:sp>
              <p:nvSpPr>
                <p:cNvPr id="24" name="타원 23">
                  <a:extLst>
                    <a:ext uri="{FF2B5EF4-FFF2-40B4-BE49-F238E27FC236}">
                      <a16:creationId xmlns:a16="http://schemas.microsoft.com/office/drawing/2014/main" id="{6B059B55-BE8C-6860-DC4A-4E1D5F831488}"/>
                    </a:ext>
                  </a:extLst>
                </p:cNvPr>
                <p:cNvSpPr/>
                <p:nvPr/>
              </p:nvSpPr>
              <p:spPr>
                <a:xfrm>
                  <a:off x="569110" y="2683843"/>
                  <a:ext cx="171712" cy="171712"/>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255360EF-32E8-4C34-9EA9-B6AD0880B186}"/>
                    </a:ext>
                  </a:extLst>
                </p:cNvPr>
                <p:cNvSpPr txBox="1"/>
                <p:nvPr/>
              </p:nvSpPr>
              <p:spPr>
                <a:xfrm>
                  <a:off x="614458" y="2675450"/>
                  <a:ext cx="81078" cy="163862"/>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3" name="TextBox 22">
                <a:extLst>
                  <a:ext uri="{FF2B5EF4-FFF2-40B4-BE49-F238E27FC236}">
                    <a16:creationId xmlns:a16="http://schemas.microsoft.com/office/drawing/2014/main" id="{B34B8F20-1D40-1255-E6A7-DDE2323D80AB}"/>
                  </a:ext>
                </a:extLst>
              </p:cNvPr>
              <p:cNvSpPr txBox="1"/>
              <p:nvPr/>
            </p:nvSpPr>
            <p:spPr>
              <a:xfrm>
                <a:off x="783302" y="2680714"/>
                <a:ext cx="4939276" cy="614481"/>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자연환경형 스포츠의 문화를 이해하고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자연환경형 스포츠의</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수행 능력을 </a:t>
                </a:r>
                <a:r>
                  <a:rPr lang="ko-KR" altLang="en-US" sz="10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고도화하며</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생활</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자연환경형 스포츠에 내재한 가치와</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태도를 실천</a:t>
                </a:r>
              </a:p>
            </p:txBody>
          </p:sp>
        </p:grpSp>
      </p:grpSp>
      <p:grpSp>
        <p:nvGrpSpPr>
          <p:cNvPr id="28" name="그룹 27">
            <a:extLst>
              <a:ext uri="{FF2B5EF4-FFF2-40B4-BE49-F238E27FC236}">
                <a16:creationId xmlns:a16="http://schemas.microsoft.com/office/drawing/2014/main" id="{07377B01-0B01-3FA0-C107-35670A28B798}"/>
              </a:ext>
            </a:extLst>
          </p:cNvPr>
          <p:cNvGrpSpPr/>
          <p:nvPr/>
        </p:nvGrpSpPr>
        <p:grpSpPr>
          <a:xfrm>
            <a:off x="4747203" y="4701480"/>
            <a:ext cx="3779488" cy="709335"/>
            <a:chOff x="4747203" y="3842325"/>
            <a:chExt cx="3779488" cy="709335"/>
          </a:xfrm>
        </p:grpSpPr>
        <p:grpSp>
          <p:nvGrpSpPr>
            <p:cNvPr id="31" name="그룹 30">
              <a:extLst>
                <a:ext uri="{FF2B5EF4-FFF2-40B4-BE49-F238E27FC236}">
                  <a16:creationId xmlns:a16="http://schemas.microsoft.com/office/drawing/2014/main" id="{4939CD05-A345-4A2D-B14F-909F220B2961}"/>
                </a:ext>
              </a:extLst>
            </p:cNvPr>
            <p:cNvGrpSpPr/>
            <p:nvPr/>
          </p:nvGrpSpPr>
          <p:grpSpPr>
            <a:xfrm>
              <a:off x="4762215" y="3842325"/>
              <a:ext cx="3764476" cy="308055"/>
              <a:chOff x="569110" y="2680343"/>
              <a:chExt cx="5010517" cy="410025"/>
            </a:xfrm>
          </p:grpSpPr>
          <p:grpSp>
            <p:nvGrpSpPr>
              <p:cNvPr id="32" name="그룹 31">
                <a:extLst>
                  <a:ext uri="{FF2B5EF4-FFF2-40B4-BE49-F238E27FC236}">
                    <a16:creationId xmlns:a16="http://schemas.microsoft.com/office/drawing/2014/main" id="{6E093A0E-8CFF-DB37-95AF-F7D385320C72}"/>
                  </a:ext>
                </a:extLst>
              </p:cNvPr>
              <p:cNvGrpSpPr/>
              <p:nvPr/>
            </p:nvGrpSpPr>
            <p:grpSpPr>
              <a:xfrm>
                <a:off x="569110" y="2680343"/>
                <a:ext cx="171712" cy="180105"/>
                <a:chOff x="569110" y="2675450"/>
                <a:chExt cx="171712" cy="180105"/>
              </a:xfrm>
            </p:grpSpPr>
            <p:sp>
              <p:nvSpPr>
                <p:cNvPr id="34" name="타원 33">
                  <a:extLst>
                    <a:ext uri="{FF2B5EF4-FFF2-40B4-BE49-F238E27FC236}">
                      <a16:creationId xmlns:a16="http://schemas.microsoft.com/office/drawing/2014/main" id="{E9908C2E-4E50-1375-3864-9D8516A09430}"/>
                    </a:ext>
                  </a:extLst>
                </p:cNvPr>
                <p:cNvSpPr/>
                <p:nvPr/>
              </p:nvSpPr>
              <p:spPr>
                <a:xfrm>
                  <a:off x="569110" y="2683843"/>
                  <a:ext cx="171712" cy="171712"/>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5" name="TextBox 34">
                  <a:extLst>
                    <a:ext uri="{FF2B5EF4-FFF2-40B4-BE49-F238E27FC236}">
                      <a16:creationId xmlns:a16="http://schemas.microsoft.com/office/drawing/2014/main" id="{624CD6C6-5EC3-7B52-97A6-E4CAE0960B3C}"/>
                    </a:ext>
                  </a:extLst>
                </p:cNvPr>
                <p:cNvSpPr txBox="1"/>
                <p:nvPr/>
              </p:nvSpPr>
              <p:spPr>
                <a:xfrm>
                  <a:off x="622994" y="2675450"/>
                  <a:ext cx="64009" cy="163862"/>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33" name="TextBox 32">
                <a:extLst>
                  <a:ext uri="{FF2B5EF4-FFF2-40B4-BE49-F238E27FC236}">
                    <a16:creationId xmlns:a16="http://schemas.microsoft.com/office/drawing/2014/main" id="{E5B86D4A-A914-2F9E-5089-2C21754CF058}"/>
                  </a:ext>
                </a:extLst>
              </p:cNvPr>
              <p:cNvSpPr txBox="1"/>
              <p:nvPr/>
            </p:nvSpPr>
            <p:spPr>
              <a:xfrm>
                <a:off x="783302" y="2680714"/>
                <a:ext cx="4796325" cy="409654"/>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네트형 스포츠의 문화를 이해하고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네트형 스포츠의 경기 수행 능력을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고도화하며</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네트형 스포츠에 내재한 가치와 태도를 실천</a:t>
                </a:r>
              </a:p>
            </p:txBody>
          </p:sp>
        </p:grpSp>
        <p:grpSp>
          <p:nvGrpSpPr>
            <p:cNvPr id="36" name="그룹 35">
              <a:extLst>
                <a:ext uri="{FF2B5EF4-FFF2-40B4-BE49-F238E27FC236}">
                  <a16:creationId xmlns:a16="http://schemas.microsoft.com/office/drawing/2014/main" id="{E9FA4C15-702C-EC12-FF74-B4755BA65167}"/>
                </a:ext>
              </a:extLst>
            </p:cNvPr>
            <p:cNvGrpSpPr/>
            <p:nvPr/>
          </p:nvGrpSpPr>
          <p:grpSpPr>
            <a:xfrm>
              <a:off x="4747203" y="4243605"/>
              <a:ext cx="3764478" cy="308055"/>
              <a:chOff x="569110" y="2680343"/>
              <a:chExt cx="5010521" cy="410025"/>
            </a:xfrm>
          </p:grpSpPr>
          <p:grpSp>
            <p:nvGrpSpPr>
              <p:cNvPr id="37" name="그룹 36">
                <a:extLst>
                  <a:ext uri="{FF2B5EF4-FFF2-40B4-BE49-F238E27FC236}">
                    <a16:creationId xmlns:a16="http://schemas.microsoft.com/office/drawing/2014/main" id="{4BAB1821-8252-8EB4-A80A-32031ACEDBC2}"/>
                  </a:ext>
                </a:extLst>
              </p:cNvPr>
              <p:cNvGrpSpPr/>
              <p:nvPr/>
            </p:nvGrpSpPr>
            <p:grpSpPr>
              <a:xfrm>
                <a:off x="569110" y="2680343"/>
                <a:ext cx="171712" cy="180105"/>
                <a:chOff x="569110" y="2675450"/>
                <a:chExt cx="171712" cy="180105"/>
              </a:xfrm>
            </p:grpSpPr>
            <p:sp>
              <p:nvSpPr>
                <p:cNvPr id="39" name="타원 38">
                  <a:extLst>
                    <a:ext uri="{FF2B5EF4-FFF2-40B4-BE49-F238E27FC236}">
                      <a16:creationId xmlns:a16="http://schemas.microsoft.com/office/drawing/2014/main" id="{A9EFCA2E-B108-14BB-6B6D-65B2543F8746}"/>
                    </a:ext>
                  </a:extLst>
                </p:cNvPr>
                <p:cNvSpPr/>
                <p:nvPr/>
              </p:nvSpPr>
              <p:spPr>
                <a:xfrm>
                  <a:off x="569110" y="2683843"/>
                  <a:ext cx="171712" cy="171712"/>
                </a:xfrm>
                <a:prstGeom prst="ellipse">
                  <a:avLst/>
                </a:prstGeom>
                <a:solidFill>
                  <a:srgbClr val="935A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9ACC68AB-38FE-A8BE-CA33-4D7913233CA7}"/>
                    </a:ext>
                  </a:extLst>
                </p:cNvPr>
                <p:cNvSpPr txBox="1"/>
                <p:nvPr/>
              </p:nvSpPr>
              <p:spPr>
                <a:xfrm>
                  <a:off x="614458" y="2675450"/>
                  <a:ext cx="81078" cy="163862"/>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38" name="TextBox 37">
                <a:extLst>
                  <a:ext uri="{FF2B5EF4-FFF2-40B4-BE49-F238E27FC236}">
                    <a16:creationId xmlns:a16="http://schemas.microsoft.com/office/drawing/2014/main" id="{B216CA9C-5D01-9BF6-C124-08F1F693C93E}"/>
                  </a:ext>
                </a:extLst>
              </p:cNvPr>
              <p:cNvSpPr txBox="1"/>
              <p:nvPr/>
            </p:nvSpPr>
            <p:spPr>
              <a:xfrm>
                <a:off x="783303" y="2680714"/>
                <a:ext cx="4796328" cy="409654"/>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필드형 스포츠의 문화를 이해하고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필드형 스포츠의 경기 수행 능력을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고도화하고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필드형 스포츠에 내재한 가치와 태도를 실천</a:t>
                </a:r>
              </a:p>
            </p:txBody>
          </p:sp>
        </p:grpSp>
      </p:grpSp>
    </p:spTree>
    <p:extLst>
      <p:ext uri="{BB962C8B-B14F-4D97-AF65-F5344CB8AC3E}">
        <p14:creationId xmlns:p14="http://schemas.microsoft.com/office/powerpoint/2010/main" val="144862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89A79C28-1FDD-07D5-7E1B-BA2D93501A86}"/>
              </a:ext>
            </a:extLst>
          </p:cNvPr>
          <p:cNvGrpSpPr/>
          <p:nvPr/>
        </p:nvGrpSpPr>
        <p:grpSpPr>
          <a:xfrm>
            <a:off x="1228137" y="1439959"/>
            <a:ext cx="6687729" cy="1936178"/>
            <a:chOff x="3079717" y="1630459"/>
            <a:chExt cx="6687729" cy="1936178"/>
          </a:xfrm>
        </p:grpSpPr>
        <p:grpSp>
          <p:nvGrpSpPr>
            <p:cNvPr id="3" name="그룹 2">
              <a:extLst>
                <a:ext uri="{FF2B5EF4-FFF2-40B4-BE49-F238E27FC236}">
                  <a16:creationId xmlns:a16="http://schemas.microsoft.com/office/drawing/2014/main" id="{85FB9D0E-2E63-5B2A-E3D8-0C61F05156D4}"/>
                </a:ext>
              </a:extLst>
            </p:cNvPr>
            <p:cNvGrpSpPr/>
            <p:nvPr/>
          </p:nvGrpSpPr>
          <p:grpSpPr>
            <a:xfrm>
              <a:off x="6183423" y="1630459"/>
              <a:ext cx="480314" cy="509199"/>
              <a:chOff x="3755484" y="2039522"/>
              <a:chExt cx="371823" cy="394183"/>
            </a:xfrm>
          </p:grpSpPr>
          <p:sp>
            <p:nvSpPr>
              <p:cNvPr id="5" name="자유형 27">
                <a:extLst>
                  <a:ext uri="{FF2B5EF4-FFF2-40B4-BE49-F238E27FC236}">
                    <a16:creationId xmlns:a16="http://schemas.microsoft.com/office/drawing/2014/main" id="{0D575C08-A269-6129-8726-591FA6867DE7}"/>
                  </a:ext>
                </a:extLst>
              </p:cNvPr>
              <p:cNvSpPr/>
              <p:nvPr/>
            </p:nvSpPr>
            <p:spPr>
              <a:xfrm>
                <a:off x="3755484" y="2061485"/>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prstClr val="white"/>
                  </a:solidFill>
                  <a:latin typeface="나눔스퀘어" panose="020B0600000101010101" pitchFamily="50" charset="-127"/>
                  <a:ea typeface="나눔스퀘어" panose="020B0600000101010101" pitchFamily="50" charset="-127"/>
                </a:endParaRPr>
              </a:p>
            </p:txBody>
          </p:sp>
          <p:sp>
            <p:nvSpPr>
              <p:cNvPr id="6" name="TextBox 5">
                <a:extLst>
                  <a:ext uri="{FF2B5EF4-FFF2-40B4-BE49-F238E27FC236}">
                    <a16:creationId xmlns:a16="http://schemas.microsoft.com/office/drawing/2014/main" id="{1D88715B-D37E-C1D6-3FDD-F4B435973C15}"/>
                  </a:ext>
                </a:extLst>
              </p:cNvPr>
              <p:cNvSpPr txBox="1"/>
              <p:nvPr/>
            </p:nvSpPr>
            <p:spPr>
              <a:xfrm>
                <a:off x="3807375" y="2039522"/>
                <a:ext cx="268041" cy="381212"/>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III</a:t>
                </a:r>
              </a:p>
            </p:txBody>
          </p:sp>
        </p:grpSp>
        <p:sp>
          <p:nvSpPr>
            <p:cNvPr id="4" name="TextBox 3">
              <a:extLst>
                <a:ext uri="{FF2B5EF4-FFF2-40B4-BE49-F238E27FC236}">
                  <a16:creationId xmlns:a16="http://schemas.microsoft.com/office/drawing/2014/main" id="{2B94BA23-311F-1916-1C36-96D201901549}"/>
                </a:ext>
              </a:extLst>
            </p:cNvPr>
            <p:cNvSpPr txBox="1"/>
            <p:nvPr/>
          </p:nvSpPr>
          <p:spPr>
            <a:xfrm>
              <a:off x="3079717" y="2273975"/>
              <a:ext cx="6687729" cy="1292662"/>
            </a:xfrm>
            <a:prstGeom prst="rect">
              <a:avLst/>
            </a:prstGeom>
            <a:noFill/>
          </p:spPr>
          <p:txBody>
            <a:bodyPr wrap="none" lIns="0" tIns="0" rIns="0" bIns="0" rtlCol="0" anchor="ctr">
              <a:spAutoFit/>
            </a:bodyPr>
            <a:lstStyle/>
            <a:p>
              <a:pPr algn="ctr"/>
              <a:r>
                <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내용 체계 및 성취기준</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Tree>
    <p:extLst>
      <p:ext uri="{BB962C8B-B14F-4D97-AF65-F5344CB8AC3E}">
        <p14:creationId xmlns:p14="http://schemas.microsoft.com/office/powerpoint/2010/main" val="108022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그룹 13">
            <a:extLst>
              <a:ext uri="{FF2B5EF4-FFF2-40B4-BE49-F238E27FC236}">
                <a16:creationId xmlns:a16="http://schemas.microsoft.com/office/drawing/2014/main" id="{82AF09B6-DC2D-5C65-D59F-F57F47AE7084}"/>
              </a:ext>
            </a:extLst>
          </p:cNvPr>
          <p:cNvGrpSpPr/>
          <p:nvPr/>
        </p:nvGrpSpPr>
        <p:grpSpPr>
          <a:xfrm>
            <a:off x="1005840" y="3131819"/>
            <a:ext cx="7669848" cy="3030299"/>
            <a:chOff x="1192526" y="3131819"/>
            <a:chExt cx="7483162" cy="3030299"/>
          </a:xfrm>
        </p:grpSpPr>
        <p:sp>
          <p:nvSpPr>
            <p:cNvPr id="26" name="사각형: 둥근 모서리 25">
              <a:extLst>
                <a:ext uri="{FF2B5EF4-FFF2-40B4-BE49-F238E27FC236}">
                  <a16:creationId xmlns:a16="http://schemas.microsoft.com/office/drawing/2014/main" id="{F905A590-1E26-5DB5-48E1-2BEE6DDA173A}"/>
                </a:ext>
              </a:extLst>
            </p:cNvPr>
            <p:cNvSpPr/>
            <p:nvPr/>
          </p:nvSpPr>
          <p:spPr>
            <a:xfrm>
              <a:off x="1192526" y="3131819"/>
              <a:ext cx="7483162" cy="1392177"/>
            </a:xfrm>
            <a:prstGeom prst="roundRect">
              <a:avLst>
                <a:gd name="adj" fmla="val 0"/>
              </a:avLst>
            </a:prstGeom>
            <a:solidFill>
              <a:srgbClr val="F65422">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4" name="사각형: 둥근 모서리 63">
              <a:extLst>
                <a:ext uri="{FF2B5EF4-FFF2-40B4-BE49-F238E27FC236}">
                  <a16:creationId xmlns:a16="http://schemas.microsoft.com/office/drawing/2014/main" id="{32DECD2E-C2DA-1623-C1A2-28DEE72C1291}"/>
                </a:ext>
              </a:extLst>
            </p:cNvPr>
            <p:cNvSpPr/>
            <p:nvPr/>
          </p:nvSpPr>
          <p:spPr>
            <a:xfrm>
              <a:off x="1192526" y="4524526"/>
              <a:ext cx="7483162" cy="1144754"/>
            </a:xfrm>
            <a:prstGeom prst="roundRect">
              <a:avLst>
                <a:gd name="adj" fmla="val 0"/>
              </a:avLst>
            </a:prstGeom>
            <a:solidFill>
              <a:srgbClr val="FFC00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5" name="사각형: 둥근 모서리 64">
              <a:extLst>
                <a:ext uri="{FF2B5EF4-FFF2-40B4-BE49-F238E27FC236}">
                  <a16:creationId xmlns:a16="http://schemas.microsoft.com/office/drawing/2014/main" id="{A87D6B3D-6697-8E8B-71AD-E4F0BA033817}"/>
                </a:ext>
              </a:extLst>
            </p:cNvPr>
            <p:cNvSpPr/>
            <p:nvPr/>
          </p:nvSpPr>
          <p:spPr>
            <a:xfrm>
              <a:off x="1192526" y="5669280"/>
              <a:ext cx="7483162" cy="492838"/>
            </a:xfrm>
            <a:prstGeom prst="roundRect">
              <a:avLst>
                <a:gd name="adj" fmla="val 0"/>
              </a:avLst>
            </a:prstGeom>
            <a:solidFill>
              <a:srgbClr val="92D05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2" name="그룹 1">
            <a:extLst>
              <a:ext uri="{FF2B5EF4-FFF2-40B4-BE49-F238E27FC236}">
                <a16:creationId xmlns:a16="http://schemas.microsoft.com/office/drawing/2014/main" id="{C34F2FA2-DBAF-685B-6E8C-B673EDF6D8CD}"/>
              </a:ext>
            </a:extLst>
          </p:cNvPr>
          <p:cNvGrpSpPr/>
          <p:nvPr/>
        </p:nvGrpSpPr>
        <p:grpSpPr>
          <a:xfrm>
            <a:off x="468313" y="1268760"/>
            <a:ext cx="3112058" cy="279806"/>
            <a:chOff x="468312" y="1266631"/>
            <a:chExt cx="3112058" cy="279806"/>
          </a:xfrm>
        </p:grpSpPr>
        <p:sp>
          <p:nvSpPr>
            <p:cNvPr id="3" name="TextBox 2">
              <a:extLst>
                <a:ext uri="{FF2B5EF4-FFF2-40B4-BE49-F238E27FC236}">
                  <a16:creationId xmlns:a16="http://schemas.microsoft.com/office/drawing/2014/main" id="{F68DBB73-D617-E3A1-2C55-F91C472FB4F7}"/>
                </a:ext>
              </a:extLst>
            </p:cNvPr>
            <p:cNvSpPr txBox="1"/>
            <p:nvPr/>
          </p:nvSpPr>
          <p:spPr>
            <a:xfrm>
              <a:off x="762291" y="1266631"/>
              <a:ext cx="281807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내용 체계와 요소</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운동</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영역</a:t>
              </a:r>
            </a:p>
          </p:txBody>
        </p:sp>
        <p:grpSp>
          <p:nvGrpSpPr>
            <p:cNvPr id="4" name="그룹 3">
              <a:extLst>
                <a:ext uri="{FF2B5EF4-FFF2-40B4-BE49-F238E27FC236}">
                  <a16:creationId xmlns:a16="http://schemas.microsoft.com/office/drawing/2014/main" id="{66C45A35-3399-4FEF-E4B4-62642CA39066}"/>
                </a:ext>
              </a:extLst>
            </p:cNvPr>
            <p:cNvGrpSpPr/>
            <p:nvPr/>
          </p:nvGrpSpPr>
          <p:grpSpPr>
            <a:xfrm>
              <a:off x="468312" y="1271588"/>
              <a:ext cx="238127" cy="274849"/>
              <a:chOff x="4333875" y="3152775"/>
              <a:chExt cx="478059" cy="551783"/>
            </a:xfrm>
          </p:grpSpPr>
          <p:sp>
            <p:nvSpPr>
              <p:cNvPr id="5" name="자유형: 도형 4">
                <a:extLst>
                  <a:ext uri="{FF2B5EF4-FFF2-40B4-BE49-F238E27FC236}">
                    <a16:creationId xmlns:a16="http://schemas.microsoft.com/office/drawing/2014/main" id="{DC53FA1E-F6EF-32FA-5EE0-166D2396364C}"/>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 name="자유형: 도형 5">
                <a:extLst>
                  <a:ext uri="{FF2B5EF4-FFF2-40B4-BE49-F238E27FC236}">
                    <a16:creationId xmlns:a16="http://schemas.microsoft.com/office/drawing/2014/main" id="{20F17251-E948-F6F6-189F-99C201116000}"/>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33D1C33-073F-3C34-A598-55CEC507805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8" name="그룹 7">
            <a:extLst>
              <a:ext uri="{FF2B5EF4-FFF2-40B4-BE49-F238E27FC236}">
                <a16:creationId xmlns:a16="http://schemas.microsoft.com/office/drawing/2014/main" id="{512914BD-B770-59AE-D779-06258A91AA64}"/>
              </a:ext>
            </a:extLst>
          </p:cNvPr>
          <p:cNvGrpSpPr/>
          <p:nvPr/>
        </p:nvGrpSpPr>
        <p:grpSpPr>
          <a:xfrm>
            <a:off x="230595" y="348573"/>
            <a:ext cx="1848956" cy="492443"/>
            <a:chOff x="230595" y="348573"/>
            <a:chExt cx="1848956" cy="492443"/>
          </a:xfrm>
        </p:grpSpPr>
        <p:sp>
          <p:nvSpPr>
            <p:cNvPr id="9" name="TextBox 8">
              <a:extLst>
                <a:ext uri="{FF2B5EF4-FFF2-40B4-BE49-F238E27FC236}">
                  <a16:creationId xmlns:a16="http://schemas.microsoft.com/office/drawing/2014/main" id="{60706738-082F-B394-AF73-F4B7F0ADD73C}"/>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0" name="TextBox 9">
              <a:extLst>
                <a:ext uri="{FF2B5EF4-FFF2-40B4-BE49-F238E27FC236}">
                  <a16:creationId xmlns:a16="http://schemas.microsoft.com/office/drawing/2014/main" id="{A88F63C2-A6EC-ED0E-BF67-70E5722692AD}"/>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1" name="직선 연결선 10">
              <a:extLst>
                <a:ext uri="{FF2B5EF4-FFF2-40B4-BE49-F238E27FC236}">
                  <a16:creationId xmlns:a16="http://schemas.microsoft.com/office/drawing/2014/main" id="{D493A8AD-CE56-BA45-289D-68F4B491B5F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2B112EE8-4E83-1F6C-B347-2823F94B6278}"/>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aphicFrame>
        <p:nvGraphicFramePr>
          <p:cNvPr id="13" name="표 12">
            <a:extLst>
              <a:ext uri="{FF2B5EF4-FFF2-40B4-BE49-F238E27FC236}">
                <a16:creationId xmlns:a16="http://schemas.microsoft.com/office/drawing/2014/main" id="{541DE4F9-BCD6-8D0A-751B-AC114E8671CE}"/>
              </a:ext>
            </a:extLst>
          </p:cNvPr>
          <p:cNvGraphicFramePr>
            <a:graphicFrameLocks noGrp="1"/>
          </p:cNvGraphicFramePr>
          <p:nvPr/>
        </p:nvGraphicFramePr>
        <p:xfrm>
          <a:off x="468314" y="1680968"/>
          <a:ext cx="8207374" cy="4481679"/>
        </p:xfrm>
        <a:graphic>
          <a:graphicData uri="http://schemas.openxmlformats.org/drawingml/2006/table">
            <a:tbl>
              <a:tblPr/>
              <a:tblGrid>
                <a:gridCol w="715076">
                  <a:extLst>
                    <a:ext uri="{9D8B030D-6E8A-4147-A177-3AD203B41FA5}">
                      <a16:colId xmlns:a16="http://schemas.microsoft.com/office/drawing/2014/main" val="836507838"/>
                    </a:ext>
                  </a:extLst>
                </a:gridCol>
                <a:gridCol w="1109553">
                  <a:extLst>
                    <a:ext uri="{9D8B030D-6E8A-4147-A177-3AD203B41FA5}">
                      <a16:colId xmlns:a16="http://schemas.microsoft.com/office/drawing/2014/main" val="2691026405"/>
                    </a:ext>
                  </a:extLst>
                </a:gridCol>
                <a:gridCol w="1109553">
                  <a:extLst>
                    <a:ext uri="{9D8B030D-6E8A-4147-A177-3AD203B41FA5}">
                      <a16:colId xmlns:a16="http://schemas.microsoft.com/office/drawing/2014/main" val="3813133584"/>
                    </a:ext>
                  </a:extLst>
                </a:gridCol>
                <a:gridCol w="1002177">
                  <a:extLst>
                    <a:ext uri="{9D8B030D-6E8A-4147-A177-3AD203B41FA5}">
                      <a16:colId xmlns:a16="http://schemas.microsoft.com/office/drawing/2014/main" val="2460506986"/>
                    </a:ext>
                  </a:extLst>
                </a:gridCol>
                <a:gridCol w="135470">
                  <a:extLst>
                    <a:ext uri="{9D8B030D-6E8A-4147-A177-3AD203B41FA5}">
                      <a16:colId xmlns:a16="http://schemas.microsoft.com/office/drawing/2014/main" val="3953159766"/>
                    </a:ext>
                  </a:extLst>
                </a:gridCol>
                <a:gridCol w="827109">
                  <a:extLst>
                    <a:ext uri="{9D8B030D-6E8A-4147-A177-3AD203B41FA5}">
                      <a16:colId xmlns:a16="http://schemas.microsoft.com/office/drawing/2014/main" val="1550928875"/>
                    </a:ext>
                  </a:extLst>
                </a:gridCol>
                <a:gridCol w="827109">
                  <a:extLst>
                    <a:ext uri="{9D8B030D-6E8A-4147-A177-3AD203B41FA5}">
                      <a16:colId xmlns:a16="http://schemas.microsoft.com/office/drawing/2014/main" val="2384423588"/>
                    </a:ext>
                  </a:extLst>
                </a:gridCol>
                <a:gridCol w="827109">
                  <a:extLst>
                    <a:ext uri="{9D8B030D-6E8A-4147-A177-3AD203B41FA5}">
                      <a16:colId xmlns:a16="http://schemas.microsoft.com/office/drawing/2014/main" val="3084056322"/>
                    </a:ext>
                  </a:extLst>
                </a:gridCol>
                <a:gridCol w="827109">
                  <a:extLst>
                    <a:ext uri="{9D8B030D-6E8A-4147-A177-3AD203B41FA5}">
                      <a16:colId xmlns:a16="http://schemas.microsoft.com/office/drawing/2014/main" val="1578222786"/>
                    </a:ext>
                  </a:extLst>
                </a:gridCol>
                <a:gridCol w="827109">
                  <a:extLst>
                    <a:ext uri="{9D8B030D-6E8A-4147-A177-3AD203B41FA5}">
                      <a16:colId xmlns:a16="http://schemas.microsoft.com/office/drawing/2014/main" val="636062740"/>
                    </a:ext>
                  </a:extLst>
                </a:gridCol>
              </a:tblGrid>
              <a:tr h="872007">
                <a:tc>
                  <a:txBody>
                    <a:bodyPr/>
                    <a:lstStyle/>
                    <a:p>
                      <a:pPr marL="0" marR="0" indent="0" algn="ctr" defTabSz="914400" rtl="0" eaLnBrk="1" fontAlgn="base" latinLnBrk="0" hangingPunct="1">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36000" marR="36000" marT="36000" marB="36000" anchor="ctr">
                    <a:lnL>
                      <a:noFill/>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alpha val="5000"/>
                      </a:schemeClr>
                    </a:solidFill>
                  </a:tcPr>
                </a:tc>
                <a:tc gridSpan="4">
                  <a:txBody>
                    <a:bodyPr/>
                    <a:lstStyle/>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운동은 체력과 건강을 관리하는 주요 방법으로</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생애 전반에 걸쳐 건강한 삶의 토대가 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체력은 건강의 기초가 되며</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건강은 신체적 특성에 맞는 운동과 생활 습관을 계획하고 관리함으로써 증진된다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생활 속에서 운동을 즐기고</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심신의 건강을 유지하며</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행복한 삶을 영위한다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5">
                  <a:txBody>
                    <a:bodyPr/>
                    <a:lstStyle/>
                    <a:p>
                      <a:pPr marL="76200" marR="0" lvl="0" indent="-76200" algn="l" defTabSz="914400" rtl="0" eaLnBrk="1" fontAlgn="base" latinLnBrk="0" hangingPunct="1">
                        <a:lnSpc>
                          <a:spcPct val="100000"/>
                        </a:lnSpc>
                        <a:spcBef>
                          <a:spcPts val="0"/>
                        </a:spcBef>
                        <a:spcAft>
                          <a:spcPts val="100"/>
                        </a:spcAft>
                        <a:buClr>
                          <a:srgbClr val="189F98"/>
                        </a:buClr>
                        <a:buSzTx/>
                        <a:buFont typeface="Arial" panose="020B0604020202020204" pitchFamily="34" charset="0"/>
                        <a:buChar char="•"/>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체력은 과학적 원리에 따라 신체를 단련하고</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체계적이고 종합적으로 관리해야 증진된다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건강은 자신의 건강 수준을 진단하고 생애주기별 건강 특성에 맞게 신청활동을 계획적으로 실천함으로써 증진된다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운동은 건강을 관리하는 데 필수적이며</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체력은 상황과 맥락에 적합한 트레이닝을 통해 발달한다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운동에 따른 손상의 예방과 관리는 건강하고 활기찬 삶에 필수적인 요소이다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hMerge="1">
                  <a:txBody>
                    <a:bodyPr/>
                    <a:lstStyle/>
                    <a:p>
                      <a:pPr latinLnBrk="1"/>
                      <a:endParaRPr lang="ko-KR" altLang="en-US"/>
                    </a:p>
                  </a:txBody>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hMerge="1">
                  <a:txBody>
                    <a:bodyPr/>
                    <a:lstStyle/>
                    <a:p>
                      <a:pPr latinLnBrk="1"/>
                      <a:endParaRPr lang="ko-KR" altLang="en-US"/>
                    </a:p>
                  </a:txBody>
                  <a:tcPr/>
                </a:tc>
                <a:extLst>
                  <a:ext uri="{0D108BD9-81ED-4DB2-BD59-A6C34878D82A}">
                    <a16:rowId xmlns:a16="http://schemas.microsoft.com/office/drawing/2014/main" val="1419721784"/>
                  </a:ext>
                </a:extLst>
              </a:tr>
              <a:tr h="209453">
                <a:tc rowSpan="3">
                  <a:txBody>
                    <a:bodyPr/>
                    <a:lstStyle/>
                    <a:p>
                      <a:pPr marL="0" marR="0" indent="0" algn="r" fontAlgn="base" latinLnBrk="0">
                        <a:lnSpc>
                          <a:spcPct val="100000"/>
                        </a:lnSpc>
                        <a:spcBef>
                          <a:spcPts val="0"/>
                        </a:spcBef>
                        <a:spcAft>
                          <a:spcPts val="0"/>
                        </a:spcAft>
                      </a:pPr>
                      <a:r>
                        <a:rPr lang="ko-KR" altLang="en-US"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구분</a:t>
                      </a:r>
                      <a:endParaRPr lang="en-US" altLang="ko-KR"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r" fontAlgn="base" latinLnBrk="0">
                        <a:lnSpc>
                          <a:spcPct val="100000"/>
                        </a:lnSpc>
                        <a:spcBef>
                          <a:spcPts val="0"/>
                        </a:spcBef>
                        <a:spcAft>
                          <a:spcPts val="0"/>
                        </a:spcAft>
                      </a:pPr>
                      <a:endParaRPr lang="en-US" altLang="ko-KR"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범주</a:t>
                      </a:r>
                      <a:endPar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36000" marB="36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89F98"/>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rgbClr val="189F98"/>
                    </a:solidFill>
                  </a:tcPr>
                </a:tc>
                <a:tc gridSpan="9">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내용 요소</a:t>
                      </a:r>
                    </a:p>
                  </a:txBody>
                  <a:tcPr marL="72000" marR="72000" marT="36000" marB="36000"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gradFill>
                      <a:gsLst>
                        <a:gs pos="64000">
                          <a:srgbClr val="935A9E"/>
                        </a:gs>
                        <a:gs pos="51000">
                          <a:srgbClr val="276DB5"/>
                        </a:gs>
                        <a:gs pos="21000">
                          <a:srgbClr val="0F958E"/>
                        </a:gs>
                      </a:gsLst>
                      <a:lin ang="0" scaled="0"/>
                    </a:gra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89F98"/>
                      </a:solid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lnT>
                      <a:noFill/>
                    </a:lnT>
                  </a:tcPr>
                </a:tc>
                <a:tc hMerge="1">
                  <a:txBody>
                    <a:bodyPr/>
                    <a:lstStyle/>
                    <a:p>
                      <a:pPr latinLnBrk="1"/>
                      <a:endParaRPr lang="ko-KR" altLang="en-US"/>
                    </a:p>
                  </a:txBody>
                  <a:tcPr>
                    <a:lnT w="12700" cmpd="sng">
                      <a:noFill/>
                      <a:prstDash val="solid"/>
                    </a:lnT>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89F98"/>
                      </a:solid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189F98"/>
                      </a:solid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tc>
                <a:extLst>
                  <a:ext uri="{0D108BD9-81ED-4DB2-BD59-A6C34878D82A}">
                    <a16:rowId xmlns:a16="http://schemas.microsoft.com/office/drawing/2014/main" val="3693987820"/>
                  </a:ext>
                </a:extLst>
              </a:tr>
              <a:tr h="195033">
                <a:tc vMerge="1">
                  <a:txBody>
                    <a:bodyPr/>
                    <a:lstStyle/>
                    <a:p>
                      <a:pPr latinLnBrk="1"/>
                      <a:endParaRPr lang="ko-KR" altLang="en-US"/>
                    </a:p>
                  </a:txBody>
                  <a:tcPr/>
                </a:tc>
                <a:tc gridSpan="2">
                  <a:txBody>
                    <a:bodyPr/>
                    <a:lstStyle/>
                    <a:p>
                      <a:pPr marL="0" marR="0" indent="0" algn="ctr" fontAlgn="base" latinLnBrk="0">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초등학교</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12700"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gridSpan="3">
                  <a:txBody>
                    <a:bodyPr/>
                    <a:lstStyle/>
                    <a:p>
                      <a:pPr marL="0" marR="0" indent="0" algn="ctr" fontAlgn="base" latinLnBrk="0">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중학교</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latinLnBrk="1"/>
                      <a:endParaRPr lang="ko-KR" altLang="en-US"/>
                    </a:p>
                  </a:txBody>
                  <a:tcPr/>
                </a:tc>
                <a:tc hMerge="1">
                  <a:txBody>
                    <a:bodyPr/>
                    <a:lstStyle/>
                    <a:p>
                      <a:pPr latinLnBrk="1"/>
                      <a:endParaRPr lang="ko-KR" altLang="en-US"/>
                    </a:p>
                  </a:txBody>
                  <a:tcPr/>
                </a:tc>
                <a:tc gridSpan="4">
                  <a:txBody>
                    <a:bodyPr/>
                    <a:lstStyle/>
                    <a:p>
                      <a:pPr marL="0" marR="0" indent="0" algn="ctr" fontAlgn="base" latinLnBrk="0">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고등학교</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5000"/>
                      </a:schemeClr>
                    </a:solidFill>
                  </a:tcPr>
                </a:tc>
                <a:extLst>
                  <a:ext uri="{0D108BD9-81ED-4DB2-BD59-A6C34878D82A}">
                    <a16:rowId xmlns:a16="http://schemas.microsoft.com/office/drawing/2014/main" val="1257751075"/>
                  </a:ext>
                </a:extLst>
              </a:tr>
              <a:tr h="179772">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12700" cap="flat" cmpd="sng" algn="ctr">
                      <a:solidFill>
                        <a:schemeClr val="bg1"/>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3">
                  <a:txBody>
                    <a:bodyPr/>
                    <a:lstStyle/>
                    <a:p>
                      <a:pPr marL="0" marR="0" indent="0" algn="ctr" defTabSz="914400" rtl="0" eaLnBrk="1" fontAlgn="base" latinLnBrk="0" hangingPunct="1">
                        <a:lnSpc>
                          <a:spcPct val="100000"/>
                        </a:lnSpc>
                        <a:spcBef>
                          <a:spcPts val="0"/>
                        </a:spcBef>
                        <a:spcAft>
                          <a:spcPts val="0"/>
                        </a:spcAft>
                      </a:pPr>
                      <a:r>
                        <a:rPr lang="en-US" altLang="ko-KR"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hMerge="1">
                  <a:txBody>
                    <a:bodyPr/>
                    <a:lstStyle/>
                    <a:p>
                      <a:pPr latinLnBrk="1"/>
                      <a:endParaRPr lang="ko-KR" altLang="en-US"/>
                    </a:p>
                  </a:txBody>
                  <a:tcPr/>
                </a:tc>
                <a:tc gridSpan="2">
                  <a:txBody>
                    <a:bodyPr/>
                    <a:lstStyle/>
                    <a:p>
                      <a:pPr marL="0" marR="0" indent="0" algn="ctr" defTabSz="914400" rtl="0" eaLnBrk="1" fontAlgn="base" latinLnBrk="0" hangingPunct="1">
                        <a:lnSpc>
                          <a:spcPct val="100000"/>
                        </a:lnSpc>
                        <a:spcBef>
                          <a:spcPts val="0"/>
                        </a:spcBef>
                        <a:spcAft>
                          <a:spcPts val="0"/>
                        </a:spcAft>
                      </a:pP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 건강</a:t>
                      </a: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1836140"/>
                  </a:ext>
                </a:extLst>
              </a:tr>
              <a:tr h="182694">
                <a:tc rowSpan="6">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12700" cap="flat" cmpd="sng" algn="ctr">
                      <a:solidFill>
                        <a:srgbClr val="189F98"/>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2F2F2"/>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기본 체력운동</a:t>
                      </a:r>
                    </a:p>
                  </a:txBody>
                  <a:tcPr marL="36000" marR="36000" marT="28800" marB="28800" anchor="ctr">
                    <a:lnL w="12700" cap="flat" cmpd="sng" algn="ctr">
                      <a:solidFill>
                        <a:schemeClr val="bg1">
                          <a:lumMod val="85000"/>
                        </a:schemeClr>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 체력 및 운동 체력</a:t>
                      </a:r>
                    </a:p>
                  </a:txBody>
                  <a:tcPr marL="36000" marR="36000" marT="28800" marB="28800" anchor="ctr">
                    <a:lnL w="6350" cap="flat" cmpd="sng" algn="ctr">
                      <a:solidFill>
                        <a:srgbClr val="91CFCC"/>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증진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rgbClr val="BED5E6"/>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276DB5">
                        <a:alpha val="20000"/>
                      </a:srgbClr>
                    </a:solidFill>
                  </a:tcPr>
                </a:tc>
                <a:tc gridSpan="2">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 건강</a:t>
                      </a:r>
                    </a:p>
                  </a:txBody>
                  <a:tcPr marL="36000" marR="36000" marT="28800" marB="28800" anchor="ctr">
                    <a:lnL w="6350" cap="flat" cmpd="sng" algn="ctr">
                      <a:solidFill>
                        <a:srgbClr val="BED5E6"/>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276DB5">
                        <a:alpha val="20000"/>
                      </a:srgbClr>
                    </a:solidFill>
                  </a:tcPr>
                </a:tc>
                <a:tc hMerge="1">
                  <a:txBody>
                    <a:bodyPr/>
                    <a:lstStyle/>
                    <a:p>
                      <a:pPr latinLnBrk="1"/>
                      <a:endParaRPr lang="ko-KR" altLang="en-US" dirty="0"/>
                    </a:p>
                  </a:txBody>
                  <a:tcPr marL="72000" marR="72000" marT="28800" marB="288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체력 증진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rgbClr val="DACEE2"/>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건강 관리</a:t>
                      </a:r>
                    </a:p>
                  </a:txBody>
                  <a:tcPr marL="36000" marR="36000" marT="28800" marB="28800" anchor="ctr">
                    <a:lnL w="6350" cap="flat" cmpd="sng" algn="ctr">
                      <a:solidFill>
                        <a:srgbClr val="DACEE2"/>
                      </a:solidFill>
                      <a:prstDash val="solid"/>
                      <a:round/>
                      <a:headEnd type="none" w="med" len="med"/>
                      <a:tailEnd type="none" w="med" len="med"/>
                    </a:lnL>
                    <a:lnR w="6350" cap="flat" cmpd="sng" algn="ctr">
                      <a:solidFill>
                        <a:srgbClr val="DACEE2"/>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체력 운동</a:t>
                      </a:r>
                    </a:p>
                  </a:txBody>
                  <a:tcPr marL="36000" marR="36000" marT="28800" marB="28800" anchor="ctr">
                    <a:lnL w="6350" cap="flat" cmpd="sng" algn="ctr">
                      <a:solidFill>
                        <a:srgbClr val="DACEE2"/>
                      </a:solidFill>
                      <a:prstDash val="solid"/>
                      <a:round/>
                      <a:headEnd type="none" w="med" len="med"/>
                      <a:tailEnd type="none" w="med" len="med"/>
                    </a:lnL>
                    <a:lnR w="6350" cap="flat" cmpd="sng" algn="ctr">
                      <a:solidFill>
                        <a:srgbClr val="DACEE2"/>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935A9E">
                        <a:alpha val="20000"/>
                      </a:srgb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 운동</a:t>
                      </a:r>
                    </a:p>
                  </a:txBody>
                  <a:tcPr marL="36000" marR="36000" marT="28800" marB="28800" anchor="ctr">
                    <a:lnL w="6350" cap="flat" cmpd="sng" algn="ctr">
                      <a:solidFill>
                        <a:srgbClr val="DACEE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1293561713"/>
                  </a:ext>
                </a:extLst>
              </a:tr>
              <a:tr h="275750">
                <a:tc vMerge="1">
                  <a:txBody>
                    <a:bodyPr/>
                    <a:lstStyle/>
                    <a:p>
                      <a:pPr latinLnBrk="1"/>
                      <a:endParaRPr lang="ko-KR" altLang="en-US"/>
                    </a:p>
                  </a:txBody>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체력</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체력운동 방법</a:t>
                      </a:r>
                    </a:p>
                  </a:txBody>
                  <a:tcPr marL="54000" marR="36000" marT="28800" marB="28800">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체력과 운동 체력</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종류별 운동 방법</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증진의 원리</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운동 방법</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건강의 특성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건강 활동</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rowSpan="5">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증진의</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과학적 원리와 </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특성</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체력의 종합적</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 방법</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운동과 안전</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rowSpan="5">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신체활동의  효과</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생애주기별 </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l" defTabSz="914400" rtl="0" eaLnBrk="1" fontAlgn="base" latinLnBrk="0" hangingPunct="1">
                        <a:lnSpc>
                          <a:spcPct val="100000"/>
                        </a:lnSpc>
                        <a:spcBef>
                          <a:spcPts val="0"/>
                        </a:spcBef>
                        <a:spcAft>
                          <a:spcPts val="0"/>
                        </a:spcAft>
                        <a:buClr>
                          <a:srgbClr val="935A9E"/>
                        </a:buClr>
                        <a:buFont typeface="Arial" panose="020B0604020202020204" pitchFamily="34" charset="0"/>
                        <a:buNone/>
                      </a:pP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 방법</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관리와 </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5">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트레이닝의 </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종류와 방법</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트레이닝 프로그램</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손상과 재활</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5">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건강 관리</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스포츠와 건강</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활동과 </a:t>
                      </a:r>
                      <a:b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182694">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 운동 및 생활 습관</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36000" marR="36000" marT="28800" marB="28800" anchor="ctr">
                    <a:lnL w="12700" cap="flat" cmpd="sng" algn="ctr">
                      <a:solidFill>
                        <a:schemeClr val="bg1">
                          <a:lumMod val="85000"/>
                        </a:schemeClr>
                      </a:solidFill>
                      <a:prstDash val="solid"/>
                      <a:round/>
                      <a:headEnd type="none" w="med" len="med"/>
                      <a:tailEnd type="none" w="med" len="med"/>
                    </a:lnL>
                    <a:lnR w="6350" cap="flat" cmpd="sng" algn="ctr">
                      <a:solidFill>
                        <a:srgbClr val="91CFCC"/>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성장 및 안전 활동</a:t>
                      </a:r>
                    </a:p>
                  </a:txBody>
                  <a:tcPr marL="36000" marR="36000" marT="28800" marB="28800" anchor="ctr">
                    <a:lnL w="6350" cap="flat" cmpd="sng" algn="ctr">
                      <a:solidFill>
                        <a:srgbClr val="91CFCC"/>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rgbClr val="ABC9DF"/>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276DB5">
                        <a:alpha val="20000"/>
                      </a:srgbClr>
                    </a:solidFill>
                  </a:tcPr>
                </a:tc>
                <a:tc gridSpan="2">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정신 건강</a:t>
                      </a:r>
                    </a:p>
                  </a:txBody>
                  <a:tcPr marL="36000" marR="36000" marT="28800" marB="28800" anchor="ctr">
                    <a:lnL w="6350" cap="flat" cmpd="sng" algn="ctr">
                      <a:solidFill>
                        <a:srgbClr val="ABC9D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276DB5">
                        <a:alpha val="20000"/>
                      </a:srgbClr>
                    </a:solidFill>
                  </a:tcPr>
                </a:tc>
                <a:tc hMerge="1">
                  <a:txBody>
                    <a:bodyPr/>
                    <a:lstStyle/>
                    <a:p>
                      <a:pPr latinLnBrk="1"/>
                      <a:endParaRPr lang="ko-KR" altLang="en-US"/>
                    </a:p>
                  </a:txBody>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17327718"/>
                  </a:ext>
                </a:extLst>
              </a:tr>
              <a:tr h="275750">
                <a:tc vMerge="1">
                  <a:txBody>
                    <a:bodyPr/>
                    <a:lstStyle/>
                    <a:p>
                      <a:pPr latinLnBrk="1"/>
                      <a:endParaRPr lang="ko-KR" altLang="en-US"/>
                    </a:p>
                  </a:txBody>
                  <a:tcPr/>
                </a:tc>
                <a:tc rowSpan="3">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건강</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건강한 생활 습관</a:t>
                      </a:r>
                    </a:p>
                  </a:txBody>
                  <a:tcPr marL="54000" marR="36000" marT="28800" marB="28800">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rowSpan="3">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성장 발달</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안전한 생활 습관</a:t>
                      </a:r>
                    </a:p>
                  </a:txBody>
                  <a:tcPr marL="54000" marR="3600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관리의 원리</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관리 운동 방법</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 건강의 특성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 건강 활동</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vMerge="1">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40605912"/>
                  </a:ext>
                </a:extLst>
              </a:tr>
              <a:tr h="182694">
                <a:tc vMerge="1">
                  <a:txBody>
                    <a:bodyPr/>
                    <a:lstStyle/>
                    <a:p>
                      <a:pPr latinLnBrk="1"/>
                      <a:endParaRPr lang="ko-KR" altLang="en-US"/>
                    </a:p>
                  </a:txBody>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 처방</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rgbClr val="ABC9DF"/>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276DB5">
                        <a:alpha val="20000"/>
                      </a:srgbClr>
                    </a:solidFill>
                  </a:tcPr>
                </a:tc>
                <a:tc gridSpan="2">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사회적 건강</a:t>
                      </a:r>
                    </a:p>
                  </a:txBody>
                  <a:tcPr marL="36000" marR="36000" marT="28800" marB="28800" anchor="ctr">
                    <a:lnL w="6350" cap="flat" cmpd="sng" algn="ctr">
                      <a:solidFill>
                        <a:srgbClr val="ABC9D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276DB5">
                        <a:alpha val="20000"/>
                      </a:srgbClr>
                    </a:solidFill>
                  </a:tcPr>
                </a:tc>
                <a:tc hMerge="1">
                  <a:txBody>
                    <a:bodyPr/>
                    <a:lstStyle/>
                    <a:p>
                      <a:pPr latinLnBrk="1"/>
                      <a:endParaRPr lang="ko-KR" altLang="en-US"/>
                    </a:p>
                  </a:txBody>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85772855"/>
                  </a:ext>
                </a:extLst>
              </a:tr>
              <a:tr h="288674">
                <a:tc vMerge="1">
                  <a:txBody>
                    <a:bodyPr/>
                    <a:lstStyle/>
                    <a:p>
                      <a:pPr latinLnBrk="1"/>
                      <a:endParaRPr lang="ko-KR" altLang="en-US"/>
                    </a:p>
                  </a:txBody>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처방의 원리</a:t>
                      </a:r>
                    </a:p>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처방 방법</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건강의 특성</a:t>
                      </a:r>
                    </a:p>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건강 활동</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dirty="0"/>
                    </a:p>
                  </a:txBody>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98425" marR="0" indent="-98425" algn="l" defTabSz="914400" rtl="0" eaLnBrk="1" fontAlgn="base" latinLnBrk="0" hangingPunct="1">
                        <a:lnSpc>
                          <a:spcPct val="100000"/>
                        </a:lnSpc>
                        <a:spcBef>
                          <a:spcPts val="0"/>
                        </a:spcBef>
                        <a:spcAft>
                          <a:spcPts val="600"/>
                        </a:spcAft>
                        <a:buClr>
                          <a:srgbClr val="189F98"/>
                        </a:buClr>
                        <a:buFont typeface="Arial" panose="020B0604020202020204" pitchFamily="34" charset="0"/>
                        <a:buChar char="•"/>
                      </a:pPr>
                      <a:endPar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26631306"/>
                  </a:ext>
                </a:extLst>
              </a:tr>
              <a:tr h="1144277">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2F2F2"/>
                    </a:solid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체력의 관계 파악하기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체력운동 시도하기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건강의 관계 파악하기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건강한 생활 습관 시도하기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활동하기</a:t>
                      </a:r>
                    </a:p>
                  </a:txBody>
                  <a:tcPr marL="54000" marR="36000" marT="28800" marB="288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체력과 운동 체력의 의미와 요소 파악하기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체력을 측정하고 다양한 운동 시도하기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성장 발달의 관계 파악하기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생활 속 안전사고 예방 방법 탐색하며 대처하기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활동하기</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3">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운동 원리 분석하기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요소별 운동 방법 적용하기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활동 특성 분석하기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활동 방법 실천하기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활동하기</a:t>
                      </a:r>
                    </a:p>
                  </a:txBody>
                  <a:tcPr marL="54000" marR="36000" marT="28800" marB="288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lnT w="6350" cap="flat" cmpd="sng" algn="ctr">
                      <a:solidFill>
                        <a:schemeClr val="bg1">
                          <a:lumMod val="85000"/>
                        </a:schemeClr>
                      </a:solidFill>
                      <a:prstDash val="solid"/>
                      <a:round/>
                      <a:headEnd type="none" w="med" len="med"/>
                      <a:tailEnd type="none" w="med" len="med"/>
                    </a:lnT>
                  </a:tcPr>
                </a:tc>
                <a:tc hMerge="1">
                  <a:txBody>
                    <a:bodyPr/>
                    <a:lstStyle/>
                    <a:p>
                      <a:pPr latinLnBrk="1"/>
                      <a:endParaRPr lang="ko-KR" altLang="en-US"/>
                    </a:p>
                  </a:txBody>
                  <a:tcPr>
                    <a:lnT w="6350" cap="flat" cmpd="sng" algn="ctr">
                      <a:solidFill>
                        <a:schemeClr val="bg1">
                          <a:lumMod val="85000"/>
                        </a:schemeClr>
                      </a:solidFill>
                      <a:prstDash val="solid"/>
                      <a:round/>
                      <a:headEnd type="none" w="med" len="med"/>
                      <a:tailEnd type="none" w="med" len="med"/>
                    </a:lnT>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과학적으로 체력 분석하기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운동 방법 적용하기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위기 상황에 대처하기</a:t>
                      </a:r>
                    </a:p>
                  </a:txBody>
                  <a:tcPr marL="54000" marR="36000" marT="28800" marB="288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 효과 탐구하기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안전사고에 대처하기</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트레이닝 프로그램 계획하기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트레이닝 프로그램 적용하기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 관리하기</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운동 계획하기</a:t>
                      </a:r>
                      <a:endPar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관리하기</a:t>
                      </a:r>
                      <a:endPar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관련 분야 진로 설계하기</a:t>
                      </a: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492881">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rgbClr val="F2F2F2"/>
                    </a:solid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긍정적 신체 인식</a:t>
                      </a:r>
                      <a:endPar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및 건강에 관한 관심</a:t>
                      </a:r>
                      <a:endPar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및 건강 습관 실천 의지</a:t>
                      </a: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운동 참여의 근면성</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증진을 위한 끈기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성장 발달의 차이 공감</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안전사고에서의 침착성</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gridSpan="3">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문제 해결 의지</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실천의 자기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주도성</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자율적인 건강 추구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자신과 공동체에 대한 안전의식</a:t>
                      </a:r>
                    </a:p>
                  </a:txBody>
                  <a:tcPr marL="54000" marR="36000" marT="28800" marB="288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latinLnBrk="1"/>
                      <a:endParaRPr lang="ko-KR" altLang="en-US"/>
                    </a:p>
                  </a:txBody>
                  <a:tcPr/>
                </a:tc>
                <a:tc hMerge="1">
                  <a:txBody>
                    <a:bodyPr/>
                    <a:lstStyle/>
                    <a:p>
                      <a:pPr latinLnBrk="1"/>
                      <a:endParaRPr lang="ko-KR" altLang="en-US"/>
                    </a:p>
                  </a:txBody>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위기 상황에서의 침착성</a:t>
                      </a:r>
                    </a:p>
                  </a:txBody>
                  <a:tcPr marL="54000" marR="36000" marT="28800" marB="288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긍정적 자아존중감</a:t>
                      </a: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관리에 대한 자기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주도성</a:t>
                      </a: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관리에 대한 자기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주도성</a:t>
                      </a:r>
                      <a:endPar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15" name="그룹 14">
            <a:extLst>
              <a:ext uri="{FF2B5EF4-FFF2-40B4-BE49-F238E27FC236}">
                <a16:creationId xmlns:a16="http://schemas.microsoft.com/office/drawing/2014/main" id="{D1247A39-660C-7E73-9FD1-7F75ED08D034}"/>
              </a:ext>
            </a:extLst>
          </p:cNvPr>
          <p:cNvGrpSpPr/>
          <p:nvPr/>
        </p:nvGrpSpPr>
        <p:grpSpPr>
          <a:xfrm>
            <a:off x="6272923" y="1395493"/>
            <a:ext cx="2315779" cy="276008"/>
            <a:chOff x="6272923" y="1385968"/>
            <a:chExt cx="2315779" cy="276008"/>
          </a:xfrm>
        </p:grpSpPr>
        <p:grpSp>
          <p:nvGrpSpPr>
            <p:cNvPr id="88" name="그룹 87">
              <a:extLst>
                <a:ext uri="{FF2B5EF4-FFF2-40B4-BE49-F238E27FC236}">
                  <a16:creationId xmlns:a16="http://schemas.microsoft.com/office/drawing/2014/main" id="{A38952C3-2289-0C25-58BB-DCBF7E5AAA2B}"/>
                </a:ext>
              </a:extLst>
            </p:cNvPr>
            <p:cNvGrpSpPr/>
            <p:nvPr/>
          </p:nvGrpSpPr>
          <p:grpSpPr>
            <a:xfrm flipH="1" flipV="1">
              <a:off x="6272923" y="1385968"/>
              <a:ext cx="2315779" cy="276008"/>
              <a:chOff x="467850" y="1252832"/>
              <a:chExt cx="2849504" cy="339621"/>
            </a:xfrm>
            <a:gradFill>
              <a:gsLst>
                <a:gs pos="100000">
                  <a:srgbClr val="276DB5"/>
                </a:gs>
                <a:gs pos="0">
                  <a:srgbClr val="0F958E"/>
                </a:gs>
              </a:gsLst>
              <a:lin ang="0" scaled="0"/>
            </a:gradFill>
          </p:grpSpPr>
          <p:sp>
            <p:nvSpPr>
              <p:cNvPr id="89" name="자유형 27">
                <a:extLst>
                  <a:ext uri="{FF2B5EF4-FFF2-40B4-BE49-F238E27FC236}">
                    <a16:creationId xmlns:a16="http://schemas.microsoft.com/office/drawing/2014/main" id="{E363FCF7-179D-F429-BD3C-EB533CF9CFF9}"/>
                  </a:ext>
                </a:extLst>
              </p:cNvPr>
              <p:cNvSpPr/>
              <p:nvPr/>
            </p:nvSpPr>
            <p:spPr>
              <a:xfrm rot="10800000">
                <a:off x="2182415"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90" name="자유형 27">
                <a:extLst>
                  <a:ext uri="{FF2B5EF4-FFF2-40B4-BE49-F238E27FC236}">
                    <a16:creationId xmlns:a16="http://schemas.microsoft.com/office/drawing/2014/main" id="{393F4399-5743-189F-2473-661F463AC2B5}"/>
                  </a:ext>
                </a:extLst>
              </p:cNvPr>
              <p:cNvSpPr/>
              <p:nvPr/>
            </p:nvSpPr>
            <p:spPr>
              <a:xfrm rot="10800000">
                <a:off x="467850" y="1252832"/>
                <a:ext cx="2157510"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91" name="TextBox 90">
              <a:extLst>
                <a:ext uri="{FF2B5EF4-FFF2-40B4-BE49-F238E27FC236}">
                  <a16:creationId xmlns:a16="http://schemas.microsoft.com/office/drawing/2014/main" id="{0CF8E6AC-FEE5-95BD-7E5A-989C8F9F08A3}"/>
                </a:ext>
              </a:extLst>
            </p:cNvPr>
            <p:cNvSpPr txBox="1"/>
            <p:nvPr/>
          </p:nvSpPr>
          <p:spPr>
            <a:xfrm>
              <a:off x="6555442" y="1431639"/>
              <a:ext cx="1933222" cy="184666"/>
            </a:xfrm>
            <a:prstGeom prst="rect">
              <a:avLst/>
            </a:prstGeom>
            <a:noFill/>
          </p:spPr>
          <p:txBody>
            <a:bodyPr wrap="none" lIns="0" tIns="0" rIns="0" bIns="0" rtlCol="0" anchor="ctr">
              <a:spAutoFit/>
            </a:bodyPr>
            <a:lstStyle/>
            <a:p>
              <a:pPr algn="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운동의 가치</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원리와 맥락</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활용</a:t>
              </a:r>
            </a:p>
          </p:txBody>
        </p:sp>
      </p:grpSp>
      <p:sp>
        <p:nvSpPr>
          <p:cNvPr id="47" name="사각형: 둥근 모서리 46">
            <a:extLst>
              <a:ext uri="{FF2B5EF4-FFF2-40B4-BE49-F238E27FC236}">
                <a16:creationId xmlns:a16="http://schemas.microsoft.com/office/drawing/2014/main" id="{A231162C-5F95-7C99-CACE-B9CA171CD517}"/>
              </a:ext>
            </a:extLst>
          </p:cNvPr>
          <p:cNvSpPr/>
          <p:nvPr/>
        </p:nvSpPr>
        <p:spPr>
          <a:xfrm>
            <a:off x="468313" y="1676217"/>
            <a:ext cx="8207374" cy="4486431"/>
          </a:xfrm>
          <a:prstGeom prst="roundRect">
            <a:avLst>
              <a:gd name="adj" fmla="val 1251"/>
            </a:avLst>
          </a:prstGeom>
          <a:noFill/>
          <a:ln w="1905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02" name="그룹 101">
            <a:extLst>
              <a:ext uri="{FF2B5EF4-FFF2-40B4-BE49-F238E27FC236}">
                <a16:creationId xmlns:a16="http://schemas.microsoft.com/office/drawing/2014/main" id="{00191EEE-46F9-F079-7D1B-8575BEDCEA5B}"/>
              </a:ext>
            </a:extLst>
          </p:cNvPr>
          <p:cNvGrpSpPr/>
          <p:nvPr/>
        </p:nvGrpSpPr>
        <p:grpSpPr>
          <a:xfrm>
            <a:off x="4840764" y="3141276"/>
            <a:ext cx="3821285" cy="1168081"/>
            <a:chOff x="4571277" y="3059888"/>
            <a:chExt cx="3821285" cy="1168081"/>
          </a:xfrm>
        </p:grpSpPr>
        <p:sp>
          <p:nvSpPr>
            <p:cNvPr id="95" name="사각형: 둥근 모서리 94">
              <a:extLst>
                <a:ext uri="{FF2B5EF4-FFF2-40B4-BE49-F238E27FC236}">
                  <a16:creationId xmlns:a16="http://schemas.microsoft.com/office/drawing/2014/main" id="{C4EB653D-AA6A-8F46-D9B9-F8373675253A}"/>
                </a:ext>
              </a:extLst>
            </p:cNvPr>
            <p:cNvSpPr/>
            <p:nvPr/>
          </p:nvSpPr>
          <p:spPr>
            <a:xfrm>
              <a:off x="4571277" y="3059888"/>
              <a:ext cx="3821285" cy="1168081"/>
            </a:xfrm>
            <a:prstGeom prst="roundRect">
              <a:avLst>
                <a:gd name="adj" fmla="val 7290"/>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96" name="사각형: 둥근 위쪽 모서리 95">
              <a:extLst>
                <a:ext uri="{FF2B5EF4-FFF2-40B4-BE49-F238E27FC236}">
                  <a16:creationId xmlns:a16="http://schemas.microsoft.com/office/drawing/2014/main" id="{E71A05B2-2377-3E0D-472B-E9E6D5AE9A3B}"/>
                </a:ext>
              </a:extLst>
            </p:cNvPr>
            <p:cNvSpPr/>
            <p:nvPr/>
          </p:nvSpPr>
          <p:spPr>
            <a:xfrm>
              <a:off x="4589713" y="3059889"/>
              <a:ext cx="3793795" cy="382974"/>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0" name="TextBox 99">
              <a:extLst>
                <a:ext uri="{FF2B5EF4-FFF2-40B4-BE49-F238E27FC236}">
                  <a16:creationId xmlns:a16="http://schemas.microsoft.com/office/drawing/2014/main" id="{83E757BB-B609-C8DB-2258-6DDA239EB2E4}"/>
                </a:ext>
              </a:extLst>
            </p:cNvPr>
            <p:cNvSpPr txBox="1"/>
            <p:nvPr/>
          </p:nvSpPr>
          <p:spPr>
            <a:xfrm>
              <a:off x="4713741" y="3576700"/>
              <a:ext cx="2564806"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신체인식</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관심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끈기</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공감</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침착성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해결 의지</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자기주도성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자율성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안전의식 </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위기 상황 침착성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자아존중감</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자기 </a:t>
              </a:r>
              <a:r>
                <a:rPr lang="ko-KR" altLang="en-US" sz="1050" kern="0" dirty="0" err="1">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주도성</a:t>
              </a:r>
              <a:endPar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sp>
          <p:nvSpPr>
            <p:cNvPr id="99" name="TextBox 98">
              <a:extLst>
                <a:ext uri="{FF2B5EF4-FFF2-40B4-BE49-F238E27FC236}">
                  <a16:creationId xmlns:a16="http://schemas.microsoft.com/office/drawing/2014/main" id="{347125B2-001E-018D-CFCF-52243FD92E2A}"/>
                </a:ext>
              </a:extLst>
            </p:cNvPr>
            <p:cNvSpPr txBox="1"/>
            <p:nvPr/>
          </p:nvSpPr>
          <p:spPr>
            <a:xfrm>
              <a:off x="5788502" y="3165393"/>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가치</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 요소의 발달</a:t>
              </a:r>
            </a:p>
          </p:txBody>
        </p:sp>
      </p:grpSp>
      <p:grpSp>
        <p:nvGrpSpPr>
          <p:cNvPr id="103" name="그룹 102">
            <a:extLst>
              <a:ext uri="{FF2B5EF4-FFF2-40B4-BE49-F238E27FC236}">
                <a16:creationId xmlns:a16="http://schemas.microsoft.com/office/drawing/2014/main" id="{B6D3BF92-A5FA-0C72-DE6E-2834D619B263}"/>
              </a:ext>
            </a:extLst>
          </p:cNvPr>
          <p:cNvGrpSpPr/>
          <p:nvPr/>
        </p:nvGrpSpPr>
        <p:grpSpPr>
          <a:xfrm>
            <a:off x="4831710" y="4396740"/>
            <a:ext cx="3821285" cy="1765609"/>
            <a:chOff x="4571277" y="3059887"/>
            <a:chExt cx="3821285" cy="1765609"/>
          </a:xfrm>
        </p:grpSpPr>
        <p:sp>
          <p:nvSpPr>
            <p:cNvPr id="104" name="사각형: 둥근 모서리 103">
              <a:extLst>
                <a:ext uri="{FF2B5EF4-FFF2-40B4-BE49-F238E27FC236}">
                  <a16:creationId xmlns:a16="http://schemas.microsoft.com/office/drawing/2014/main" id="{E6975D1B-2F52-AC47-09C5-33F7BC4512DC}"/>
                </a:ext>
              </a:extLst>
            </p:cNvPr>
            <p:cNvSpPr/>
            <p:nvPr/>
          </p:nvSpPr>
          <p:spPr>
            <a:xfrm>
              <a:off x="4571277" y="3059887"/>
              <a:ext cx="3821285" cy="1765609"/>
            </a:xfrm>
            <a:prstGeom prst="roundRect">
              <a:avLst>
                <a:gd name="adj" fmla="val 5174"/>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5" name="사각형: 둥근 위쪽 모서리 104">
              <a:extLst>
                <a:ext uri="{FF2B5EF4-FFF2-40B4-BE49-F238E27FC236}">
                  <a16:creationId xmlns:a16="http://schemas.microsoft.com/office/drawing/2014/main" id="{9BC9D589-D7E3-89EE-C5F8-6D8EFA98ED37}"/>
                </a:ext>
              </a:extLst>
            </p:cNvPr>
            <p:cNvSpPr/>
            <p:nvPr/>
          </p:nvSpPr>
          <p:spPr>
            <a:xfrm>
              <a:off x="4589713" y="3059887"/>
              <a:ext cx="3793795" cy="381600"/>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6" name="TextBox 105">
              <a:extLst>
                <a:ext uri="{FF2B5EF4-FFF2-40B4-BE49-F238E27FC236}">
                  <a16:creationId xmlns:a16="http://schemas.microsoft.com/office/drawing/2014/main" id="{143E471E-4DEC-E8DE-98A4-84AD265B7933}"/>
                </a:ext>
              </a:extLst>
            </p:cNvPr>
            <p:cNvSpPr txBox="1"/>
            <p:nvPr/>
          </p:nvSpPr>
          <p:spPr>
            <a:xfrm>
              <a:off x="4722795" y="3577148"/>
              <a:ext cx="2210541"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기본 체력운동</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운동 방법</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체력 증진</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관리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운동처방</a:t>
              </a:r>
              <a:endPar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endParaRP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체력의 종합적 관리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트레이닝</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재활</a:t>
              </a:r>
              <a:endPar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sp>
          <p:nvSpPr>
            <p:cNvPr id="107" name="TextBox 106">
              <a:extLst>
                <a:ext uri="{FF2B5EF4-FFF2-40B4-BE49-F238E27FC236}">
                  <a16:creationId xmlns:a16="http://schemas.microsoft.com/office/drawing/2014/main" id="{A381368A-1334-F8F7-FB73-28B0B3C5EC1E}"/>
                </a:ext>
              </a:extLst>
            </p:cNvPr>
            <p:cNvSpPr txBox="1"/>
            <p:nvPr/>
          </p:nvSpPr>
          <p:spPr>
            <a:xfrm>
              <a:off x="5788502" y="3167879"/>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지식</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이해 요소의 발달</a:t>
              </a:r>
            </a:p>
          </p:txBody>
        </p:sp>
        <p:sp>
          <p:nvSpPr>
            <p:cNvPr id="108" name="TextBox 107">
              <a:extLst>
                <a:ext uri="{FF2B5EF4-FFF2-40B4-BE49-F238E27FC236}">
                  <a16:creationId xmlns:a16="http://schemas.microsoft.com/office/drawing/2014/main" id="{4D2CB06B-1030-4B60-1894-37A672802287}"/>
                </a:ext>
              </a:extLst>
            </p:cNvPr>
            <p:cNvSpPr txBox="1"/>
            <p:nvPr/>
          </p:nvSpPr>
          <p:spPr>
            <a:xfrm>
              <a:off x="4722795" y="4174677"/>
              <a:ext cx="2136802"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건강 생활 습관</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안전 활동</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신체 정신 사회적 건강</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생애주기별 건강 관리와 운동</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안전</a:t>
              </a:r>
              <a:endPar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spTree>
    <p:extLst>
      <p:ext uri="{BB962C8B-B14F-4D97-AF65-F5344CB8AC3E}">
        <p14:creationId xmlns:p14="http://schemas.microsoft.com/office/powerpoint/2010/main" val="8096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accel="50000" decel="50000" fill="hold" nodeType="withEffect">
                                  <p:stCondLst>
                                    <p:cond delay="0"/>
                                  </p:stCondLst>
                                  <p:childTnLst>
                                    <p:animMotion origin="layout" path="M -4.44444E-6 2.96296E-6 L -4.44444E-6 0.0287 " pathEditMode="relative" rAng="0" ptsTypes="AA">
                                      <p:cBhvr>
                                        <p:cTn id="9" dur="500" spd="-100000" fill="hold"/>
                                        <p:tgtEl>
                                          <p:spTgt spid="102"/>
                                        </p:tgtEl>
                                        <p:attrNameLst>
                                          <p:attrName>ppt_x</p:attrName>
                                          <p:attrName>ppt_y</p:attrName>
                                        </p:attrNameLst>
                                      </p:cBhvr>
                                      <p:rCtr x="0" y="1435"/>
                                    </p:animMotion>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02"/>
                                        </p:tgtEl>
                                      </p:cBhvr>
                                    </p:animEffect>
                                    <p:set>
                                      <p:cBhvr>
                                        <p:cTn id="14" dur="1" fill="hold">
                                          <p:stCondLst>
                                            <p:cond delay="499"/>
                                          </p:stCondLst>
                                        </p:cTn>
                                        <p:tgtEl>
                                          <p:spTgt spid="102"/>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500"/>
                                        <p:tgtEl>
                                          <p:spTgt spid="103"/>
                                        </p:tgtEl>
                                      </p:cBhvr>
                                    </p:animEffect>
                                  </p:childTnLst>
                                </p:cTn>
                              </p:par>
                              <p:par>
                                <p:cTn id="18" presetID="42" presetClass="path" presetSubtype="0" accel="50000" decel="50000" fill="hold" nodeType="withEffect">
                                  <p:stCondLst>
                                    <p:cond delay="0"/>
                                  </p:stCondLst>
                                  <p:childTnLst>
                                    <p:animMotion origin="layout" path="M 3.61111E-6 2.59259E-6 L 3.61111E-6 0.0287 " pathEditMode="relative" rAng="0" ptsTypes="AA">
                                      <p:cBhvr>
                                        <p:cTn id="19" dur="500" spd="-100000" fill="hold"/>
                                        <p:tgtEl>
                                          <p:spTgt spid="103"/>
                                        </p:tgtEl>
                                        <p:attrNameLst>
                                          <p:attrName>ppt_x</p:attrName>
                                          <p:attrName>ppt_y</p:attrName>
                                        </p:attrNameLst>
                                      </p:cBhvr>
                                      <p:rCtr x="0" y="1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표 13">
            <a:extLst>
              <a:ext uri="{FF2B5EF4-FFF2-40B4-BE49-F238E27FC236}">
                <a16:creationId xmlns:a16="http://schemas.microsoft.com/office/drawing/2014/main" id="{5F04D314-DFD7-E635-ED3C-C0C7E85219D2}"/>
              </a:ext>
            </a:extLst>
          </p:cNvPr>
          <p:cNvGraphicFramePr>
            <a:graphicFrameLocks noGrp="1"/>
          </p:cNvGraphicFramePr>
          <p:nvPr>
            <p:extLst>
              <p:ext uri="{D42A27DB-BD31-4B8C-83A1-F6EECF244321}">
                <p14:modId xmlns:p14="http://schemas.microsoft.com/office/powerpoint/2010/main" val="555814600"/>
              </p:ext>
            </p:extLst>
          </p:nvPr>
        </p:nvGraphicFramePr>
        <p:xfrm>
          <a:off x="468313" y="1682703"/>
          <a:ext cx="8207369" cy="4480620"/>
        </p:xfrm>
        <a:graphic>
          <a:graphicData uri="http://schemas.openxmlformats.org/drawingml/2006/table">
            <a:tbl>
              <a:tblPr/>
              <a:tblGrid>
                <a:gridCol w="431279">
                  <a:extLst>
                    <a:ext uri="{9D8B030D-6E8A-4147-A177-3AD203B41FA5}">
                      <a16:colId xmlns:a16="http://schemas.microsoft.com/office/drawing/2014/main" val="836507838"/>
                    </a:ext>
                  </a:extLst>
                </a:gridCol>
                <a:gridCol w="360040">
                  <a:extLst>
                    <a:ext uri="{9D8B030D-6E8A-4147-A177-3AD203B41FA5}">
                      <a16:colId xmlns:a16="http://schemas.microsoft.com/office/drawing/2014/main" val="2691026405"/>
                    </a:ext>
                  </a:extLst>
                </a:gridCol>
                <a:gridCol w="1195178">
                  <a:extLst>
                    <a:ext uri="{9D8B030D-6E8A-4147-A177-3AD203B41FA5}">
                      <a16:colId xmlns:a16="http://schemas.microsoft.com/office/drawing/2014/main" val="3813133584"/>
                    </a:ext>
                  </a:extLst>
                </a:gridCol>
                <a:gridCol w="388998">
                  <a:extLst>
                    <a:ext uri="{9D8B030D-6E8A-4147-A177-3AD203B41FA5}">
                      <a16:colId xmlns:a16="http://schemas.microsoft.com/office/drawing/2014/main" val="492958073"/>
                    </a:ext>
                  </a:extLst>
                </a:gridCol>
                <a:gridCol w="1166220">
                  <a:extLst>
                    <a:ext uri="{9D8B030D-6E8A-4147-A177-3AD203B41FA5}">
                      <a16:colId xmlns:a16="http://schemas.microsoft.com/office/drawing/2014/main" val="855553089"/>
                    </a:ext>
                  </a:extLst>
                </a:gridCol>
                <a:gridCol w="386481">
                  <a:extLst>
                    <a:ext uri="{9D8B030D-6E8A-4147-A177-3AD203B41FA5}">
                      <a16:colId xmlns:a16="http://schemas.microsoft.com/office/drawing/2014/main" val="1859948758"/>
                    </a:ext>
                  </a:extLst>
                </a:gridCol>
                <a:gridCol w="1168737">
                  <a:extLst>
                    <a:ext uri="{9D8B030D-6E8A-4147-A177-3AD203B41FA5}">
                      <a16:colId xmlns:a16="http://schemas.microsoft.com/office/drawing/2014/main" val="1586325412"/>
                    </a:ext>
                  </a:extLst>
                </a:gridCol>
                <a:gridCol w="374906">
                  <a:extLst>
                    <a:ext uri="{9D8B030D-6E8A-4147-A177-3AD203B41FA5}">
                      <a16:colId xmlns:a16="http://schemas.microsoft.com/office/drawing/2014/main" val="3624414388"/>
                    </a:ext>
                  </a:extLst>
                </a:gridCol>
                <a:gridCol w="1180312">
                  <a:extLst>
                    <a:ext uri="{9D8B030D-6E8A-4147-A177-3AD203B41FA5}">
                      <a16:colId xmlns:a16="http://schemas.microsoft.com/office/drawing/2014/main" val="7329516"/>
                    </a:ext>
                  </a:extLst>
                </a:gridCol>
                <a:gridCol w="331856">
                  <a:extLst>
                    <a:ext uri="{9D8B030D-6E8A-4147-A177-3AD203B41FA5}">
                      <a16:colId xmlns:a16="http://schemas.microsoft.com/office/drawing/2014/main" val="488307484"/>
                    </a:ext>
                  </a:extLst>
                </a:gridCol>
                <a:gridCol w="1223362">
                  <a:extLst>
                    <a:ext uri="{9D8B030D-6E8A-4147-A177-3AD203B41FA5}">
                      <a16:colId xmlns:a16="http://schemas.microsoft.com/office/drawing/2014/main" val="1621102793"/>
                    </a:ext>
                  </a:extLst>
                </a:gridCol>
              </a:tblGrid>
              <a:tr h="186617">
                <a:tc rowSpan="2">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영역</a:t>
                      </a:r>
                    </a:p>
                  </a:txBody>
                  <a:tcPr anchor="ct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0F958E"/>
                    </a:solidFill>
                  </a:tcPr>
                </a:tc>
                <a:tc gridSpan="2">
                  <a:txBody>
                    <a:bodyPr/>
                    <a:lstStyle/>
                    <a:p>
                      <a:pPr marL="0" marR="0" indent="0" algn="ctr" fontAlgn="base" latinLnBrk="0">
                        <a:lnSpc>
                          <a:spcPct val="100000"/>
                        </a:lnSpc>
                        <a:spcBef>
                          <a:spcPts val="0"/>
                        </a:spcBef>
                        <a:spcAft>
                          <a:spcPts val="0"/>
                        </a:spcAft>
                      </a:pPr>
                      <a:r>
                        <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 </a:t>
                      </a:r>
                      <a:r>
                        <a:rPr lang="en-US" altLang="ko-KR"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3~4</a:t>
                      </a:r>
                      <a:r>
                        <a:rPr lang="ko-KR" altLang="en-US" sz="850" b="0" kern="0" spc="0" dirty="0" err="1">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학년군</a:t>
                      </a:r>
                      <a:endPar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초등학교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5~6</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1~3</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&lt;</a:t>
                      </a: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체육</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&gt;</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&lt;</a:t>
                      </a: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운동과 건강</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&gt;</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314958">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590400">
                <a:tc rowSpan="6">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a:t>
                      </a:r>
                    </a:p>
                  </a:txBody>
                  <a:tcPr marL="48578" marR="48578" marT="28800" marB="288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p>
                  </a:txBody>
                  <a:tcPr marL="25200" marR="25200" marT="28800" marB="2880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rowSpan="3">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체력운동 관련 기본 움직임 기술</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걷기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달리기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매달리기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버티기나 굽히기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밀기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당기기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체력운동 기능</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오래 달리거나 걷기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팔굽혀펴기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윗몸말아올리기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왕복달리기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및</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건강체력 관련 운동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근력</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근지구력</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심폐지구력</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유연성 운동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운동체력 관련 운동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순발력</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민첩성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평형성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협응성</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운동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증진</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유산소성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저항성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복합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순환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플라이오메트릭</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운동 등</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증진</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근력 및 근지구력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심폐지구력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유연성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순발력 및 민첩성 운동 등 </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트레이닝</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인터벌 트레이닝</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서킷 트레이닝</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웨이트 트레이닝</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아이소메트릭</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트레이닝</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응용 트레이닝</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크로스핏</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스피닝</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 예방 및 응급처치 활동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스트레칭</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테이핑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스포츠마사지</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약품 사용</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심폐소생술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59040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관리</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측정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운동 프로그램 설계 및 실행</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평가 등</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3781754501"/>
                  </a:ext>
                </a:extLst>
              </a:tr>
              <a:tr h="59040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처방</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강화 처방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체중 조절 처방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자세 교정 처방 운동 등 </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3599853307"/>
                  </a:ext>
                </a:extLst>
              </a:tr>
              <a:tr h="551204">
                <a:tc vMerge="1">
                  <a:txBody>
                    <a:bodyPr/>
                    <a:lstStyle/>
                    <a:p>
                      <a:pPr latinLnBrk="1"/>
                      <a:endParaRPr lang="ko-KR" altLang="en-US"/>
                    </a:p>
                  </a:txBody>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및</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습관</a:t>
                      </a:r>
                    </a:p>
                  </a:txBody>
                  <a:tcPr marL="25200" marR="25200" marT="28800" marB="2880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rowSpan="3">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생활 습관</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자세</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체중 및 체형 관리</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위생</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식습관</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정서 관리 활동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endPar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생활 습관</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맨손체조</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산책</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계단 오르기</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생활 주변 운동기구 활용하기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성장</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및</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 활동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성장 관련 활동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신체 변화 및 제</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2</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차 성징 이해 활동</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감정 수용 및 조절 활동</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관계 형성 활동</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성 건강 활동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활동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운동 관련 안전사고</a:t>
                      </a:r>
                      <a:b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예방 및 대처 활동</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생활 안전사고</a:t>
                      </a:r>
                      <a:b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예방 및 대처 활동</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자연환경 변화</a:t>
                      </a:r>
                      <a:b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대처 활동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식이 관리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약물과 기호품 관리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질병 예방 활동 등</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관리</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질병 관리 및 공중 보건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식이 관리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약물 오</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남용 및 음주</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흡연 예방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 건강 관리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안전사고 예방 및 대처 활동 등</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 운동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요가</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필라테스</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사이클링</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건강달리기</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하이킹</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등산</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캠핑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관리를 위한</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육상</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경영</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스케이팅</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태권도</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씨름</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복싱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유도</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검도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p>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관리를 위한</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리듬체조</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치어리딩</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우리나라의 전통무용</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외국의 전통무용</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현대무용</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댄스스포츠</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라인댄스</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스트리트댄스</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재즈댄스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p>
                    <a:p>
                      <a:pPr marL="69850" marR="0" indent="-69850" algn="l" defTabSz="914400" rtl="0" eaLnBrk="1" fontAlgn="base" latinLnBrk="0" hangingPunct="1">
                        <a:lnSpc>
                          <a:spcPct val="100000"/>
                        </a:lnSpc>
                        <a:spcBef>
                          <a:spcPts val="0"/>
                        </a:spcBef>
                        <a:spcAft>
                          <a:spcPts val="100"/>
                        </a:spcAft>
                        <a:buClr>
                          <a:srgbClr val="935A9E"/>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관련 분야</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진로 설계 활동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0829015"/>
                  </a:ext>
                </a:extLst>
              </a:tr>
              <a:tr h="551204">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정신</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스트레스 및</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감정 조절 활동</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호흡법</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근육이완법</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요가</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필라테스 등</a:t>
                      </a:r>
                      <a:r>
                        <a:rPr lang="en-US" altLang="ko-KR"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1604624566"/>
                  </a:ext>
                </a:extLst>
              </a:tr>
              <a:tr h="1059876">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사회적건강</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1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양성평등 및 성 건강 관련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 안전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재난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재해 예방</a:t>
                      </a:r>
                      <a:b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및 대처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응급처치 활동 등</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dirty="0"/>
                    </a:p>
                  </a:txBody>
                  <a:tcPr/>
                </a:tc>
                <a:tc vMerge="1">
                  <a:txBody>
                    <a:bodyPr/>
                    <a:lstStyle/>
                    <a:p>
                      <a:pPr latinLnBrk="1"/>
                      <a:endParaRPr lang="ko-KR" altLang="en-US"/>
                    </a:p>
                  </a:txBody>
                  <a:tcPr/>
                </a:tc>
                <a:extLst>
                  <a:ext uri="{0D108BD9-81ED-4DB2-BD59-A6C34878D82A}">
                    <a16:rowId xmlns:a16="http://schemas.microsoft.com/office/drawing/2014/main" val="1998369660"/>
                  </a:ext>
                </a:extLst>
              </a:tr>
            </a:tbl>
          </a:graphicData>
        </a:graphic>
      </p:graphicFrame>
      <p:grpSp>
        <p:nvGrpSpPr>
          <p:cNvPr id="3" name="그룹 2">
            <a:extLst>
              <a:ext uri="{FF2B5EF4-FFF2-40B4-BE49-F238E27FC236}">
                <a16:creationId xmlns:a16="http://schemas.microsoft.com/office/drawing/2014/main" id="{F68C72A7-CBC2-8C6F-5BF8-A7874B98C74F}"/>
              </a:ext>
            </a:extLst>
          </p:cNvPr>
          <p:cNvGrpSpPr/>
          <p:nvPr/>
        </p:nvGrpSpPr>
        <p:grpSpPr>
          <a:xfrm>
            <a:off x="468313" y="1268760"/>
            <a:ext cx="2116594" cy="279806"/>
            <a:chOff x="468312" y="1266631"/>
            <a:chExt cx="2116594" cy="279806"/>
          </a:xfrm>
        </p:grpSpPr>
        <p:sp>
          <p:nvSpPr>
            <p:cNvPr id="4" name="TextBox 3">
              <a:extLst>
                <a:ext uri="{FF2B5EF4-FFF2-40B4-BE49-F238E27FC236}">
                  <a16:creationId xmlns:a16="http://schemas.microsoft.com/office/drawing/2014/main" id="{F959F025-5039-3924-8AD6-4AD89A5EB573}"/>
                </a:ext>
              </a:extLst>
            </p:cNvPr>
            <p:cNvSpPr txBox="1"/>
            <p:nvPr/>
          </p:nvSpPr>
          <p:spPr>
            <a:xfrm>
              <a:off x="762291" y="1266631"/>
              <a:ext cx="182261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운동 영역 신체활동 예시</a:t>
              </a:r>
            </a:p>
          </p:txBody>
        </p:sp>
        <p:grpSp>
          <p:nvGrpSpPr>
            <p:cNvPr id="5" name="그룹 4">
              <a:extLst>
                <a:ext uri="{FF2B5EF4-FFF2-40B4-BE49-F238E27FC236}">
                  <a16:creationId xmlns:a16="http://schemas.microsoft.com/office/drawing/2014/main" id="{EA8946F0-9244-7231-3442-B965C7E23FB8}"/>
                </a:ext>
              </a:extLst>
            </p:cNvPr>
            <p:cNvGrpSpPr/>
            <p:nvPr/>
          </p:nvGrpSpPr>
          <p:grpSpPr>
            <a:xfrm>
              <a:off x="468312" y="1271588"/>
              <a:ext cx="238127" cy="274849"/>
              <a:chOff x="4333875" y="3152775"/>
              <a:chExt cx="478059" cy="551783"/>
            </a:xfrm>
          </p:grpSpPr>
          <p:sp>
            <p:nvSpPr>
              <p:cNvPr id="6" name="자유형: 도형 5">
                <a:extLst>
                  <a:ext uri="{FF2B5EF4-FFF2-40B4-BE49-F238E27FC236}">
                    <a16:creationId xmlns:a16="http://schemas.microsoft.com/office/drawing/2014/main" id="{E33E5CB3-200E-99F5-E633-AD71100F674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BBD6F46-2439-20CC-1061-430ABCAA4C0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 name="자유형: 도형 7">
                <a:extLst>
                  <a:ext uri="{FF2B5EF4-FFF2-40B4-BE49-F238E27FC236}">
                    <a16:creationId xmlns:a16="http://schemas.microsoft.com/office/drawing/2014/main" id="{DCDE2A00-110E-7D21-18EA-BE208AEEF11A}"/>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9" name="그룹 8">
            <a:extLst>
              <a:ext uri="{FF2B5EF4-FFF2-40B4-BE49-F238E27FC236}">
                <a16:creationId xmlns:a16="http://schemas.microsoft.com/office/drawing/2014/main" id="{FAFD1554-3C29-B690-6610-311CF0FD5217}"/>
              </a:ext>
            </a:extLst>
          </p:cNvPr>
          <p:cNvGrpSpPr/>
          <p:nvPr/>
        </p:nvGrpSpPr>
        <p:grpSpPr>
          <a:xfrm>
            <a:off x="230595" y="348573"/>
            <a:ext cx="1848956" cy="492443"/>
            <a:chOff x="230595" y="348573"/>
            <a:chExt cx="1848956" cy="492443"/>
          </a:xfrm>
        </p:grpSpPr>
        <p:sp>
          <p:nvSpPr>
            <p:cNvPr id="10" name="TextBox 9">
              <a:extLst>
                <a:ext uri="{FF2B5EF4-FFF2-40B4-BE49-F238E27FC236}">
                  <a16:creationId xmlns:a16="http://schemas.microsoft.com/office/drawing/2014/main" id="{4E596BFF-71B8-2BDF-4226-E28F2E78BF8B}"/>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1" name="TextBox 10">
              <a:extLst>
                <a:ext uri="{FF2B5EF4-FFF2-40B4-BE49-F238E27FC236}">
                  <a16:creationId xmlns:a16="http://schemas.microsoft.com/office/drawing/2014/main" id="{82CA24D9-6F2A-6BE5-CE3C-6AFFBCD74671}"/>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2" name="직선 연결선 11">
              <a:extLst>
                <a:ext uri="{FF2B5EF4-FFF2-40B4-BE49-F238E27FC236}">
                  <a16:creationId xmlns:a16="http://schemas.microsoft.com/office/drawing/2014/main" id="{431C7387-BDAB-71A9-53D6-72577754E88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사각형: 둥근 모서리 15">
            <a:extLst>
              <a:ext uri="{FF2B5EF4-FFF2-40B4-BE49-F238E27FC236}">
                <a16:creationId xmlns:a16="http://schemas.microsoft.com/office/drawing/2014/main" id="{D236CDB3-4DA6-1331-49F0-69C88E69D1B5}"/>
              </a:ext>
            </a:extLst>
          </p:cNvPr>
          <p:cNvSpPr/>
          <p:nvPr/>
        </p:nvSpPr>
        <p:spPr>
          <a:xfrm>
            <a:off x="468313" y="1676217"/>
            <a:ext cx="8207374" cy="4489633"/>
          </a:xfrm>
          <a:prstGeom prst="roundRect">
            <a:avLst>
              <a:gd name="adj" fmla="val 444"/>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23" name="그룹 22">
            <a:extLst>
              <a:ext uri="{FF2B5EF4-FFF2-40B4-BE49-F238E27FC236}">
                <a16:creationId xmlns:a16="http://schemas.microsoft.com/office/drawing/2014/main" id="{7CD741B3-8B81-5750-97F0-72B771D0E0F6}"/>
              </a:ext>
            </a:extLst>
          </p:cNvPr>
          <p:cNvGrpSpPr/>
          <p:nvPr/>
        </p:nvGrpSpPr>
        <p:grpSpPr>
          <a:xfrm>
            <a:off x="893826" y="2192266"/>
            <a:ext cx="7770340" cy="3964091"/>
            <a:chOff x="893826" y="2192266"/>
            <a:chExt cx="7770340" cy="3964091"/>
          </a:xfrm>
        </p:grpSpPr>
        <p:grpSp>
          <p:nvGrpSpPr>
            <p:cNvPr id="13" name="그룹 12">
              <a:extLst>
                <a:ext uri="{FF2B5EF4-FFF2-40B4-BE49-F238E27FC236}">
                  <a16:creationId xmlns:a16="http://schemas.microsoft.com/office/drawing/2014/main" id="{B4EE1F19-4E0E-E23A-C1DD-E2506CB1AC16}"/>
                </a:ext>
              </a:extLst>
            </p:cNvPr>
            <p:cNvGrpSpPr/>
            <p:nvPr/>
          </p:nvGrpSpPr>
          <p:grpSpPr>
            <a:xfrm>
              <a:off x="893826" y="2192266"/>
              <a:ext cx="7770340" cy="1738384"/>
              <a:chOff x="893826" y="2192266"/>
              <a:chExt cx="7770340" cy="1738384"/>
            </a:xfrm>
          </p:grpSpPr>
          <p:sp>
            <p:nvSpPr>
              <p:cNvPr id="17" name="사각형: 둥근 모서리 16">
                <a:extLst>
                  <a:ext uri="{FF2B5EF4-FFF2-40B4-BE49-F238E27FC236}">
                    <a16:creationId xmlns:a16="http://schemas.microsoft.com/office/drawing/2014/main" id="{46742DDE-50C8-422E-8D2E-CACB24837B40}"/>
                  </a:ext>
                </a:extLst>
              </p:cNvPr>
              <p:cNvSpPr/>
              <p:nvPr/>
            </p:nvSpPr>
            <p:spPr>
              <a:xfrm>
                <a:off x="893826" y="2192266"/>
                <a:ext cx="1550610" cy="1738384"/>
              </a:xfrm>
              <a:prstGeom prst="roundRect">
                <a:avLst>
                  <a:gd name="adj" fmla="val 3363"/>
                </a:avLst>
              </a:prstGeom>
              <a:noFill/>
              <a:ln w="22225">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8" name="사각형: 둥근 모서리 17">
                <a:extLst>
                  <a:ext uri="{FF2B5EF4-FFF2-40B4-BE49-F238E27FC236}">
                    <a16:creationId xmlns:a16="http://schemas.microsoft.com/office/drawing/2014/main" id="{00C1C0D5-E98C-58A2-FF03-26606B335A7E}"/>
                  </a:ext>
                </a:extLst>
              </p:cNvPr>
              <p:cNvSpPr/>
              <p:nvPr/>
            </p:nvSpPr>
            <p:spPr>
              <a:xfrm>
                <a:off x="2838450" y="2192266"/>
                <a:ext cx="1163182" cy="1738384"/>
              </a:xfrm>
              <a:prstGeom prst="roundRect">
                <a:avLst>
                  <a:gd name="adj" fmla="val 3363"/>
                </a:avLst>
              </a:prstGeom>
              <a:noFill/>
              <a:ln w="22225">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9" name="사각형: 둥근 모서리 18">
                <a:extLst>
                  <a:ext uri="{FF2B5EF4-FFF2-40B4-BE49-F238E27FC236}">
                    <a16:creationId xmlns:a16="http://schemas.microsoft.com/office/drawing/2014/main" id="{CE737312-EB40-38BA-6E23-1D808C189FE0}"/>
                  </a:ext>
                </a:extLst>
              </p:cNvPr>
              <p:cNvSpPr/>
              <p:nvPr/>
            </p:nvSpPr>
            <p:spPr>
              <a:xfrm>
                <a:off x="4388463" y="2192266"/>
                <a:ext cx="1170365" cy="1738384"/>
              </a:xfrm>
              <a:prstGeom prst="roundRect">
                <a:avLst>
                  <a:gd name="adj" fmla="val 3363"/>
                </a:avLst>
              </a:prstGeom>
              <a:noFill/>
              <a:ln w="22225">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0" name="사각형: 둥근 모서리 19">
                <a:extLst>
                  <a:ext uri="{FF2B5EF4-FFF2-40B4-BE49-F238E27FC236}">
                    <a16:creationId xmlns:a16="http://schemas.microsoft.com/office/drawing/2014/main" id="{319FF25E-FA6D-B0CE-93CB-B8C9B0D5FBD2}"/>
                  </a:ext>
                </a:extLst>
              </p:cNvPr>
              <p:cNvSpPr/>
              <p:nvPr/>
            </p:nvSpPr>
            <p:spPr>
              <a:xfrm>
                <a:off x="5936606" y="2192266"/>
                <a:ext cx="1170365" cy="1738384"/>
              </a:xfrm>
              <a:prstGeom prst="roundRect">
                <a:avLst>
                  <a:gd name="adj" fmla="val 3363"/>
                </a:avLst>
              </a:prstGeom>
              <a:noFill/>
              <a:ln w="22225">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1" name="사각형: 둥근 모서리 20">
                <a:extLst>
                  <a:ext uri="{FF2B5EF4-FFF2-40B4-BE49-F238E27FC236}">
                    <a16:creationId xmlns:a16="http://schemas.microsoft.com/office/drawing/2014/main" id="{63F3588A-EEE5-AD84-9D05-D358F44E98E5}"/>
                  </a:ext>
                </a:extLst>
              </p:cNvPr>
              <p:cNvSpPr/>
              <p:nvPr/>
            </p:nvSpPr>
            <p:spPr>
              <a:xfrm>
                <a:off x="7457588" y="2192266"/>
                <a:ext cx="1206578" cy="1738384"/>
              </a:xfrm>
              <a:prstGeom prst="roundRect">
                <a:avLst>
                  <a:gd name="adj" fmla="val 3363"/>
                </a:avLst>
              </a:prstGeom>
              <a:noFill/>
              <a:ln w="22225">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cxnSp>
            <p:nvCxnSpPr>
              <p:cNvPr id="38" name="직선 화살표 연결선 37">
                <a:extLst>
                  <a:ext uri="{FF2B5EF4-FFF2-40B4-BE49-F238E27FC236}">
                    <a16:creationId xmlns:a16="http://schemas.microsoft.com/office/drawing/2014/main" id="{41676223-EA4E-5C92-97A5-11EB474C0C7E}"/>
                  </a:ext>
                </a:extLst>
              </p:cNvPr>
              <p:cNvCxnSpPr>
                <a:cxnSpLocks/>
              </p:cNvCxnSpPr>
              <p:nvPr/>
            </p:nvCxnSpPr>
            <p:spPr>
              <a:xfrm>
                <a:off x="2446020" y="2712720"/>
                <a:ext cx="373380" cy="0"/>
              </a:xfrm>
              <a:prstGeom prst="straightConnector1">
                <a:avLst/>
              </a:prstGeom>
              <a:ln w="15875">
                <a:solidFill>
                  <a:srgbClr val="B4323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직선 화살표 연결선 40">
                <a:extLst>
                  <a:ext uri="{FF2B5EF4-FFF2-40B4-BE49-F238E27FC236}">
                    <a16:creationId xmlns:a16="http://schemas.microsoft.com/office/drawing/2014/main" id="{54C118E4-AA94-CE31-23EC-3957D449468A}"/>
                  </a:ext>
                </a:extLst>
              </p:cNvPr>
              <p:cNvCxnSpPr>
                <a:cxnSpLocks/>
              </p:cNvCxnSpPr>
              <p:nvPr/>
            </p:nvCxnSpPr>
            <p:spPr>
              <a:xfrm>
                <a:off x="4000500" y="2712720"/>
                <a:ext cx="373380" cy="0"/>
              </a:xfrm>
              <a:prstGeom prst="straightConnector1">
                <a:avLst/>
              </a:prstGeom>
              <a:ln w="15875">
                <a:solidFill>
                  <a:srgbClr val="B4323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직선 화살표 연결선 41">
                <a:extLst>
                  <a:ext uri="{FF2B5EF4-FFF2-40B4-BE49-F238E27FC236}">
                    <a16:creationId xmlns:a16="http://schemas.microsoft.com/office/drawing/2014/main" id="{1405FE1D-7A47-EE44-99D9-816DBF77CA71}"/>
                  </a:ext>
                </a:extLst>
              </p:cNvPr>
              <p:cNvCxnSpPr>
                <a:cxnSpLocks/>
              </p:cNvCxnSpPr>
              <p:nvPr/>
            </p:nvCxnSpPr>
            <p:spPr>
              <a:xfrm>
                <a:off x="5570220" y="2712720"/>
                <a:ext cx="335280" cy="0"/>
              </a:xfrm>
              <a:prstGeom prst="straightConnector1">
                <a:avLst/>
              </a:prstGeom>
              <a:ln w="15875">
                <a:solidFill>
                  <a:srgbClr val="B4323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직선 화살표 연결선 42">
                <a:extLst>
                  <a:ext uri="{FF2B5EF4-FFF2-40B4-BE49-F238E27FC236}">
                    <a16:creationId xmlns:a16="http://schemas.microsoft.com/office/drawing/2014/main" id="{5207C489-315A-146A-DF9C-BB27A2754D2B}"/>
                  </a:ext>
                </a:extLst>
              </p:cNvPr>
              <p:cNvCxnSpPr>
                <a:cxnSpLocks/>
              </p:cNvCxnSpPr>
              <p:nvPr/>
            </p:nvCxnSpPr>
            <p:spPr>
              <a:xfrm>
                <a:off x="7109460" y="2712720"/>
                <a:ext cx="327660" cy="0"/>
              </a:xfrm>
              <a:prstGeom prst="straightConnector1">
                <a:avLst/>
              </a:prstGeom>
              <a:ln w="15875">
                <a:solidFill>
                  <a:srgbClr val="B4323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그룹 21">
              <a:extLst>
                <a:ext uri="{FF2B5EF4-FFF2-40B4-BE49-F238E27FC236}">
                  <a16:creationId xmlns:a16="http://schemas.microsoft.com/office/drawing/2014/main" id="{F48BCDB9-3583-9832-8FB3-928C583D6084}"/>
                </a:ext>
              </a:extLst>
            </p:cNvPr>
            <p:cNvGrpSpPr/>
            <p:nvPr/>
          </p:nvGrpSpPr>
          <p:grpSpPr>
            <a:xfrm>
              <a:off x="893826" y="3956050"/>
              <a:ext cx="7770340" cy="2200307"/>
              <a:chOff x="893826" y="3956050"/>
              <a:chExt cx="7770340" cy="2200307"/>
            </a:xfrm>
          </p:grpSpPr>
          <p:sp>
            <p:nvSpPr>
              <p:cNvPr id="26" name="사각형: 둥근 모서리 25">
                <a:extLst>
                  <a:ext uri="{FF2B5EF4-FFF2-40B4-BE49-F238E27FC236}">
                    <a16:creationId xmlns:a16="http://schemas.microsoft.com/office/drawing/2014/main" id="{3645B28C-ACAF-3D1A-A49F-BC6BC64C37E0}"/>
                  </a:ext>
                </a:extLst>
              </p:cNvPr>
              <p:cNvSpPr/>
              <p:nvPr/>
            </p:nvSpPr>
            <p:spPr>
              <a:xfrm>
                <a:off x="893826" y="3956050"/>
                <a:ext cx="1550610" cy="2200307"/>
              </a:xfrm>
              <a:prstGeom prst="roundRect">
                <a:avLst>
                  <a:gd name="adj" fmla="val 3363"/>
                </a:avLst>
              </a:prstGeom>
              <a:noFill/>
              <a:ln w="22225">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7" name="사각형: 둥근 모서리 26">
                <a:extLst>
                  <a:ext uri="{FF2B5EF4-FFF2-40B4-BE49-F238E27FC236}">
                    <a16:creationId xmlns:a16="http://schemas.microsoft.com/office/drawing/2014/main" id="{F141416A-C42E-AEB9-42AA-7E2AEE54F950}"/>
                  </a:ext>
                </a:extLst>
              </p:cNvPr>
              <p:cNvSpPr/>
              <p:nvPr/>
            </p:nvSpPr>
            <p:spPr>
              <a:xfrm>
                <a:off x="2838450" y="3956050"/>
                <a:ext cx="1163182" cy="2200307"/>
              </a:xfrm>
              <a:prstGeom prst="roundRect">
                <a:avLst>
                  <a:gd name="adj" fmla="val 3363"/>
                </a:avLst>
              </a:prstGeom>
              <a:noFill/>
              <a:ln w="22225">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8" name="사각형: 둥근 모서리 27">
                <a:extLst>
                  <a:ext uri="{FF2B5EF4-FFF2-40B4-BE49-F238E27FC236}">
                    <a16:creationId xmlns:a16="http://schemas.microsoft.com/office/drawing/2014/main" id="{B4BDFBF9-EA28-767C-BAD3-92123FCD9085}"/>
                  </a:ext>
                </a:extLst>
              </p:cNvPr>
              <p:cNvSpPr/>
              <p:nvPr/>
            </p:nvSpPr>
            <p:spPr>
              <a:xfrm>
                <a:off x="4388463" y="3956050"/>
                <a:ext cx="1170365" cy="2200307"/>
              </a:xfrm>
              <a:prstGeom prst="roundRect">
                <a:avLst>
                  <a:gd name="adj" fmla="val 3363"/>
                </a:avLst>
              </a:prstGeom>
              <a:noFill/>
              <a:ln w="22225">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BCA42027-6D6F-5444-DBBB-78EBBD17BCC2}"/>
                  </a:ext>
                </a:extLst>
              </p:cNvPr>
              <p:cNvSpPr/>
              <p:nvPr/>
            </p:nvSpPr>
            <p:spPr>
              <a:xfrm>
                <a:off x="5936606" y="3956050"/>
                <a:ext cx="1170365" cy="2200307"/>
              </a:xfrm>
              <a:prstGeom prst="roundRect">
                <a:avLst>
                  <a:gd name="adj" fmla="val 3363"/>
                </a:avLst>
              </a:prstGeom>
              <a:noFill/>
              <a:ln w="22225">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30" name="사각형: 둥근 모서리 29">
                <a:extLst>
                  <a:ext uri="{FF2B5EF4-FFF2-40B4-BE49-F238E27FC236}">
                    <a16:creationId xmlns:a16="http://schemas.microsoft.com/office/drawing/2014/main" id="{381FC659-6EDC-18E1-5ED5-23A4D6750C99}"/>
                  </a:ext>
                </a:extLst>
              </p:cNvPr>
              <p:cNvSpPr/>
              <p:nvPr/>
            </p:nvSpPr>
            <p:spPr>
              <a:xfrm>
                <a:off x="7457588" y="3956050"/>
                <a:ext cx="1206578" cy="2200307"/>
              </a:xfrm>
              <a:prstGeom prst="roundRect">
                <a:avLst>
                  <a:gd name="adj" fmla="val 3363"/>
                </a:avLst>
              </a:prstGeom>
              <a:noFill/>
              <a:ln w="22225">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cxnSp>
            <p:nvCxnSpPr>
              <p:cNvPr id="46" name="직선 화살표 연결선 45">
                <a:extLst>
                  <a:ext uri="{FF2B5EF4-FFF2-40B4-BE49-F238E27FC236}">
                    <a16:creationId xmlns:a16="http://schemas.microsoft.com/office/drawing/2014/main" id="{8EE52184-3472-285B-CF0C-9F9C3F3F6636}"/>
                  </a:ext>
                </a:extLst>
              </p:cNvPr>
              <p:cNvCxnSpPr>
                <a:cxnSpLocks/>
              </p:cNvCxnSpPr>
              <p:nvPr/>
            </p:nvCxnSpPr>
            <p:spPr>
              <a:xfrm>
                <a:off x="2446020" y="4686300"/>
                <a:ext cx="373380"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직선 화살표 연결선 46">
                <a:extLst>
                  <a:ext uri="{FF2B5EF4-FFF2-40B4-BE49-F238E27FC236}">
                    <a16:creationId xmlns:a16="http://schemas.microsoft.com/office/drawing/2014/main" id="{C32C2BFF-1066-32FC-FA5C-71007826638B}"/>
                  </a:ext>
                </a:extLst>
              </p:cNvPr>
              <p:cNvCxnSpPr>
                <a:cxnSpLocks/>
              </p:cNvCxnSpPr>
              <p:nvPr/>
            </p:nvCxnSpPr>
            <p:spPr>
              <a:xfrm>
                <a:off x="4000500" y="4686300"/>
                <a:ext cx="373380"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직선 화살표 연결선 47">
                <a:extLst>
                  <a:ext uri="{FF2B5EF4-FFF2-40B4-BE49-F238E27FC236}">
                    <a16:creationId xmlns:a16="http://schemas.microsoft.com/office/drawing/2014/main" id="{F5C455B5-0FC6-2726-1702-55EDDE2F170A}"/>
                  </a:ext>
                </a:extLst>
              </p:cNvPr>
              <p:cNvCxnSpPr>
                <a:cxnSpLocks/>
              </p:cNvCxnSpPr>
              <p:nvPr/>
            </p:nvCxnSpPr>
            <p:spPr>
              <a:xfrm>
                <a:off x="5570220" y="4686300"/>
                <a:ext cx="335280"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직선 화살표 연결선 48">
                <a:extLst>
                  <a:ext uri="{FF2B5EF4-FFF2-40B4-BE49-F238E27FC236}">
                    <a16:creationId xmlns:a16="http://schemas.microsoft.com/office/drawing/2014/main" id="{C4107800-4EF1-D924-5A36-B157854EEFB5}"/>
                  </a:ext>
                </a:extLst>
              </p:cNvPr>
              <p:cNvCxnSpPr>
                <a:cxnSpLocks/>
              </p:cNvCxnSpPr>
              <p:nvPr/>
            </p:nvCxnSpPr>
            <p:spPr>
              <a:xfrm>
                <a:off x="7109460" y="4686300"/>
                <a:ext cx="327660"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TextBox 1">
            <a:extLst>
              <a:ext uri="{FF2B5EF4-FFF2-40B4-BE49-F238E27FC236}">
                <a16:creationId xmlns:a16="http://schemas.microsoft.com/office/drawing/2014/main" id="{A531E14B-6051-0F45-C7E4-080127057910}"/>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19627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그룹 13">
            <a:extLst>
              <a:ext uri="{FF2B5EF4-FFF2-40B4-BE49-F238E27FC236}">
                <a16:creationId xmlns:a16="http://schemas.microsoft.com/office/drawing/2014/main" id="{29DE716D-5415-5E83-1B77-B4842BAE8E92}"/>
              </a:ext>
            </a:extLst>
          </p:cNvPr>
          <p:cNvGrpSpPr/>
          <p:nvPr/>
        </p:nvGrpSpPr>
        <p:grpSpPr>
          <a:xfrm>
            <a:off x="6091948" y="1395493"/>
            <a:ext cx="2496755" cy="276008"/>
            <a:chOff x="6091948" y="1395493"/>
            <a:chExt cx="2496755" cy="276008"/>
          </a:xfrm>
        </p:grpSpPr>
        <p:grpSp>
          <p:nvGrpSpPr>
            <p:cNvPr id="88" name="그룹 87">
              <a:extLst>
                <a:ext uri="{FF2B5EF4-FFF2-40B4-BE49-F238E27FC236}">
                  <a16:creationId xmlns:a16="http://schemas.microsoft.com/office/drawing/2014/main" id="{A38952C3-2289-0C25-58BB-DCBF7E5AAA2B}"/>
                </a:ext>
              </a:extLst>
            </p:cNvPr>
            <p:cNvGrpSpPr/>
            <p:nvPr/>
          </p:nvGrpSpPr>
          <p:grpSpPr>
            <a:xfrm flipH="1" flipV="1">
              <a:off x="6091948" y="1395493"/>
              <a:ext cx="2496755" cy="276008"/>
              <a:chOff x="467849" y="1252832"/>
              <a:chExt cx="3072190" cy="339621"/>
            </a:xfrm>
            <a:gradFill>
              <a:gsLst>
                <a:gs pos="100000">
                  <a:srgbClr val="276DB5"/>
                </a:gs>
                <a:gs pos="0">
                  <a:srgbClr val="0F958E"/>
                </a:gs>
              </a:gsLst>
              <a:lin ang="0" scaled="0"/>
            </a:gradFill>
          </p:grpSpPr>
          <p:sp>
            <p:nvSpPr>
              <p:cNvPr id="89" name="자유형 27">
                <a:extLst>
                  <a:ext uri="{FF2B5EF4-FFF2-40B4-BE49-F238E27FC236}">
                    <a16:creationId xmlns:a16="http://schemas.microsoft.com/office/drawing/2014/main" id="{E363FCF7-179D-F429-BD3C-EB533CF9CFF9}"/>
                  </a:ext>
                </a:extLst>
              </p:cNvPr>
              <p:cNvSpPr/>
              <p:nvPr/>
            </p:nvSpPr>
            <p:spPr>
              <a:xfrm rot="10800000">
                <a:off x="2405100"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90" name="자유형 27">
                <a:extLst>
                  <a:ext uri="{FF2B5EF4-FFF2-40B4-BE49-F238E27FC236}">
                    <a16:creationId xmlns:a16="http://schemas.microsoft.com/office/drawing/2014/main" id="{393F4399-5743-189F-2473-661F463AC2B5}"/>
                  </a:ext>
                </a:extLst>
              </p:cNvPr>
              <p:cNvSpPr/>
              <p:nvPr/>
            </p:nvSpPr>
            <p:spPr>
              <a:xfrm rot="10800000">
                <a:off x="467849" y="1252832"/>
                <a:ext cx="2293666"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91" name="TextBox 90">
              <a:extLst>
                <a:ext uri="{FF2B5EF4-FFF2-40B4-BE49-F238E27FC236}">
                  <a16:creationId xmlns:a16="http://schemas.microsoft.com/office/drawing/2014/main" id="{0CF8E6AC-FEE5-95BD-7E5A-989C8F9F08A3}"/>
                </a:ext>
              </a:extLst>
            </p:cNvPr>
            <p:cNvSpPr txBox="1"/>
            <p:nvPr/>
          </p:nvSpPr>
          <p:spPr>
            <a:xfrm>
              <a:off x="6415981" y="1441164"/>
              <a:ext cx="2072683" cy="184666"/>
            </a:xfrm>
            <a:prstGeom prst="rect">
              <a:avLst/>
            </a:prstGeom>
            <a:noFill/>
          </p:spPr>
          <p:txBody>
            <a:bodyPr wrap="none" lIns="0" tIns="0" rIns="0" bIns="0" rtlCol="0" anchor="ctr">
              <a:spAutoFit/>
            </a:bodyPr>
            <a:lstStyle/>
            <a:p>
              <a:pPr algn="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스포츠의 가치</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원리와 맥락</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활용</a:t>
              </a:r>
            </a:p>
          </p:txBody>
        </p:sp>
      </p:grpSp>
      <p:grpSp>
        <p:nvGrpSpPr>
          <p:cNvPr id="29" name="그룹 28">
            <a:extLst>
              <a:ext uri="{FF2B5EF4-FFF2-40B4-BE49-F238E27FC236}">
                <a16:creationId xmlns:a16="http://schemas.microsoft.com/office/drawing/2014/main" id="{CE53E9DA-2151-0E2E-29CE-CFA9093BC36B}"/>
              </a:ext>
            </a:extLst>
          </p:cNvPr>
          <p:cNvGrpSpPr/>
          <p:nvPr/>
        </p:nvGrpSpPr>
        <p:grpSpPr>
          <a:xfrm>
            <a:off x="1192526" y="3108960"/>
            <a:ext cx="7483162" cy="3053158"/>
            <a:chOff x="1192526" y="3108960"/>
            <a:chExt cx="7483162" cy="3053158"/>
          </a:xfrm>
        </p:grpSpPr>
        <p:sp>
          <p:nvSpPr>
            <p:cNvPr id="25" name="사각형: 둥근 모서리 24">
              <a:extLst>
                <a:ext uri="{FF2B5EF4-FFF2-40B4-BE49-F238E27FC236}">
                  <a16:creationId xmlns:a16="http://schemas.microsoft.com/office/drawing/2014/main" id="{CD6DDB1F-C4A6-5F67-926A-DF6B07A933D0}"/>
                </a:ext>
              </a:extLst>
            </p:cNvPr>
            <p:cNvSpPr/>
            <p:nvPr/>
          </p:nvSpPr>
          <p:spPr>
            <a:xfrm>
              <a:off x="1192526" y="3108960"/>
              <a:ext cx="7483162" cy="1287916"/>
            </a:xfrm>
            <a:prstGeom prst="roundRect">
              <a:avLst>
                <a:gd name="adj" fmla="val 0"/>
              </a:avLst>
            </a:prstGeom>
            <a:solidFill>
              <a:srgbClr val="F65422">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3" name="사각형: 둥근 모서리 92">
              <a:extLst>
                <a:ext uri="{FF2B5EF4-FFF2-40B4-BE49-F238E27FC236}">
                  <a16:creationId xmlns:a16="http://schemas.microsoft.com/office/drawing/2014/main" id="{6BDA9F9A-6F4D-89E1-D85D-EE5B3CC85A06}"/>
                </a:ext>
              </a:extLst>
            </p:cNvPr>
            <p:cNvSpPr/>
            <p:nvPr/>
          </p:nvSpPr>
          <p:spPr>
            <a:xfrm>
              <a:off x="1192526" y="4396740"/>
              <a:ext cx="7483162" cy="1036986"/>
            </a:xfrm>
            <a:prstGeom prst="roundRect">
              <a:avLst>
                <a:gd name="adj" fmla="val 0"/>
              </a:avLst>
            </a:prstGeom>
            <a:solidFill>
              <a:srgbClr val="FFC00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4" name="사각형: 둥근 모서리 93">
              <a:extLst>
                <a:ext uri="{FF2B5EF4-FFF2-40B4-BE49-F238E27FC236}">
                  <a16:creationId xmlns:a16="http://schemas.microsoft.com/office/drawing/2014/main" id="{EB87949A-5994-F392-6F26-98A011A9FCA4}"/>
                </a:ext>
              </a:extLst>
            </p:cNvPr>
            <p:cNvSpPr/>
            <p:nvPr/>
          </p:nvSpPr>
          <p:spPr>
            <a:xfrm>
              <a:off x="1192526" y="5443240"/>
              <a:ext cx="7483162" cy="718878"/>
            </a:xfrm>
            <a:prstGeom prst="roundRect">
              <a:avLst>
                <a:gd name="adj" fmla="val 0"/>
              </a:avLst>
            </a:prstGeom>
            <a:solidFill>
              <a:srgbClr val="92D05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aphicFrame>
        <p:nvGraphicFramePr>
          <p:cNvPr id="13" name="표 12">
            <a:extLst>
              <a:ext uri="{FF2B5EF4-FFF2-40B4-BE49-F238E27FC236}">
                <a16:creationId xmlns:a16="http://schemas.microsoft.com/office/drawing/2014/main" id="{541DE4F9-BCD6-8D0A-751B-AC114E8671CE}"/>
              </a:ext>
            </a:extLst>
          </p:cNvPr>
          <p:cNvGraphicFramePr>
            <a:graphicFrameLocks noGrp="1"/>
          </p:cNvGraphicFramePr>
          <p:nvPr>
            <p:extLst>
              <p:ext uri="{D42A27DB-BD31-4B8C-83A1-F6EECF244321}">
                <p14:modId xmlns:p14="http://schemas.microsoft.com/office/powerpoint/2010/main" val="3647374011"/>
              </p:ext>
            </p:extLst>
          </p:nvPr>
        </p:nvGraphicFramePr>
        <p:xfrm>
          <a:off x="468313" y="1680969"/>
          <a:ext cx="8208145" cy="4491193"/>
        </p:xfrm>
        <a:graphic>
          <a:graphicData uri="http://schemas.openxmlformats.org/drawingml/2006/table">
            <a:tbl>
              <a:tblPr/>
              <a:tblGrid>
                <a:gridCol w="719311">
                  <a:extLst>
                    <a:ext uri="{9D8B030D-6E8A-4147-A177-3AD203B41FA5}">
                      <a16:colId xmlns:a16="http://schemas.microsoft.com/office/drawing/2014/main" val="836507838"/>
                    </a:ext>
                  </a:extLst>
                </a:gridCol>
                <a:gridCol w="1224136">
                  <a:extLst>
                    <a:ext uri="{9D8B030D-6E8A-4147-A177-3AD203B41FA5}">
                      <a16:colId xmlns:a16="http://schemas.microsoft.com/office/drawing/2014/main" val="2691026405"/>
                    </a:ext>
                  </a:extLst>
                </a:gridCol>
                <a:gridCol w="1224136">
                  <a:extLst>
                    <a:ext uri="{9D8B030D-6E8A-4147-A177-3AD203B41FA5}">
                      <a16:colId xmlns:a16="http://schemas.microsoft.com/office/drawing/2014/main" val="3813133584"/>
                    </a:ext>
                  </a:extLst>
                </a:gridCol>
                <a:gridCol w="1152128">
                  <a:extLst>
                    <a:ext uri="{9D8B030D-6E8A-4147-A177-3AD203B41FA5}">
                      <a16:colId xmlns:a16="http://schemas.microsoft.com/office/drawing/2014/main" val="2460506986"/>
                    </a:ext>
                  </a:extLst>
                </a:gridCol>
                <a:gridCol w="980316">
                  <a:extLst>
                    <a:ext uri="{9D8B030D-6E8A-4147-A177-3AD203B41FA5}">
                      <a16:colId xmlns:a16="http://schemas.microsoft.com/office/drawing/2014/main" val="4235485984"/>
                    </a:ext>
                  </a:extLst>
                </a:gridCol>
                <a:gridCol w="175260">
                  <a:extLst>
                    <a:ext uri="{9D8B030D-6E8A-4147-A177-3AD203B41FA5}">
                      <a16:colId xmlns:a16="http://schemas.microsoft.com/office/drawing/2014/main" val="3084056322"/>
                    </a:ext>
                  </a:extLst>
                </a:gridCol>
                <a:gridCol w="896654">
                  <a:extLst>
                    <a:ext uri="{9D8B030D-6E8A-4147-A177-3AD203B41FA5}">
                      <a16:colId xmlns:a16="http://schemas.microsoft.com/office/drawing/2014/main" val="3047764494"/>
                    </a:ext>
                  </a:extLst>
                </a:gridCol>
                <a:gridCol w="360646">
                  <a:extLst>
                    <a:ext uri="{9D8B030D-6E8A-4147-A177-3AD203B41FA5}">
                      <a16:colId xmlns:a16="http://schemas.microsoft.com/office/drawing/2014/main" val="1578222786"/>
                    </a:ext>
                  </a:extLst>
                </a:gridCol>
                <a:gridCol w="557456">
                  <a:extLst>
                    <a:ext uri="{9D8B030D-6E8A-4147-A177-3AD203B41FA5}">
                      <a16:colId xmlns:a16="http://schemas.microsoft.com/office/drawing/2014/main" val="3681769468"/>
                    </a:ext>
                  </a:extLst>
                </a:gridCol>
                <a:gridCol w="918102">
                  <a:extLst>
                    <a:ext uri="{9D8B030D-6E8A-4147-A177-3AD203B41FA5}">
                      <a16:colId xmlns:a16="http://schemas.microsoft.com/office/drawing/2014/main" val="636062740"/>
                    </a:ext>
                  </a:extLst>
                </a:gridCol>
              </a:tblGrid>
              <a:tr h="862213">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a:noFill/>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alpha val="5000"/>
                      </a:schemeClr>
                    </a:solidFill>
                  </a:tcPr>
                </a:tc>
                <a:tc gridSpan="2">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스포츠는 인간이 제도화된 규범과 움직임 기술을 바탕으로 타인 및 주변 세계와 소통하며 바람직한 구성원으로 성장하는 데 이바지한다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스포츠는 인간이 환경과 상호작용하고 다양한 기술과 창의적인 전략을 발휘하며 한계를 극복하는 과정에서 발달한다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스포츠를 다양한 방식으로 체험함으로써 움직임의 즐거움을 느끼고 활동적인 삶의 태도를 배운다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36000" marT="28800" marB="288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98425" marR="0" indent="-9842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문화적 전통은 스포츠의 고유한 기술과 방법을 경기에 적용하고 제도화된 규범을 준수함으로써 유지된다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650" b="0" kern="0" spc="0" dirty="0">
                        <a:ln>
                          <a:solidFill>
                            <a:schemeClr val="bg1">
                              <a:alpha val="0"/>
                            </a:schemeClr>
                          </a:solidFill>
                        </a:ln>
                        <a:solidFill>
                          <a:schemeClr val="tx1">
                            <a:lumMod val="85000"/>
                            <a:lumOff val="15000"/>
                          </a:schemeClr>
                        </a:solidFill>
                        <a:effectLst/>
                        <a:latin typeface="나눔스퀘어" panose="020B0600000101010101" pitchFamily="50" charset="-127"/>
                        <a:ea typeface="나눔스퀘어" panose="020B0600000101010101" pitchFamily="50" charset="-127"/>
                        <a:cs typeface="+mn-cs"/>
                      </a:endParaRPr>
                    </a:p>
                  </a:txBody>
                  <a:tcPr marL="72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수행은 스포츠 유형별 기능을 경기 상황에 맞게 적용 함으로써 고도화된다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스포츠의 다양한 문화를 경험하고 제도화된 규범을 준수함으로써 바람직한 인성을 함양한다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인문 문화 및 경기 문화 양식에 대한 성찰은 인간의 스포츠 향유를 다양하게 확장하고 행복한 삶으로 이끈다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 경기 문화를 사회 변화에 맞게 개선하고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다양한 문화와 연계함으로써 스포츠를 문화적으로 발전시킨다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ko-KR" altLang="en-US" dirty="0"/>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인문 문화 및 경기 문화 양식에 대한 성찰은 인간의 스포츠 향유를 다양하게 확장하고 행복한 삶으로 이끈다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 경기 문화를 사회 변화에 맞게 개선하고</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다양한 문화와 연계함으로써 스포츠를 문화적으로 발전시킨다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gridSpan="2">
                  <a:txBody>
                    <a:bodyPr/>
                    <a:lstStyle/>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현상은 사회과학적 분석과 자연과학적 분석에 기초하여 원리가 밝혀지고 이론으로 정립된다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스포츠를 사회과학적</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자연과학적으로 탐구하고</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과학 분야의 융합적 관계를 발견하고 실제 스포츠에 적용한다</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36000" marT="28800" marB="28800"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latinLnBrk="1"/>
                      <a:endParaRPr lang="ko-KR" altLang="en-US"/>
                    </a:p>
                  </a:txBody>
                  <a:tcPr>
                    <a:lnL w="12700" cmpd="sng">
                      <a:noFill/>
                      <a:prstDash val="solid"/>
                    </a:lnL>
                  </a:tcPr>
                </a:tc>
                <a:extLst>
                  <a:ext uri="{0D108BD9-81ED-4DB2-BD59-A6C34878D82A}">
                    <a16:rowId xmlns:a16="http://schemas.microsoft.com/office/drawing/2014/main" val="1419721784"/>
                  </a:ext>
                </a:extLst>
              </a:tr>
              <a:tr h="194249">
                <a:tc rowSpan="3">
                  <a:txBody>
                    <a:bodyPr/>
                    <a:lstStyle/>
                    <a:p>
                      <a:pPr marL="0" marR="0" indent="0" algn="r" fontAlgn="base" latinLnBrk="0">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구분</a:t>
                      </a:r>
                      <a:endParaRPr lang="en-US" altLang="ko-KR"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r" fontAlgn="base" latinLnBrk="0">
                        <a:lnSpc>
                          <a:spcPct val="100000"/>
                        </a:lnSpc>
                        <a:spcBef>
                          <a:spcPts val="0"/>
                        </a:spcBef>
                        <a:spcAft>
                          <a:spcPts val="0"/>
                        </a:spcAft>
                      </a:pPr>
                      <a:endParaRPr lang="en-US" altLang="ko-KR"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범주</a:t>
                      </a:r>
                    </a:p>
                  </a:txBody>
                  <a:tcPr marL="72000" marR="72000" marT="36000" marB="36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89F98"/>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rgbClr val="189F98"/>
                    </a:solidFill>
                  </a:tcPr>
                </a:tc>
                <a:tc gridSpan="9">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내용 요소</a:t>
                      </a:r>
                    </a:p>
                  </a:txBody>
                  <a:tcPr marL="72000" marR="72000" marT="28800" marB="2880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gradFill>
                      <a:gsLst>
                        <a:gs pos="64000">
                          <a:srgbClr val="935A9E"/>
                        </a:gs>
                        <a:gs pos="51000">
                          <a:srgbClr val="276DB5"/>
                        </a:gs>
                        <a:gs pos="21000">
                          <a:srgbClr val="0F958E"/>
                        </a:gs>
                      </a:gsLst>
                      <a:lin ang="0" scaled="0"/>
                    </a:gra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lnL w="12700" cmpd="sng">
                      <a:noFill/>
                      <a:prstDash val="solid"/>
                    </a:lnL>
                    <a:lnT w="12700" cmpd="sng">
                      <a:noFill/>
                      <a:prstDash val="solid"/>
                    </a:lnT>
                  </a:tcPr>
                </a:tc>
                <a:tc hMerge="1">
                  <a:txBody>
                    <a:bodyPr/>
                    <a:lstStyle/>
                    <a:p>
                      <a:pPr latinLnBrk="1"/>
                      <a:endParaRPr lang="ko-KR" altLang="en-US"/>
                    </a:p>
                  </a:txBody>
                  <a:tcPr>
                    <a:lnL w="12700" cmpd="sng">
                      <a:noFill/>
                      <a:prstDash val="solid"/>
                    </a:lnL>
                  </a:tcPr>
                </a:tc>
                <a:tc hMerge="1">
                  <a:txBody>
                    <a:bodyPr/>
                    <a:lstStyle/>
                    <a:p>
                      <a:pPr latinLnBrk="1"/>
                      <a:endParaRPr lang="ko-KR" altLang="en-US"/>
                    </a:p>
                  </a:txBody>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189F98"/>
                      </a:solid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tc>
                <a:tc hMerge="1">
                  <a:txBody>
                    <a:bodyPr/>
                    <a:lstStyle/>
                    <a:p>
                      <a:pPr latinLnBrk="1"/>
                      <a:endParaRPr lang="ko-KR" altLang="en-US"/>
                    </a:p>
                  </a:txBody>
                  <a:tcPr>
                    <a:lnL w="12700" cmpd="sng">
                      <a:noFill/>
                      <a:prstDash val="solid"/>
                    </a:lnL>
                  </a:tcPr>
                </a:tc>
                <a:extLst>
                  <a:ext uri="{0D108BD9-81ED-4DB2-BD59-A6C34878D82A}">
                    <a16:rowId xmlns:a16="http://schemas.microsoft.com/office/drawing/2014/main" val="3693987820"/>
                  </a:ext>
                </a:extLst>
              </a:tr>
              <a:tr h="194249">
                <a:tc vMerge="1">
                  <a:txBody>
                    <a:bodyPr/>
                    <a:lstStyle/>
                    <a:p>
                      <a:pPr latinLnBrk="1"/>
                      <a:endParaRPr lang="ko-KR" altLang="en-US"/>
                    </a:p>
                  </a:txBody>
                  <a:tcPr/>
                </a:tc>
                <a:tc gridSpan="2">
                  <a:txBody>
                    <a:bodyPr/>
                    <a:lstStyle/>
                    <a:p>
                      <a:pPr marL="0" marR="0" indent="0" algn="ctr" fontAlgn="base" latinLnBrk="0">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초등학교</a:t>
                      </a:r>
                    </a:p>
                  </a:txBody>
                  <a:tcPr marL="72000" marR="72000" marT="28800" marB="28800" anchor="ctr">
                    <a:lnL w="12700"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중학교</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gridSpan="6">
                  <a:txBody>
                    <a:bodyPr/>
                    <a:lstStyle/>
                    <a:p>
                      <a:pPr algn="ctr" latinLnBrk="1"/>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고등학교</a:t>
                      </a:r>
                      <a:endParaRPr lang="ko-KR" altLang="en-US" dirty="0">
                        <a:latin typeface="나눔스퀘어" panose="020B0600000101010101" pitchFamily="50" charset="-127"/>
                        <a:ea typeface="나눔스퀘어" panose="020B0600000101010101" pitchFamily="50" charset="-127"/>
                      </a:endParaRPr>
                    </a:p>
                  </a:txBody>
                  <a:tcPr marL="72000" marR="72000" marT="28800" marB="28800" anchor="ctr">
                    <a:lnL w="9525"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latinLnBrk="1"/>
                      <a:endParaRPr lang="ko-KR" altLang="en-US"/>
                    </a:p>
                  </a:txBody>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latinLnBrk="1"/>
                      <a:endParaRPr lang="ko-KR" altLang="en-US"/>
                    </a:p>
                  </a:txBody>
                  <a:tcPr/>
                </a:tc>
                <a:tc hMerge="1">
                  <a:txBody>
                    <a:bodyPr/>
                    <a:lstStyle/>
                    <a:p>
                      <a:pPr marL="0" marR="0" indent="0" algn="ctr" fontAlgn="base" latinLnBrk="0">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tx1">
                        <a:alpha val="5000"/>
                      </a:schemeClr>
                    </a:solidFill>
                  </a:tcPr>
                </a:tc>
                <a:extLst>
                  <a:ext uri="{0D108BD9-81ED-4DB2-BD59-A6C34878D82A}">
                    <a16:rowId xmlns:a16="http://schemas.microsoft.com/office/drawing/2014/main" val="1257751075"/>
                  </a:ext>
                </a:extLst>
              </a:tr>
              <a:tr h="179049">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8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12700" cap="flat" cmpd="sng" algn="ctr">
                      <a:solidFill>
                        <a:schemeClr val="bg1"/>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latinLnBrk="1"/>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 </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2">
                  <a:txBody>
                    <a:bodyPr/>
                    <a:lstStyle/>
                    <a:p>
                      <a:pPr algn="ctr" latinLnBrk="1"/>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생활 </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gridSpan="2">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문화</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과학</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1836140"/>
                  </a:ext>
                </a:extLst>
              </a:tr>
              <a:tr h="255050">
                <a:tc rowSpan="2">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12700" cap="flat" cmpd="sng" algn="ctr">
                      <a:solidFill>
                        <a:srgbClr val="189F98"/>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기존 움직임의 기초 기술</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 유형별 움직임 기술</a:t>
                      </a:r>
                    </a:p>
                  </a:txBody>
                  <a:tcPr marL="72000" marR="72000" marT="28800" marB="28800" anchor="ctr">
                    <a:lnL w="12700" cap="flat" cmpd="sng" algn="ctr">
                      <a:solidFill>
                        <a:schemeClr val="bg1">
                          <a:lumMod val="85000"/>
                        </a:schemeClr>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기술형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전략형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생태형</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 유형별 활동</a:t>
                      </a:r>
                    </a:p>
                  </a:txBody>
                  <a:tcPr marL="72000" marR="72000" marT="28800" marB="28800" anchor="ctr">
                    <a:lnL w="6350" cap="flat" cmpd="sng" algn="ctr">
                      <a:solidFill>
                        <a:srgbClr val="91CFCC"/>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기술형</a:t>
                      </a:r>
                      <a:r>
                        <a:rPr lang="en-US" altLang="ko-KR"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전략형</a:t>
                      </a:r>
                      <a:r>
                        <a:rPr lang="en-US" altLang="ko-KR"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생태형</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 </a:t>
                      </a:r>
                      <a:endPar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기술형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전략형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생태형 스포츠 </a:t>
                      </a:r>
                    </a:p>
                  </a:txBody>
                  <a:tcPr marL="72000" marR="72000" marT="28800" marB="28800" anchor="ctr">
                    <a:lnL w="6350" cap="flat" cmpd="sng" algn="ctr">
                      <a:solidFill>
                        <a:schemeClr val="bg1">
                          <a:lumMod val="85000"/>
                        </a:schemeClr>
                      </a:solidFill>
                      <a:prstDash val="solid"/>
                      <a:round/>
                      <a:headEnd type="none" w="med" len="med"/>
                      <a:tailEnd type="none" w="med" len="med"/>
                    </a:lnL>
                    <a:lnR w="6350" cap="flat" cmpd="sng" algn="ctr">
                      <a:solidFill>
                        <a:srgbClr val="DACEE2"/>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tc gridSpan="2">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영역형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필드형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네트형</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생활</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자연환경형 스포츠</a:t>
                      </a:r>
                    </a:p>
                  </a:txBody>
                  <a:tcPr marL="72000" marR="72000" marT="28800" marB="28800" anchor="ctr">
                    <a:lnL w="6350" cap="flat" cmpd="sng" algn="ctr">
                      <a:solidFill>
                        <a:srgbClr val="DACEE2"/>
                      </a:solidFill>
                      <a:prstDash val="solid"/>
                      <a:round/>
                      <a:headEnd type="none" w="med" len="med"/>
                      <a:tailEnd type="none" w="med" len="med"/>
                    </a:lnL>
                    <a:lnR w="6350" cap="flat" cmpd="sng" algn="ctr">
                      <a:solidFill>
                        <a:srgbClr val="DACEE2"/>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tc hMerge="1">
                  <a:txBody>
                    <a:bodyPr/>
                    <a:lstStyle/>
                    <a:p>
                      <a:pPr latinLnBrk="1"/>
                      <a:endParaRPr lang="ko-KR" altLang="en-US"/>
                    </a:p>
                  </a:txBody>
                  <a:tcPr/>
                </a:tc>
                <a:tc gridSpan="2">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 인문</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경기문화</a:t>
                      </a:r>
                    </a:p>
                  </a:txBody>
                  <a:tcPr marL="72000" marR="72000" marT="28800" marB="28800" anchor="ctr">
                    <a:lnL w="6350" cap="flat" cmpd="sng" algn="ctr">
                      <a:solidFill>
                        <a:srgbClr val="DACEE2"/>
                      </a:solidFill>
                      <a:prstDash val="solid"/>
                      <a:round/>
                      <a:headEnd type="none" w="med" len="med"/>
                      <a:tailEnd type="none" w="med" len="med"/>
                    </a:lnL>
                    <a:lnR w="6350" cap="flat" cmpd="sng" algn="ctr">
                      <a:solidFill>
                        <a:srgbClr val="DACEE2"/>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tc hMerge="1">
                  <a:txBody>
                    <a:bodyPr/>
                    <a:lstStyle/>
                    <a:p>
                      <a:pPr latinLnBrk="1"/>
                      <a:endParaRPr lang="ko-KR" altLang="en-US"/>
                    </a:p>
                  </a:txBody>
                  <a:tcPr/>
                </a:tc>
                <a:tc>
                  <a:txBody>
                    <a:bodyPr/>
                    <a:lstStyle/>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 사회</a:t>
                      </a:r>
                      <a:r>
                        <a:rPr lang="en-US" altLang="ko-KR"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1" hangingPunct="1">
                        <a:lnSpc>
                          <a:spcPct val="100000"/>
                        </a:lnSpc>
                        <a:spcBef>
                          <a:spcPts val="0"/>
                        </a:spcBef>
                        <a:spcAft>
                          <a:spcPts val="0"/>
                        </a:spcAft>
                        <a:buClr>
                          <a:srgbClr val="189F98"/>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자연과학</a:t>
                      </a:r>
                    </a:p>
                  </a:txBody>
                  <a:tcPr marL="72000" marR="72000" marT="28800" marB="28800" anchor="ctr">
                    <a:lnL w="6350" cap="flat" cmpd="sng" algn="ctr">
                      <a:solidFill>
                        <a:srgbClr val="DACEE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1293561713"/>
                  </a:ext>
                </a:extLst>
              </a:tr>
              <a:tr h="1031090">
                <a:tc vMerge="1">
                  <a:txBody>
                    <a:bodyPr/>
                    <a:lstStyle/>
                    <a:p>
                      <a:pPr latinLnBrk="1"/>
                      <a:endParaRPr lang="ko-KR" altLang="en-US"/>
                    </a:p>
                  </a:txBody>
                  <a:tcPr/>
                </a:tc>
                <a:tc>
                  <a:txBody>
                    <a:bodyPr/>
                    <a:lstStyle/>
                    <a:p>
                      <a:pPr marL="53975" marR="0" lvl="0" indent="-5397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움직임 기술</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 움직임 기술의 종류와</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수행 방법</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스포츠에서의 기본 움직임 기술 수행 방법</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36000" marT="21600" marB="21600">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유형</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유형별 움직임 기술 응용 방법</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활동 방법과 기본 전략</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역사와 특성</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기능과 </a:t>
                      </a:r>
                      <a:endPar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l" defTabSz="914400" rtl="0" eaLnBrk="1" fontAlgn="base" latinLnBrk="0" hangingPunct="1">
                        <a:lnSpc>
                          <a:spcPct val="100000"/>
                        </a:lnSpc>
                        <a:spcBef>
                          <a:spcPts val="0"/>
                        </a:spcBef>
                        <a:spcAft>
                          <a:spcPts val="0"/>
                        </a:spcAft>
                        <a:buClr>
                          <a:srgbClr val="276DB5"/>
                        </a:buClr>
                        <a:buFont typeface="Arial" panose="020B0604020202020204" pitchFamily="34" charset="0"/>
                        <a:buNone/>
                      </a:pP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수행 원리</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방법과 전략</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문화</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경기 기능과 </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과학적 원리 </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경기 방법 및</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생활자연형 스포츠의 문화</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생활자연형 스포츠와 체력</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생활자연형 스포츠의 </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 기능과 과학적 원리</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생활자연형 스포츠의 </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창의적 경기 전략 </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인문</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 문화의 개념 및 특성</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역사와 철학</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문학과 예술</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문화의 구성 체계 및 방법</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endPar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사회</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a:t>
                      </a:r>
                      <a:b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과학의 관계</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심리</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사회학적</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b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생리</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역학적 현상과 원리</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활동</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85523679"/>
                  </a:ext>
                </a:extLst>
              </a:tr>
              <a:tr h="1031090">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의미와 유형 이해하기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 움직임 기술과 스포츠의 관계 파악하기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 움직임 기술의 종류 파악하고 시도하기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유형별 움직임 기술 종류 파악하기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유형별 움직임 기술 시도하기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안전하게 움직이기</a:t>
                      </a:r>
                    </a:p>
                  </a:txBody>
                  <a:tcPr marL="54000" marR="36000" marT="21600" marB="216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유형 파악하기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유형별 움직임 기술 응용 방법 활용하기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기본 전략 적용하기</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안전하게 활동하기</a:t>
                      </a:r>
                    </a:p>
                  </a:txBody>
                  <a:tcPr marL="54000" marR="36000" marT="21600" marB="216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역사와 특성 비교하기</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수행 원리를 경기 기능에 적용하기 </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경기 방법과 전략을 경기에 활용하기</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안전하게 경기하기</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 pos="381000" algn="l"/>
                        </a:tabLst>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탐색하기 </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 pos="381000" algn="l"/>
                        </a:tabLst>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 분석하기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 pos="381000" algn="l"/>
                        </a:tabLst>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존중하기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체력 강화하기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 전이하기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수행 고도화하기</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비평하기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대회 기획 및 운영하기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대회 참여하기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분야 진로 설계하기</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latinLnBrk="1"/>
                      <a:endParaRPr lang="ko-KR" altLang="en-US"/>
                    </a:p>
                  </a:txBody>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현상을 과학적으로 탐구하기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현상에 과학적 이론 적용하기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참여하기</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과학 분야 진로 설계하기</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734689">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chemeClr val="tx1">
                        <a:alpha val="5000"/>
                      </a:schemeClr>
                    </a:solidFill>
                  </a:tcPr>
                </a:tc>
                <a:tc>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움직임 수행의 자신감과 적극성</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최선을 다하는 태도</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게임 규칙 준수</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개방성</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활동 참여의 적극성</a:t>
                      </a:r>
                    </a:p>
                  </a:txBody>
                  <a:tcPr marL="54000" marR="36000" marT="21600" marB="216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목표 달성 의지</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상대 기술 인정</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팀원과의 협력</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구성원 배려</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환경을 아끼는 태도</a:t>
                      </a:r>
                    </a:p>
                    <a:p>
                      <a:pPr marL="53975" marR="0" indent="-5397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감사하는 태도</a:t>
                      </a:r>
                    </a:p>
                  </a:txBody>
                  <a:tcPr marL="54000" marR="36000" marT="21600" marB="216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 수련에 대한 인내심</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도전적 경기 태도</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팀워크와 신뢰</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페어플레이</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 개선을 위한 공동체 의식</a:t>
                      </a:r>
                    </a:p>
                    <a:p>
                      <a:pPr marL="53975" marR="0" indent="-53975"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친화적인 태도</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기술 개선에 대한 적극성</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신체적 자기효능감</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스포츠퍼슨십</a:t>
                      </a:r>
                      <a:endPar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수행에 대한 </a:t>
                      </a:r>
                      <a:r>
                        <a:rPr lang="ko-KR" altLang="en-US" sz="6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유능감</a:t>
                      </a:r>
                      <a:endPar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스포츠에 대한 환경친화적 태도</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latinLnBrk="1"/>
                      <a:endParaRPr lang="ko-KR" altLang="en-US"/>
                    </a:p>
                  </a:txBody>
                  <a:tcPr/>
                </a:tc>
                <a:tc gridSpan="2">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문화에 대한 비판적 태도</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문화에 대한 확산적 사고</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latinLnBrk="1"/>
                      <a:endParaRPr lang="ko-KR" altLang="en-US"/>
                    </a:p>
                  </a:txBody>
                  <a:tcPr/>
                </a:tc>
                <a:tc>
                  <a:txBody>
                    <a:bodyPr/>
                    <a:lstStyle/>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과학을 융합하는 태도</a:t>
                      </a:r>
                    </a:p>
                    <a:p>
                      <a:pPr marL="53975" marR="0" indent="-53975"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6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스포츠에 대한 과학적 안목</a:t>
                      </a:r>
                    </a:p>
                  </a:txBody>
                  <a:tcPr marL="54000" marR="36000" marT="21600" marB="216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2" name="그룹 1">
            <a:extLst>
              <a:ext uri="{FF2B5EF4-FFF2-40B4-BE49-F238E27FC236}">
                <a16:creationId xmlns:a16="http://schemas.microsoft.com/office/drawing/2014/main" id="{C34F2FA2-DBAF-685B-6E8C-B673EDF6D8CD}"/>
              </a:ext>
            </a:extLst>
          </p:cNvPr>
          <p:cNvGrpSpPr/>
          <p:nvPr/>
        </p:nvGrpSpPr>
        <p:grpSpPr>
          <a:xfrm>
            <a:off x="468313" y="1268760"/>
            <a:ext cx="3280374" cy="279806"/>
            <a:chOff x="468312" y="1266631"/>
            <a:chExt cx="3280374" cy="279806"/>
          </a:xfrm>
        </p:grpSpPr>
        <p:sp>
          <p:nvSpPr>
            <p:cNvPr id="3" name="TextBox 2">
              <a:extLst>
                <a:ext uri="{FF2B5EF4-FFF2-40B4-BE49-F238E27FC236}">
                  <a16:creationId xmlns:a16="http://schemas.microsoft.com/office/drawing/2014/main" id="{F68DBB73-D617-E3A1-2C55-F91C472FB4F7}"/>
                </a:ext>
              </a:extLst>
            </p:cNvPr>
            <p:cNvSpPr txBox="1"/>
            <p:nvPr/>
          </p:nvSpPr>
          <p:spPr>
            <a:xfrm>
              <a:off x="762291" y="1266631"/>
              <a:ext cx="298639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내용 체계와 요소</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스포츠</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영역</a:t>
              </a:r>
            </a:p>
          </p:txBody>
        </p:sp>
        <p:grpSp>
          <p:nvGrpSpPr>
            <p:cNvPr id="4" name="그룹 3">
              <a:extLst>
                <a:ext uri="{FF2B5EF4-FFF2-40B4-BE49-F238E27FC236}">
                  <a16:creationId xmlns:a16="http://schemas.microsoft.com/office/drawing/2014/main" id="{66C45A35-3399-4FEF-E4B4-62642CA39066}"/>
                </a:ext>
              </a:extLst>
            </p:cNvPr>
            <p:cNvGrpSpPr/>
            <p:nvPr/>
          </p:nvGrpSpPr>
          <p:grpSpPr>
            <a:xfrm>
              <a:off x="468312" y="1271588"/>
              <a:ext cx="238127" cy="274849"/>
              <a:chOff x="4333875" y="3152775"/>
              <a:chExt cx="478059" cy="551783"/>
            </a:xfrm>
          </p:grpSpPr>
          <p:sp>
            <p:nvSpPr>
              <p:cNvPr id="5" name="자유형: 도형 4">
                <a:extLst>
                  <a:ext uri="{FF2B5EF4-FFF2-40B4-BE49-F238E27FC236}">
                    <a16:creationId xmlns:a16="http://schemas.microsoft.com/office/drawing/2014/main" id="{DC53FA1E-F6EF-32FA-5EE0-166D2396364C}"/>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 name="자유형: 도형 5">
                <a:extLst>
                  <a:ext uri="{FF2B5EF4-FFF2-40B4-BE49-F238E27FC236}">
                    <a16:creationId xmlns:a16="http://schemas.microsoft.com/office/drawing/2014/main" id="{20F17251-E948-F6F6-189F-99C201116000}"/>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33D1C33-073F-3C34-A598-55CEC507805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8" name="그룹 7">
            <a:extLst>
              <a:ext uri="{FF2B5EF4-FFF2-40B4-BE49-F238E27FC236}">
                <a16:creationId xmlns:a16="http://schemas.microsoft.com/office/drawing/2014/main" id="{512914BD-B770-59AE-D779-06258A91AA64}"/>
              </a:ext>
            </a:extLst>
          </p:cNvPr>
          <p:cNvGrpSpPr/>
          <p:nvPr/>
        </p:nvGrpSpPr>
        <p:grpSpPr>
          <a:xfrm>
            <a:off x="230595" y="348573"/>
            <a:ext cx="1848956" cy="492443"/>
            <a:chOff x="230595" y="348573"/>
            <a:chExt cx="1848956" cy="492443"/>
          </a:xfrm>
        </p:grpSpPr>
        <p:sp>
          <p:nvSpPr>
            <p:cNvPr id="9" name="TextBox 8">
              <a:extLst>
                <a:ext uri="{FF2B5EF4-FFF2-40B4-BE49-F238E27FC236}">
                  <a16:creationId xmlns:a16="http://schemas.microsoft.com/office/drawing/2014/main" id="{60706738-082F-B394-AF73-F4B7F0ADD73C}"/>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0" name="TextBox 9">
              <a:extLst>
                <a:ext uri="{FF2B5EF4-FFF2-40B4-BE49-F238E27FC236}">
                  <a16:creationId xmlns:a16="http://schemas.microsoft.com/office/drawing/2014/main" id="{A88F63C2-A6EC-ED0E-BF67-70E5722692AD}"/>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1" name="직선 연결선 10">
              <a:extLst>
                <a:ext uri="{FF2B5EF4-FFF2-40B4-BE49-F238E27FC236}">
                  <a16:creationId xmlns:a16="http://schemas.microsoft.com/office/drawing/2014/main" id="{D493A8AD-CE56-BA45-289D-68F4B491B5F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7" name="사각형: 둥근 모서리 46">
            <a:extLst>
              <a:ext uri="{FF2B5EF4-FFF2-40B4-BE49-F238E27FC236}">
                <a16:creationId xmlns:a16="http://schemas.microsoft.com/office/drawing/2014/main" id="{A231162C-5F95-7C99-CACE-B9CA171CD517}"/>
              </a:ext>
            </a:extLst>
          </p:cNvPr>
          <p:cNvSpPr/>
          <p:nvPr/>
        </p:nvSpPr>
        <p:spPr>
          <a:xfrm>
            <a:off x="468313" y="1676217"/>
            <a:ext cx="8207374" cy="4486431"/>
          </a:xfrm>
          <a:prstGeom prst="roundRect">
            <a:avLst>
              <a:gd name="adj" fmla="val 1251"/>
            </a:avLst>
          </a:prstGeom>
          <a:noFill/>
          <a:ln w="1905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AF022AAC-2F37-B37F-A529-7E2EE6C86EE1}"/>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12" name="그룹 11">
            <a:extLst>
              <a:ext uri="{FF2B5EF4-FFF2-40B4-BE49-F238E27FC236}">
                <a16:creationId xmlns:a16="http://schemas.microsoft.com/office/drawing/2014/main" id="{3D069ED9-A8F1-61AA-19E2-781388BA88C4}"/>
              </a:ext>
            </a:extLst>
          </p:cNvPr>
          <p:cNvGrpSpPr/>
          <p:nvPr/>
        </p:nvGrpSpPr>
        <p:grpSpPr>
          <a:xfrm>
            <a:off x="4831710" y="4396740"/>
            <a:ext cx="3821285" cy="1765609"/>
            <a:chOff x="4571277" y="3059887"/>
            <a:chExt cx="3821285" cy="1765609"/>
          </a:xfrm>
        </p:grpSpPr>
        <p:sp>
          <p:nvSpPr>
            <p:cNvPr id="16" name="사각형: 둥근 모서리 15">
              <a:extLst>
                <a:ext uri="{FF2B5EF4-FFF2-40B4-BE49-F238E27FC236}">
                  <a16:creationId xmlns:a16="http://schemas.microsoft.com/office/drawing/2014/main" id="{4534F05F-7022-4D9E-C5A0-EAD2FE3B4006}"/>
                </a:ext>
              </a:extLst>
            </p:cNvPr>
            <p:cNvSpPr/>
            <p:nvPr/>
          </p:nvSpPr>
          <p:spPr>
            <a:xfrm>
              <a:off x="4571277" y="3059887"/>
              <a:ext cx="3821285" cy="1765609"/>
            </a:xfrm>
            <a:prstGeom prst="roundRect">
              <a:avLst>
                <a:gd name="adj" fmla="val 5174"/>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7" name="사각형: 둥근 위쪽 모서리 16">
              <a:extLst>
                <a:ext uri="{FF2B5EF4-FFF2-40B4-BE49-F238E27FC236}">
                  <a16:creationId xmlns:a16="http://schemas.microsoft.com/office/drawing/2014/main" id="{AA4AFB4D-8211-455D-9BBA-D0B09C6553B3}"/>
                </a:ext>
              </a:extLst>
            </p:cNvPr>
            <p:cNvSpPr/>
            <p:nvPr/>
          </p:nvSpPr>
          <p:spPr>
            <a:xfrm>
              <a:off x="4589713" y="3059887"/>
              <a:ext cx="3793795" cy="381600"/>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8" name="TextBox 17">
              <a:extLst>
                <a:ext uri="{FF2B5EF4-FFF2-40B4-BE49-F238E27FC236}">
                  <a16:creationId xmlns:a16="http://schemas.microsoft.com/office/drawing/2014/main" id="{DB0F1460-061E-679A-D220-7059D62F2C32}"/>
                </a:ext>
              </a:extLst>
            </p:cNvPr>
            <p:cNvSpPr txBox="1"/>
            <p:nvPr/>
          </p:nvSpPr>
          <p:spPr>
            <a:xfrm>
              <a:off x="4722795" y="3539048"/>
              <a:ext cx="2814873"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기본 움직임 기술 수행 및 응용 방법</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경기 기능과 수행원리</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경기 기능과 과학적 원리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스포츠의 현상과 원리</a:t>
              </a:r>
            </a:p>
          </p:txBody>
        </p:sp>
        <p:sp>
          <p:nvSpPr>
            <p:cNvPr id="19" name="TextBox 18">
              <a:extLst>
                <a:ext uri="{FF2B5EF4-FFF2-40B4-BE49-F238E27FC236}">
                  <a16:creationId xmlns:a16="http://schemas.microsoft.com/office/drawing/2014/main" id="{9F47955D-BC18-99BF-BD4B-DE7A63C972E6}"/>
                </a:ext>
              </a:extLst>
            </p:cNvPr>
            <p:cNvSpPr txBox="1"/>
            <p:nvPr/>
          </p:nvSpPr>
          <p:spPr>
            <a:xfrm>
              <a:off x="5788502" y="3167879"/>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지식</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이해 요소의 발달</a:t>
              </a:r>
            </a:p>
          </p:txBody>
        </p:sp>
        <p:sp>
          <p:nvSpPr>
            <p:cNvPr id="20" name="TextBox 19">
              <a:extLst>
                <a:ext uri="{FF2B5EF4-FFF2-40B4-BE49-F238E27FC236}">
                  <a16:creationId xmlns:a16="http://schemas.microsoft.com/office/drawing/2014/main" id="{63C5265B-C6A4-B9E3-A08D-47094D3DE733}"/>
                </a:ext>
              </a:extLst>
            </p:cNvPr>
            <p:cNvSpPr txBox="1"/>
            <p:nvPr/>
          </p:nvSpPr>
          <p:spPr>
            <a:xfrm>
              <a:off x="4722795" y="4093886"/>
              <a:ext cx="2281074" cy="646331"/>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활동 방법과 기본 전략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경기 방법과 전략 </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경기 방법 및 전략</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경기 활동과 창의적 경기 전략 </a:t>
              </a:r>
            </a:p>
          </p:txBody>
        </p:sp>
      </p:grpSp>
      <p:grpSp>
        <p:nvGrpSpPr>
          <p:cNvPr id="21" name="그룹 20">
            <a:extLst>
              <a:ext uri="{FF2B5EF4-FFF2-40B4-BE49-F238E27FC236}">
                <a16:creationId xmlns:a16="http://schemas.microsoft.com/office/drawing/2014/main" id="{D8BA87C4-103E-927A-AF4F-93EBA8C31D27}"/>
              </a:ext>
            </a:extLst>
          </p:cNvPr>
          <p:cNvGrpSpPr/>
          <p:nvPr/>
        </p:nvGrpSpPr>
        <p:grpSpPr>
          <a:xfrm>
            <a:off x="4831710" y="2557137"/>
            <a:ext cx="3821285" cy="1765609"/>
            <a:chOff x="4571277" y="3059887"/>
            <a:chExt cx="3821285" cy="1765609"/>
          </a:xfrm>
        </p:grpSpPr>
        <p:sp>
          <p:nvSpPr>
            <p:cNvPr id="22" name="사각형: 둥근 모서리 21">
              <a:extLst>
                <a:ext uri="{FF2B5EF4-FFF2-40B4-BE49-F238E27FC236}">
                  <a16:creationId xmlns:a16="http://schemas.microsoft.com/office/drawing/2014/main" id="{64266A88-AEE7-D318-4B44-C284989B0C26}"/>
                </a:ext>
              </a:extLst>
            </p:cNvPr>
            <p:cNvSpPr/>
            <p:nvPr/>
          </p:nvSpPr>
          <p:spPr>
            <a:xfrm>
              <a:off x="4571277" y="3059887"/>
              <a:ext cx="3821285" cy="1765609"/>
            </a:xfrm>
            <a:prstGeom prst="roundRect">
              <a:avLst>
                <a:gd name="adj" fmla="val 5174"/>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3" name="사각형: 둥근 위쪽 모서리 22">
              <a:extLst>
                <a:ext uri="{FF2B5EF4-FFF2-40B4-BE49-F238E27FC236}">
                  <a16:creationId xmlns:a16="http://schemas.microsoft.com/office/drawing/2014/main" id="{43DB7D3A-2FE3-6B97-1091-22C1E65D5A51}"/>
                </a:ext>
              </a:extLst>
            </p:cNvPr>
            <p:cNvSpPr/>
            <p:nvPr/>
          </p:nvSpPr>
          <p:spPr>
            <a:xfrm>
              <a:off x="4589713" y="3059887"/>
              <a:ext cx="3793795" cy="381600"/>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4" name="TextBox 23">
              <a:extLst>
                <a:ext uri="{FF2B5EF4-FFF2-40B4-BE49-F238E27FC236}">
                  <a16:creationId xmlns:a16="http://schemas.microsoft.com/office/drawing/2014/main" id="{3FA5FFC4-C7EF-FD4E-BC9A-E5866E498935}"/>
                </a:ext>
              </a:extLst>
            </p:cNvPr>
            <p:cNvSpPr txBox="1"/>
            <p:nvPr/>
          </p:nvSpPr>
          <p:spPr>
            <a:xfrm>
              <a:off x="4722795" y="3549258"/>
              <a:ext cx="3598742" cy="1131079"/>
            </a:xfrm>
            <a:prstGeom prst="rect">
              <a:avLst/>
            </a:prstGeom>
            <a:noFill/>
          </p:spPr>
          <p:txBody>
            <a:bodyPr wrap="none" lIns="0" tIns="0" rIns="0" bIns="0" rtlCol="0" anchor="ctr">
              <a:spAutoFit/>
            </a:bodyPr>
            <a:lstStyle/>
            <a:p>
              <a:pPr marL="252000" indent="-457200"/>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움직임 수행의 자신감과 적극성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최선을 다하는 태도</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a:t>
              </a:r>
              <a:b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b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게임규칙 준수</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환경에 대한 개방성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활동 </a:t>
              </a:r>
              <a:b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b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참여의 적극성</a:t>
              </a:r>
            </a:p>
            <a:p>
              <a:pPr marL="252000" indent="-457200"/>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목표달성 의지</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상대기술 인정</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팀원과의 협력</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구성원 배려</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b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b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스포츠 환경을 아끼고 감사하는 태도 </a:t>
              </a:r>
            </a:p>
            <a:p>
              <a:pPr marL="252000" indent="-457200"/>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고</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인내심</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도전</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팀워크와 신뢰</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페어플레이</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 환경 개선의 </a:t>
              </a:r>
              <a:b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b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공동체 의식과 친화적 태도</a:t>
              </a:r>
            </a:p>
          </p:txBody>
        </p:sp>
        <p:sp>
          <p:nvSpPr>
            <p:cNvPr id="26" name="TextBox 25">
              <a:extLst>
                <a:ext uri="{FF2B5EF4-FFF2-40B4-BE49-F238E27FC236}">
                  <a16:creationId xmlns:a16="http://schemas.microsoft.com/office/drawing/2014/main" id="{AE56D782-98A5-D812-5E58-E4255377751F}"/>
                </a:ext>
              </a:extLst>
            </p:cNvPr>
            <p:cNvSpPr txBox="1"/>
            <p:nvPr/>
          </p:nvSpPr>
          <p:spPr>
            <a:xfrm>
              <a:off x="5788502" y="3167879"/>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가치</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 요소의 발달</a:t>
              </a:r>
            </a:p>
          </p:txBody>
        </p:sp>
      </p:grpSp>
    </p:spTree>
    <p:extLst>
      <p:ext uri="{BB962C8B-B14F-4D97-AF65-F5344CB8AC3E}">
        <p14:creationId xmlns:p14="http://schemas.microsoft.com/office/powerpoint/2010/main" val="5656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2" presetClass="path" presetSubtype="0" accel="50000" decel="50000" fill="hold" nodeType="withEffect">
                                  <p:stCondLst>
                                    <p:cond delay="0"/>
                                  </p:stCondLst>
                                  <p:childTnLst>
                                    <p:animMotion origin="layout" path="M 3.61111E-6 -3.7037E-7 L 3.61111E-6 0.0287 " pathEditMode="relative" rAng="0" ptsTypes="AA">
                                      <p:cBhvr>
                                        <p:cTn id="9" dur="500" spd="-100000" fill="hold"/>
                                        <p:tgtEl>
                                          <p:spTgt spid="21"/>
                                        </p:tgtEl>
                                        <p:attrNameLst>
                                          <p:attrName>ppt_x</p:attrName>
                                          <p:attrName>ppt_y</p:attrName>
                                        </p:attrNameLst>
                                      </p:cBhvr>
                                      <p:rCtr x="0" y="1435"/>
                                    </p:animMotion>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21"/>
                                        </p:tgtEl>
                                      </p:cBhvr>
                                    </p:animEffect>
                                    <p:set>
                                      <p:cBhvr>
                                        <p:cTn id="14" dur="1" fill="hold">
                                          <p:stCondLst>
                                            <p:cond delay="499"/>
                                          </p:stCondLst>
                                        </p:cTn>
                                        <p:tgtEl>
                                          <p:spTgt spid="2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42" presetClass="path" presetSubtype="0" accel="50000" decel="50000" fill="hold" nodeType="withEffect">
                                  <p:stCondLst>
                                    <p:cond delay="0"/>
                                  </p:stCondLst>
                                  <p:childTnLst>
                                    <p:animMotion origin="layout" path="M 3.61111E-6 2.59259E-6 L 3.61111E-6 0.0287 " pathEditMode="relative" rAng="0" ptsTypes="AA">
                                      <p:cBhvr>
                                        <p:cTn id="19" dur="500" spd="-100000" fill="hold"/>
                                        <p:tgtEl>
                                          <p:spTgt spid="12"/>
                                        </p:tgtEl>
                                        <p:attrNameLst>
                                          <p:attrName>ppt_x</p:attrName>
                                          <p:attrName>ppt_y</p:attrName>
                                        </p:attrNameLst>
                                      </p:cBhvr>
                                      <p:rCtr x="0" y="1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표 13">
            <a:extLst>
              <a:ext uri="{FF2B5EF4-FFF2-40B4-BE49-F238E27FC236}">
                <a16:creationId xmlns:a16="http://schemas.microsoft.com/office/drawing/2014/main" id="{5F04D314-DFD7-E635-ED3C-C0C7E85219D2}"/>
              </a:ext>
            </a:extLst>
          </p:cNvPr>
          <p:cNvGraphicFramePr>
            <a:graphicFrameLocks noGrp="1"/>
          </p:cNvGraphicFramePr>
          <p:nvPr>
            <p:extLst>
              <p:ext uri="{D42A27DB-BD31-4B8C-83A1-F6EECF244321}">
                <p14:modId xmlns:p14="http://schemas.microsoft.com/office/powerpoint/2010/main" val="2158471715"/>
              </p:ext>
            </p:extLst>
          </p:nvPr>
        </p:nvGraphicFramePr>
        <p:xfrm>
          <a:off x="468316" y="1683052"/>
          <a:ext cx="8207369" cy="4478825"/>
        </p:xfrm>
        <a:graphic>
          <a:graphicData uri="http://schemas.openxmlformats.org/drawingml/2006/table">
            <a:tbl>
              <a:tblPr/>
              <a:tblGrid>
                <a:gridCol w="431279">
                  <a:extLst>
                    <a:ext uri="{9D8B030D-6E8A-4147-A177-3AD203B41FA5}">
                      <a16:colId xmlns:a16="http://schemas.microsoft.com/office/drawing/2014/main" val="836507838"/>
                    </a:ext>
                  </a:extLst>
                </a:gridCol>
                <a:gridCol w="360040">
                  <a:extLst>
                    <a:ext uri="{9D8B030D-6E8A-4147-A177-3AD203B41FA5}">
                      <a16:colId xmlns:a16="http://schemas.microsoft.com/office/drawing/2014/main" val="2691026405"/>
                    </a:ext>
                  </a:extLst>
                </a:gridCol>
                <a:gridCol w="1195178">
                  <a:extLst>
                    <a:ext uri="{9D8B030D-6E8A-4147-A177-3AD203B41FA5}">
                      <a16:colId xmlns:a16="http://schemas.microsoft.com/office/drawing/2014/main" val="3813133584"/>
                    </a:ext>
                  </a:extLst>
                </a:gridCol>
                <a:gridCol w="388998">
                  <a:extLst>
                    <a:ext uri="{9D8B030D-6E8A-4147-A177-3AD203B41FA5}">
                      <a16:colId xmlns:a16="http://schemas.microsoft.com/office/drawing/2014/main" val="492958073"/>
                    </a:ext>
                  </a:extLst>
                </a:gridCol>
                <a:gridCol w="1166220">
                  <a:extLst>
                    <a:ext uri="{9D8B030D-6E8A-4147-A177-3AD203B41FA5}">
                      <a16:colId xmlns:a16="http://schemas.microsoft.com/office/drawing/2014/main" val="855553089"/>
                    </a:ext>
                  </a:extLst>
                </a:gridCol>
                <a:gridCol w="386481">
                  <a:extLst>
                    <a:ext uri="{9D8B030D-6E8A-4147-A177-3AD203B41FA5}">
                      <a16:colId xmlns:a16="http://schemas.microsoft.com/office/drawing/2014/main" val="1859948758"/>
                    </a:ext>
                  </a:extLst>
                </a:gridCol>
                <a:gridCol w="1168737">
                  <a:extLst>
                    <a:ext uri="{9D8B030D-6E8A-4147-A177-3AD203B41FA5}">
                      <a16:colId xmlns:a16="http://schemas.microsoft.com/office/drawing/2014/main" val="1586325412"/>
                    </a:ext>
                  </a:extLst>
                </a:gridCol>
                <a:gridCol w="374906">
                  <a:extLst>
                    <a:ext uri="{9D8B030D-6E8A-4147-A177-3AD203B41FA5}">
                      <a16:colId xmlns:a16="http://schemas.microsoft.com/office/drawing/2014/main" val="3624414388"/>
                    </a:ext>
                  </a:extLst>
                </a:gridCol>
                <a:gridCol w="1180312">
                  <a:extLst>
                    <a:ext uri="{9D8B030D-6E8A-4147-A177-3AD203B41FA5}">
                      <a16:colId xmlns:a16="http://schemas.microsoft.com/office/drawing/2014/main" val="7329516"/>
                    </a:ext>
                  </a:extLst>
                </a:gridCol>
                <a:gridCol w="331856">
                  <a:extLst>
                    <a:ext uri="{9D8B030D-6E8A-4147-A177-3AD203B41FA5}">
                      <a16:colId xmlns:a16="http://schemas.microsoft.com/office/drawing/2014/main" val="488307484"/>
                    </a:ext>
                  </a:extLst>
                </a:gridCol>
                <a:gridCol w="1223362">
                  <a:extLst>
                    <a:ext uri="{9D8B030D-6E8A-4147-A177-3AD203B41FA5}">
                      <a16:colId xmlns:a16="http://schemas.microsoft.com/office/drawing/2014/main" val="1621102793"/>
                    </a:ext>
                  </a:extLst>
                </a:gridCol>
              </a:tblGrid>
              <a:tr h="89764">
                <a:tc rowSpan="2">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영역</a:t>
                      </a:r>
                    </a:p>
                  </a:txBody>
                  <a:tcPr anchor="ct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0F958E"/>
                    </a:solidFill>
                  </a:tcPr>
                </a:tc>
                <a:tc gridSpan="2">
                  <a:txBody>
                    <a:bodyPr/>
                    <a:lstStyle/>
                    <a:p>
                      <a:pPr marL="0" marR="0" indent="0" algn="ctr" fontAlgn="base" latinLnBrk="0">
                        <a:lnSpc>
                          <a:spcPct val="100000"/>
                        </a:lnSpc>
                        <a:spcBef>
                          <a:spcPts val="0"/>
                        </a:spcBef>
                        <a:spcAft>
                          <a:spcPts val="0"/>
                        </a:spcAft>
                      </a:pPr>
                      <a:r>
                        <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 </a:t>
                      </a:r>
                      <a:r>
                        <a:rPr lang="en-US" altLang="ko-KR"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3~4</a:t>
                      </a:r>
                      <a:r>
                        <a:rPr lang="ko-KR" altLang="en-US" sz="850" b="0" kern="0" spc="0" dirty="0" err="1">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학년군</a:t>
                      </a:r>
                      <a:endPar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초등학교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5~6</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1~3</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&lt;</a:t>
                      </a: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체육</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 2&gt;</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&lt;</a:t>
                      </a: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스포츠 생활</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 2&gt;</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117170">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1210079">
                <a:tc rowSpan="3">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p>
                  </a:txBody>
                  <a:tcPr marL="48578" marR="48578" marT="28800" marB="288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움직임의 </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기초</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25200" marR="252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이동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방향 전환 달리기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뛰기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구르기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물에서 이동하기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비이동</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균형잡기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구부리기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회전하기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물에 뜨기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조작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던지기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굴리기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차기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잡기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치기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튀기기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몰기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타기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endPar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 스포츠 </a:t>
                      </a: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유형별 활동</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육상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경영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빙상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표적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활동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매트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뜀틀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평균대 활동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태권도 활동</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씨름 활동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p>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마루</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평균대</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철봉</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도마 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육상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스피드스케이트</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국궁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양궁 등</a:t>
                      </a:r>
                      <a:endPar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태권도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택견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씨름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레슬링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유도 등</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마루</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안마</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링</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도마</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철봉</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평균대</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평행봉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트랙 경기</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필드 경기</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경영</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스피드</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스케이팅</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err="1">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국궁</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양궁</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사격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투기형</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태권도</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씨름</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유도</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검도</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펜싱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복싱 등</a:t>
                      </a:r>
                      <a:r>
                        <a:rPr lang="en-US" altLang="ko-KR"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D98509"/>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endPar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555687">
                <a:tc vMerge="1">
                  <a:txBody>
                    <a:bodyPr/>
                    <a:lstStyle/>
                    <a:p>
                      <a:pPr latinLnBrk="1"/>
                      <a:endParaRPr lang="ko-KR" altLang="en-US"/>
                    </a:p>
                  </a:txBody>
                  <a:tcPr>
                    <a:lnT w="12700" cmpd="sng">
                      <a:noFill/>
                      <a:prstDash val="solid"/>
                    </a:lnT>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유형별 </a:t>
                      </a: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움직임 기술</a:t>
                      </a:r>
                    </a:p>
                  </a:txBody>
                  <a:tcPr marL="25200" marR="25200" marT="28800" marB="288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 유형별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앞뒤 구르기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3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옆돌기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전력 달리기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헤엄치기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발차기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 유형별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공던지기와 잡기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공몰기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공차기와 </a:t>
                      </a:r>
                      <a:b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멈추기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공치기와 받기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라켓으로 치기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 유형별 움직임</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균형 잡고 </a:t>
                      </a:r>
                      <a:b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이동하기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타고 버티기</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잡고 오르기 등</a:t>
                      </a:r>
                      <a:r>
                        <a:rPr lang="en-US" altLang="ko-KR"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유형별</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활동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축구형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농구형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핸드볼형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럭비형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하키형 게임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야구형 게임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배구형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배드민턴형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족구형 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탁구형 </a:t>
                      </a:r>
                      <a:b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게임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테니스형 게임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축구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농구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핸드볼</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럭비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하키 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야구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소프트볼 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배구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배드민턴</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탁구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테니스</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족구 등</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축구</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농구</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핸드볼</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럭비</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하키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배구</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배드민턴</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테니스</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탁구</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족구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야구</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소프트볼</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크리켓 등</a:t>
                      </a:r>
                      <a:r>
                        <a:rPr lang="en-US" altLang="ko-KR"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네트형필드형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p>
                  </a:txBody>
                  <a:tcPr marL="0" marR="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축구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농구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핸드볼</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럭비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하키 등</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배구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배드민턴</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테니스</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탁구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족구 등</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야구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소프트볼</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크리켓 등</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0829015"/>
                  </a:ext>
                </a:extLst>
              </a:tr>
              <a:tr h="1210079">
                <a:tc vMerge="1">
                  <a:txBody>
                    <a:bodyPr/>
                    <a:lstStyle/>
                    <a:p>
                      <a:pPr marL="0" marR="0" indent="0" algn="ctr" defTabSz="914400" rtl="0" eaLnBrk="1" fontAlgn="base" latinLnBrk="0" hangingPunct="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48578" marR="48578" marT="28800" marB="288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25200" marR="25200" marT="28800" marB="2880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유형별</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활동</a:t>
                      </a:r>
                    </a:p>
                  </a:txBody>
                  <a:tcPr marL="72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생활환경형</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골프형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활동</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err="1">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플라잉디스크형</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활동</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자전거타기형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활동</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인라인스케이팅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활동</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err="1">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스포츠클라이밍</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활동</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민속놀이 등</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자연환경형</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r>
                        <a:rPr lang="ko-KR" altLang="en-US" sz="730" kern="0" spc="-50" baseline="0" dirty="0" err="1">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오리엔티어링</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등산 활동</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캠핑 활동</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수상 활동</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설상 활동</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b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승마 활동 등</a:t>
                      </a:r>
                      <a:r>
                        <a:rPr lang="en-US" altLang="ko-KR"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endParaRPr lang="ko-KR" altLang="en-US" sz="730" kern="0" spc="-50" baseline="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볼링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인라인스케이팅</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사이클링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클라이밍</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플라잉디스크</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등</a:t>
                      </a: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골프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등반</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카약</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래프팅</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스키</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스노보드</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승마 등</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36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생활환경형</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당구</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볼링</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사이클링</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인라인스피드</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err="1">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스포츠클라이밍</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등</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자연환경형</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골프</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등반</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서핑</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스키</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스노보드</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b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br>
                      <a:r>
                        <a:rPr lang="ko-KR" altLang="en-US" sz="730" kern="0" dirty="0" err="1">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카약</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 </a:t>
                      </a:r>
                      <a:r>
                        <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승마 등</a:t>
                      </a:r>
                      <a:r>
                        <a:rPr lang="en-US" altLang="ko-KR"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rPr>
                        <a:t>)</a:t>
                      </a:r>
                      <a:endParaRPr lang="ko-KR" altLang="en-US" sz="730" kern="0" dirty="0">
                        <a:ln>
                          <a:solidFill>
                            <a:schemeClr val="bg1">
                              <a:alpha val="0"/>
                            </a:schemeClr>
                          </a:solidFill>
                        </a:ln>
                        <a:solidFill>
                          <a:srgbClr val="77933C"/>
                        </a:solidFill>
                        <a:latin typeface="나눔스퀘어" panose="020B0600000101010101" pitchFamily="50" charset="-127"/>
                        <a:ea typeface="나눔스퀘어"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r>
                        <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자연</a:t>
                      </a:r>
                      <a:endParaRPr lang="en-US" altLang="ko-KR"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73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환경형 스포츠</a:t>
                      </a:r>
                    </a:p>
                  </a:txBody>
                  <a:tcPr marL="0" marR="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당구</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볼링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사이클링</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인라인 스피드</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스포츠클라이밍</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등</a:t>
                      </a: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pP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골프</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등반</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산악자전거</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서핑</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승마</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스키</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스노보드</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조정</a:t>
                      </a:r>
                      <a:r>
                        <a:rPr lang="en-US" altLang="ko-KR"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3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패러글라이딩 등</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72327315"/>
                  </a:ext>
                </a:extLst>
              </a:tr>
            </a:tbl>
          </a:graphicData>
        </a:graphic>
      </p:graphicFrame>
      <p:grpSp>
        <p:nvGrpSpPr>
          <p:cNvPr id="3" name="그룹 2">
            <a:extLst>
              <a:ext uri="{FF2B5EF4-FFF2-40B4-BE49-F238E27FC236}">
                <a16:creationId xmlns:a16="http://schemas.microsoft.com/office/drawing/2014/main" id="{F68C72A7-CBC2-8C6F-5BF8-A7874B98C74F}"/>
              </a:ext>
            </a:extLst>
          </p:cNvPr>
          <p:cNvGrpSpPr/>
          <p:nvPr/>
        </p:nvGrpSpPr>
        <p:grpSpPr>
          <a:xfrm>
            <a:off x="468313" y="1268760"/>
            <a:ext cx="2284909" cy="279806"/>
            <a:chOff x="468312" y="1266631"/>
            <a:chExt cx="2284909" cy="279806"/>
          </a:xfrm>
        </p:grpSpPr>
        <p:sp>
          <p:nvSpPr>
            <p:cNvPr id="4" name="TextBox 3">
              <a:extLst>
                <a:ext uri="{FF2B5EF4-FFF2-40B4-BE49-F238E27FC236}">
                  <a16:creationId xmlns:a16="http://schemas.microsoft.com/office/drawing/2014/main" id="{F959F025-5039-3924-8AD6-4AD89A5EB573}"/>
                </a:ext>
              </a:extLst>
            </p:cNvPr>
            <p:cNvSpPr txBox="1"/>
            <p:nvPr/>
          </p:nvSpPr>
          <p:spPr>
            <a:xfrm>
              <a:off x="762291" y="1266631"/>
              <a:ext cx="199093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스포츠 영역 신체활동 예시</a:t>
              </a:r>
            </a:p>
          </p:txBody>
        </p:sp>
        <p:grpSp>
          <p:nvGrpSpPr>
            <p:cNvPr id="5" name="그룹 4">
              <a:extLst>
                <a:ext uri="{FF2B5EF4-FFF2-40B4-BE49-F238E27FC236}">
                  <a16:creationId xmlns:a16="http://schemas.microsoft.com/office/drawing/2014/main" id="{EA8946F0-9244-7231-3442-B965C7E23FB8}"/>
                </a:ext>
              </a:extLst>
            </p:cNvPr>
            <p:cNvGrpSpPr/>
            <p:nvPr/>
          </p:nvGrpSpPr>
          <p:grpSpPr>
            <a:xfrm>
              <a:off x="468312" y="1271588"/>
              <a:ext cx="238127" cy="274849"/>
              <a:chOff x="4333875" y="3152775"/>
              <a:chExt cx="478059" cy="551783"/>
            </a:xfrm>
          </p:grpSpPr>
          <p:sp>
            <p:nvSpPr>
              <p:cNvPr id="6" name="자유형: 도형 5">
                <a:extLst>
                  <a:ext uri="{FF2B5EF4-FFF2-40B4-BE49-F238E27FC236}">
                    <a16:creationId xmlns:a16="http://schemas.microsoft.com/office/drawing/2014/main" id="{E33E5CB3-200E-99F5-E633-AD71100F674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BBD6F46-2439-20CC-1061-430ABCAA4C0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 name="자유형: 도형 7">
                <a:extLst>
                  <a:ext uri="{FF2B5EF4-FFF2-40B4-BE49-F238E27FC236}">
                    <a16:creationId xmlns:a16="http://schemas.microsoft.com/office/drawing/2014/main" id="{DCDE2A00-110E-7D21-18EA-BE208AEEF11A}"/>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9" name="그룹 8">
            <a:extLst>
              <a:ext uri="{FF2B5EF4-FFF2-40B4-BE49-F238E27FC236}">
                <a16:creationId xmlns:a16="http://schemas.microsoft.com/office/drawing/2014/main" id="{FAFD1554-3C29-B690-6610-311CF0FD5217}"/>
              </a:ext>
            </a:extLst>
          </p:cNvPr>
          <p:cNvGrpSpPr/>
          <p:nvPr/>
        </p:nvGrpSpPr>
        <p:grpSpPr>
          <a:xfrm>
            <a:off x="230595" y="348573"/>
            <a:ext cx="1848956" cy="492443"/>
            <a:chOff x="230595" y="348573"/>
            <a:chExt cx="1848956" cy="492443"/>
          </a:xfrm>
        </p:grpSpPr>
        <p:sp>
          <p:nvSpPr>
            <p:cNvPr id="10" name="TextBox 9">
              <a:extLst>
                <a:ext uri="{FF2B5EF4-FFF2-40B4-BE49-F238E27FC236}">
                  <a16:creationId xmlns:a16="http://schemas.microsoft.com/office/drawing/2014/main" id="{4E596BFF-71B8-2BDF-4226-E28F2E78BF8B}"/>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1" name="TextBox 10">
              <a:extLst>
                <a:ext uri="{FF2B5EF4-FFF2-40B4-BE49-F238E27FC236}">
                  <a16:creationId xmlns:a16="http://schemas.microsoft.com/office/drawing/2014/main" id="{82CA24D9-6F2A-6BE5-CE3C-6AFFBCD74671}"/>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2" name="직선 연결선 11">
              <a:extLst>
                <a:ext uri="{FF2B5EF4-FFF2-40B4-BE49-F238E27FC236}">
                  <a16:creationId xmlns:a16="http://schemas.microsoft.com/office/drawing/2014/main" id="{431C7387-BDAB-71A9-53D6-72577754E88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사각형: 둥근 모서리 15">
            <a:extLst>
              <a:ext uri="{FF2B5EF4-FFF2-40B4-BE49-F238E27FC236}">
                <a16:creationId xmlns:a16="http://schemas.microsoft.com/office/drawing/2014/main" id="{D236CDB3-4DA6-1331-49F0-69C88E69D1B5}"/>
              </a:ext>
            </a:extLst>
          </p:cNvPr>
          <p:cNvSpPr/>
          <p:nvPr/>
        </p:nvSpPr>
        <p:spPr>
          <a:xfrm>
            <a:off x="468313" y="1676217"/>
            <a:ext cx="8207374" cy="4489633"/>
          </a:xfrm>
          <a:prstGeom prst="roundRect">
            <a:avLst>
              <a:gd name="adj" fmla="val 444"/>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 name="TextBox 1">
            <a:extLst>
              <a:ext uri="{FF2B5EF4-FFF2-40B4-BE49-F238E27FC236}">
                <a16:creationId xmlns:a16="http://schemas.microsoft.com/office/drawing/2014/main" id="{425D4621-DAAD-4154-5BB5-60F246925B99}"/>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79" name="그룹 78">
            <a:extLst>
              <a:ext uri="{FF2B5EF4-FFF2-40B4-BE49-F238E27FC236}">
                <a16:creationId xmlns:a16="http://schemas.microsoft.com/office/drawing/2014/main" id="{789031C1-A780-E4C4-65F9-8C153E8320BB}"/>
              </a:ext>
            </a:extLst>
          </p:cNvPr>
          <p:cNvGrpSpPr/>
          <p:nvPr/>
        </p:nvGrpSpPr>
        <p:grpSpPr>
          <a:xfrm>
            <a:off x="708660" y="2192267"/>
            <a:ext cx="7967023" cy="3969608"/>
            <a:chOff x="708660" y="2192267"/>
            <a:chExt cx="7967023" cy="3969608"/>
          </a:xfrm>
        </p:grpSpPr>
        <p:sp>
          <p:nvSpPr>
            <p:cNvPr id="17" name="사각형: 둥근 모서리 16">
              <a:extLst>
                <a:ext uri="{FF2B5EF4-FFF2-40B4-BE49-F238E27FC236}">
                  <a16:creationId xmlns:a16="http://schemas.microsoft.com/office/drawing/2014/main" id="{46742DDE-50C8-422E-8D2E-CACB24837B40}"/>
                </a:ext>
              </a:extLst>
            </p:cNvPr>
            <p:cNvSpPr/>
            <p:nvPr/>
          </p:nvSpPr>
          <p:spPr>
            <a:xfrm>
              <a:off x="893826" y="2192267"/>
              <a:ext cx="1444562" cy="1160534"/>
            </a:xfrm>
            <a:prstGeom prst="roundRect">
              <a:avLst>
                <a:gd name="adj" fmla="val 3363"/>
              </a:avLst>
            </a:prstGeom>
            <a:noFill/>
            <a:ln w="19050">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5" name="자유형: 도형 44">
              <a:extLst>
                <a:ext uri="{FF2B5EF4-FFF2-40B4-BE49-F238E27FC236}">
                  <a16:creationId xmlns:a16="http://schemas.microsoft.com/office/drawing/2014/main" id="{5A2FAE9B-C368-53F9-0C67-DA393D371F10}"/>
                </a:ext>
              </a:extLst>
            </p:cNvPr>
            <p:cNvSpPr/>
            <p:nvPr/>
          </p:nvSpPr>
          <p:spPr>
            <a:xfrm flipH="1">
              <a:off x="708660" y="3139440"/>
              <a:ext cx="190500" cy="449580"/>
            </a:xfrm>
            <a:custGeom>
              <a:avLst/>
              <a:gdLst>
                <a:gd name="connsiteX0" fmla="*/ 0 w 190500"/>
                <a:gd name="connsiteY0" fmla="*/ 0 h 449580"/>
                <a:gd name="connsiteX1" fmla="*/ 190500 w 190500"/>
                <a:gd name="connsiteY1" fmla="*/ 0 h 449580"/>
                <a:gd name="connsiteX2" fmla="*/ 190500 w 190500"/>
                <a:gd name="connsiteY2" fmla="*/ 449580 h 449580"/>
                <a:gd name="connsiteX3" fmla="*/ 45720 w 190500"/>
                <a:gd name="connsiteY3" fmla="*/ 449580 h 449580"/>
                <a:gd name="connsiteX0" fmla="*/ 0 w 190500"/>
                <a:gd name="connsiteY0" fmla="*/ 0 h 449580"/>
                <a:gd name="connsiteX1" fmla="*/ 190500 w 190500"/>
                <a:gd name="connsiteY1" fmla="*/ 0 h 449580"/>
                <a:gd name="connsiteX2" fmla="*/ 190500 w 190500"/>
                <a:gd name="connsiteY2" fmla="*/ 449580 h 449580"/>
                <a:gd name="connsiteX3" fmla="*/ 17145 w 190500"/>
                <a:gd name="connsiteY3" fmla="*/ 449580 h 449580"/>
              </a:gdLst>
              <a:ahLst/>
              <a:cxnLst>
                <a:cxn ang="0">
                  <a:pos x="connsiteX0" y="connsiteY0"/>
                </a:cxn>
                <a:cxn ang="0">
                  <a:pos x="connsiteX1" y="connsiteY1"/>
                </a:cxn>
                <a:cxn ang="0">
                  <a:pos x="connsiteX2" y="connsiteY2"/>
                </a:cxn>
                <a:cxn ang="0">
                  <a:pos x="connsiteX3" y="connsiteY3"/>
                </a:cxn>
              </a:cxnLst>
              <a:rect l="l" t="t" r="r" b="b"/>
              <a:pathLst>
                <a:path w="190500" h="449580">
                  <a:moveTo>
                    <a:pt x="0" y="0"/>
                  </a:moveTo>
                  <a:lnTo>
                    <a:pt x="190500" y="0"/>
                  </a:lnTo>
                  <a:lnTo>
                    <a:pt x="190500" y="449580"/>
                  </a:lnTo>
                  <a:lnTo>
                    <a:pt x="17145" y="449580"/>
                  </a:lnTo>
                </a:path>
              </a:pathLst>
            </a:cu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cxnSp>
          <p:nvCxnSpPr>
            <p:cNvPr id="46" name="직선 화살표 연결선 45">
              <a:extLst>
                <a:ext uri="{FF2B5EF4-FFF2-40B4-BE49-F238E27FC236}">
                  <a16:creationId xmlns:a16="http://schemas.microsoft.com/office/drawing/2014/main" id="{F115C76F-47EA-54D9-14AA-D34B53EB155C}"/>
                </a:ext>
              </a:extLst>
            </p:cNvPr>
            <p:cNvCxnSpPr>
              <a:cxnSpLocks/>
              <a:stCxn id="26" idx="3"/>
              <a:endCxn id="15" idx="1"/>
            </p:cNvCxnSpPr>
            <p:nvPr/>
          </p:nvCxnSpPr>
          <p:spPr>
            <a:xfrm>
              <a:off x="2338388" y="4169843"/>
              <a:ext cx="176213"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sp>
          <p:nvSpPr>
            <p:cNvPr id="53" name="자유형: 도형 52">
              <a:extLst>
                <a:ext uri="{FF2B5EF4-FFF2-40B4-BE49-F238E27FC236}">
                  <a16:creationId xmlns:a16="http://schemas.microsoft.com/office/drawing/2014/main" id="{0302B666-5706-9677-7AAC-375FBCABB5B4}"/>
                </a:ext>
              </a:extLst>
            </p:cNvPr>
            <p:cNvSpPr/>
            <p:nvPr/>
          </p:nvSpPr>
          <p:spPr>
            <a:xfrm>
              <a:off x="2414588" y="2762250"/>
              <a:ext cx="93252" cy="2790825"/>
            </a:xfrm>
            <a:custGeom>
              <a:avLst/>
              <a:gdLst>
                <a:gd name="connsiteX0" fmla="*/ 80962 w 80962"/>
                <a:gd name="connsiteY0" fmla="*/ 0 h 2790825"/>
                <a:gd name="connsiteX1" fmla="*/ 0 w 80962"/>
                <a:gd name="connsiteY1" fmla="*/ 0 h 2790825"/>
                <a:gd name="connsiteX2" fmla="*/ 0 w 80962"/>
                <a:gd name="connsiteY2" fmla="*/ 2790825 h 2790825"/>
                <a:gd name="connsiteX3" fmla="*/ 80962 w 80962"/>
                <a:gd name="connsiteY3" fmla="*/ 2790825 h 2790825"/>
              </a:gdLst>
              <a:ahLst/>
              <a:cxnLst>
                <a:cxn ang="0">
                  <a:pos x="connsiteX0" y="connsiteY0"/>
                </a:cxn>
                <a:cxn ang="0">
                  <a:pos x="connsiteX1" y="connsiteY1"/>
                </a:cxn>
                <a:cxn ang="0">
                  <a:pos x="connsiteX2" y="connsiteY2"/>
                </a:cxn>
                <a:cxn ang="0">
                  <a:pos x="connsiteX3" y="connsiteY3"/>
                </a:cxn>
              </a:cxnLst>
              <a:rect l="l" t="t" r="r" b="b"/>
              <a:pathLst>
                <a:path w="80962" h="2790825">
                  <a:moveTo>
                    <a:pt x="80962" y="0"/>
                  </a:moveTo>
                  <a:lnTo>
                    <a:pt x="0" y="0"/>
                  </a:lnTo>
                  <a:lnTo>
                    <a:pt x="0" y="2790825"/>
                  </a:lnTo>
                  <a:lnTo>
                    <a:pt x="80962" y="2790825"/>
                  </a:lnTo>
                </a:path>
              </a:pathLst>
            </a:custGeom>
            <a:ln w="15875">
              <a:solidFill>
                <a:srgbClr val="B43232"/>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tx1"/>
                </a:solidFill>
                <a:latin typeface="나눔스퀘어" panose="020B0600000101010101" pitchFamily="50" charset="-127"/>
                <a:ea typeface="나눔스퀘어" panose="020B0600000101010101" pitchFamily="50" charset="-127"/>
              </a:endParaRPr>
            </a:p>
          </p:txBody>
        </p:sp>
        <p:grpSp>
          <p:nvGrpSpPr>
            <p:cNvPr id="73" name="그룹 72">
              <a:extLst>
                <a:ext uri="{FF2B5EF4-FFF2-40B4-BE49-F238E27FC236}">
                  <a16:creationId xmlns:a16="http://schemas.microsoft.com/office/drawing/2014/main" id="{D1A01ABD-4027-C775-CDFA-437A05EAC4D8}"/>
                </a:ext>
              </a:extLst>
            </p:cNvPr>
            <p:cNvGrpSpPr/>
            <p:nvPr/>
          </p:nvGrpSpPr>
          <p:grpSpPr>
            <a:xfrm>
              <a:off x="3922750" y="2772535"/>
              <a:ext cx="115496" cy="2793835"/>
              <a:chOff x="3914775" y="2772535"/>
              <a:chExt cx="131446" cy="2793835"/>
            </a:xfrm>
          </p:grpSpPr>
          <p:cxnSp>
            <p:nvCxnSpPr>
              <p:cNvPr id="68" name="직선 화살표 연결선 67">
                <a:extLst>
                  <a:ext uri="{FF2B5EF4-FFF2-40B4-BE49-F238E27FC236}">
                    <a16:creationId xmlns:a16="http://schemas.microsoft.com/office/drawing/2014/main" id="{9F79676A-6844-146E-FD49-B8E4A0C62289}"/>
                  </a:ext>
                </a:extLst>
              </p:cNvPr>
              <p:cNvCxnSpPr>
                <a:cxnSpLocks/>
                <a:stCxn id="15" idx="3"/>
                <a:endCxn id="57" idx="1"/>
              </p:cNvCxnSpPr>
              <p:nvPr/>
            </p:nvCxnSpPr>
            <p:spPr>
              <a:xfrm>
                <a:off x="3914775" y="4169843"/>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1" name="직선 화살표 연결선 70">
                <a:extLst>
                  <a:ext uri="{FF2B5EF4-FFF2-40B4-BE49-F238E27FC236}">
                    <a16:creationId xmlns:a16="http://schemas.microsoft.com/office/drawing/2014/main" id="{919B4EF0-DB29-959F-1344-67E628FF408E}"/>
                  </a:ext>
                </a:extLst>
              </p:cNvPr>
              <p:cNvCxnSpPr>
                <a:cxnSpLocks/>
              </p:cNvCxnSpPr>
              <p:nvPr/>
            </p:nvCxnSpPr>
            <p:spPr>
              <a:xfrm>
                <a:off x="3914775" y="2772535"/>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2" name="직선 화살표 연결선 71">
                <a:extLst>
                  <a:ext uri="{FF2B5EF4-FFF2-40B4-BE49-F238E27FC236}">
                    <a16:creationId xmlns:a16="http://schemas.microsoft.com/office/drawing/2014/main" id="{386A77F0-BB81-6DF6-A4A8-8FD8102D54ED}"/>
                  </a:ext>
                </a:extLst>
              </p:cNvPr>
              <p:cNvCxnSpPr>
                <a:cxnSpLocks/>
              </p:cNvCxnSpPr>
              <p:nvPr/>
            </p:nvCxnSpPr>
            <p:spPr>
              <a:xfrm>
                <a:off x="3914775" y="5566370"/>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75" name="그룹 74">
              <a:extLst>
                <a:ext uri="{FF2B5EF4-FFF2-40B4-BE49-F238E27FC236}">
                  <a16:creationId xmlns:a16="http://schemas.microsoft.com/office/drawing/2014/main" id="{196F51C6-94C2-D249-4A47-A9F164C366C8}"/>
                </a:ext>
              </a:extLst>
            </p:cNvPr>
            <p:cNvGrpSpPr/>
            <p:nvPr/>
          </p:nvGrpSpPr>
          <p:grpSpPr>
            <a:xfrm>
              <a:off x="5454048" y="2772535"/>
              <a:ext cx="1665890" cy="2801454"/>
              <a:chOff x="3914775" y="2772535"/>
              <a:chExt cx="1523196" cy="2801454"/>
            </a:xfrm>
          </p:grpSpPr>
          <p:cxnSp>
            <p:nvCxnSpPr>
              <p:cNvPr id="76" name="직선 화살표 연결선 75">
                <a:extLst>
                  <a:ext uri="{FF2B5EF4-FFF2-40B4-BE49-F238E27FC236}">
                    <a16:creationId xmlns:a16="http://schemas.microsoft.com/office/drawing/2014/main" id="{53DAAB26-8AD2-2AA0-E6CE-F4CAC29FBE78}"/>
                  </a:ext>
                </a:extLst>
              </p:cNvPr>
              <p:cNvCxnSpPr>
                <a:cxnSpLocks/>
              </p:cNvCxnSpPr>
              <p:nvPr/>
            </p:nvCxnSpPr>
            <p:spPr>
              <a:xfrm>
                <a:off x="3914775" y="4169843"/>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7" name="직선 화살표 연결선 76">
                <a:extLst>
                  <a:ext uri="{FF2B5EF4-FFF2-40B4-BE49-F238E27FC236}">
                    <a16:creationId xmlns:a16="http://schemas.microsoft.com/office/drawing/2014/main" id="{DC1E8117-5567-2772-37A9-9DA18023B047}"/>
                  </a:ext>
                </a:extLst>
              </p:cNvPr>
              <p:cNvCxnSpPr>
                <a:cxnSpLocks/>
              </p:cNvCxnSpPr>
              <p:nvPr/>
            </p:nvCxnSpPr>
            <p:spPr>
              <a:xfrm>
                <a:off x="3914775" y="2772535"/>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8" name="직선 화살표 연결선 77">
                <a:extLst>
                  <a:ext uri="{FF2B5EF4-FFF2-40B4-BE49-F238E27FC236}">
                    <a16:creationId xmlns:a16="http://schemas.microsoft.com/office/drawing/2014/main" id="{7F7DBA7A-C195-6E45-71CD-5F2B3EE2A06E}"/>
                  </a:ext>
                </a:extLst>
              </p:cNvPr>
              <p:cNvCxnSpPr>
                <a:cxnSpLocks/>
              </p:cNvCxnSpPr>
              <p:nvPr/>
            </p:nvCxnSpPr>
            <p:spPr>
              <a:xfrm>
                <a:off x="3914775" y="5566370"/>
                <a:ext cx="131446"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1" name="직선 화살표 연결선 80">
                <a:extLst>
                  <a:ext uri="{FF2B5EF4-FFF2-40B4-BE49-F238E27FC236}">
                    <a16:creationId xmlns:a16="http://schemas.microsoft.com/office/drawing/2014/main" id="{FFD1311D-73C6-C59C-CC18-611C938DAA7D}"/>
                  </a:ext>
                </a:extLst>
              </p:cNvPr>
              <p:cNvCxnSpPr>
                <a:cxnSpLocks/>
                <a:stCxn id="61" idx="3"/>
                <a:endCxn id="83" idx="1"/>
              </p:cNvCxnSpPr>
              <p:nvPr/>
            </p:nvCxnSpPr>
            <p:spPr>
              <a:xfrm>
                <a:off x="5342171" y="4169843"/>
                <a:ext cx="9580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2" name="직선 화살표 연결선 81">
                <a:extLst>
                  <a:ext uri="{FF2B5EF4-FFF2-40B4-BE49-F238E27FC236}">
                    <a16:creationId xmlns:a16="http://schemas.microsoft.com/office/drawing/2014/main" id="{22308733-BF4B-C0BF-73D6-609C69160862}"/>
                  </a:ext>
                </a:extLst>
              </p:cNvPr>
              <p:cNvCxnSpPr>
                <a:cxnSpLocks/>
                <a:stCxn id="62" idx="3"/>
                <a:endCxn id="84" idx="1"/>
              </p:cNvCxnSpPr>
              <p:nvPr/>
            </p:nvCxnSpPr>
            <p:spPr>
              <a:xfrm>
                <a:off x="5342171" y="5573989"/>
                <a:ext cx="9580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26" name="사각형: 둥근 모서리 25">
              <a:extLst>
                <a:ext uri="{FF2B5EF4-FFF2-40B4-BE49-F238E27FC236}">
                  <a16:creationId xmlns:a16="http://schemas.microsoft.com/office/drawing/2014/main" id="{3645B28C-ACAF-3D1A-A49F-BC6BC64C37E0}"/>
                </a:ext>
              </a:extLst>
            </p:cNvPr>
            <p:cNvSpPr/>
            <p:nvPr/>
          </p:nvSpPr>
          <p:spPr>
            <a:xfrm>
              <a:off x="893826" y="3398520"/>
              <a:ext cx="1444562" cy="1542646"/>
            </a:xfrm>
            <a:prstGeom prst="roundRect">
              <a:avLst>
                <a:gd name="adj" fmla="val 3363"/>
              </a:avLst>
            </a:prstGeom>
            <a:noFill/>
            <a:ln w="19050">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74" name="그룹 73">
              <a:extLst>
                <a:ext uri="{FF2B5EF4-FFF2-40B4-BE49-F238E27FC236}">
                  <a16:creationId xmlns:a16="http://schemas.microsoft.com/office/drawing/2014/main" id="{2BE53526-CC63-0263-D2AE-0AD167662488}"/>
                </a:ext>
              </a:extLst>
            </p:cNvPr>
            <p:cNvGrpSpPr/>
            <p:nvPr/>
          </p:nvGrpSpPr>
          <p:grpSpPr>
            <a:xfrm>
              <a:off x="2514601" y="2192268"/>
              <a:ext cx="1400174" cy="3969607"/>
              <a:chOff x="2514601" y="2192268"/>
              <a:chExt cx="1400174" cy="3969607"/>
            </a:xfrm>
          </p:grpSpPr>
          <p:sp>
            <p:nvSpPr>
              <p:cNvPr id="27" name="사각형: 둥근 모서리 26">
                <a:extLst>
                  <a:ext uri="{FF2B5EF4-FFF2-40B4-BE49-F238E27FC236}">
                    <a16:creationId xmlns:a16="http://schemas.microsoft.com/office/drawing/2014/main" id="{F141416A-C42E-AEB9-42AA-7E2AEE54F950}"/>
                  </a:ext>
                </a:extLst>
              </p:cNvPr>
              <p:cNvSpPr/>
              <p:nvPr/>
            </p:nvSpPr>
            <p:spPr>
              <a:xfrm>
                <a:off x="2514601" y="2192268"/>
                <a:ext cx="1400174" cy="1160534"/>
              </a:xfrm>
              <a:prstGeom prst="roundRect">
                <a:avLst>
                  <a:gd name="adj" fmla="val 3363"/>
                </a:avLst>
              </a:prstGeom>
              <a:noFill/>
              <a:ln w="1905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 name="사각형: 둥근 모서리 14">
                <a:extLst>
                  <a:ext uri="{FF2B5EF4-FFF2-40B4-BE49-F238E27FC236}">
                    <a16:creationId xmlns:a16="http://schemas.microsoft.com/office/drawing/2014/main" id="{2F3FDA2E-128C-3F36-B2BF-DFCEA89747D9}"/>
                  </a:ext>
                </a:extLst>
              </p:cNvPr>
              <p:cNvSpPr/>
              <p:nvPr/>
            </p:nvSpPr>
            <p:spPr>
              <a:xfrm>
                <a:off x="2514601" y="3398519"/>
                <a:ext cx="1400174" cy="1542647"/>
              </a:xfrm>
              <a:prstGeom prst="roundRect">
                <a:avLst>
                  <a:gd name="adj" fmla="val 3363"/>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33" name="사각형: 둥근 모서리 32">
                <a:extLst>
                  <a:ext uri="{FF2B5EF4-FFF2-40B4-BE49-F238E27FC236}">
                    <a16:creationId xmlns:a16="http://schemas.microsoft.com/office/drawing/2014/main" id="{DDCB6F3F-6DE0-9240-1EBD-BB3D1BA34DC0}"/>
                  </a:ext>
                </a:extLst>
              </p:cNvPr>
              <p:cNvSpPr/>
              <p:nvPr/>
            </p:nvSpPr>
            <p:spPr>
              <a:xfrm>
                <a:off x="2514601" y="4986102"/>
                <a:ext cx="1400174" cy="1175773"/>
              </a:xfrm>
              <a:prstGeom prst="roundRect">
                <a:avLst>
                  <a:gd name="adj" fmla="val 3363"/>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55" name="그룹 54">
              <a:extLst>
                <a:ext uri="{FF2B5EF4-FFF2-40B4-BE49-F238E27FC236}">
                  <a16:creationId xmlns:a16="http://schemas.microsoft.com/office/drawing/2014/main" id="{FFD8019C-F790-1B34-8032-0450B9C4457A}"/>
                </a:ext>
              </a:extLst>
            </p:cNvPr>
            <p:cNvGrpSpPr/>
            <p:nvPr/>
          </p:nvGrpSpPr>
          <p:grpSpPr>
            <a:xfrm>
              <a:off x="4046221" y="2192268"/>
              <a:ext cx="1400174" cy="3969607"/>
              <a:chOff x="2514601" y="2192268"/>
              <a:chExt cx="1400174" cy="3969607"/>
            </a:xfrm>
          </p:grpSpPr>
          <p:sp>
            <p:nvSpPr>
              <p:cNvPr id="56" name="사각형: 둥근 모서리 55">
                <a:extLst>
                  <a:ext uri="{FF2B5EF4-FFF2-40B4-BE49-F238E27FC236}">
                    <a16:creationId xmlns:a16="http://schemas.microsoft.com/office/drawing/2014/main" id="{5C075368-00D3-C2A9-AD4D-CEF7BBCA7F59}"/>
                  </a:ext>
                </a:extLst>
              </p:cNvPr>
              <p:cNvSpPr/>
              <p:nvPr/>
            </p:nvSpPr>
            <p:spPr>
              <a:xfrm>
                <a:off x="2514601" y="2192268"/>
                <a:ext cx="1400174" cy="1160534"/>
              </a:xfrm>
              <a:prstGeom prst="roundRect">
                <a:avLst>
                  <a:gd name="adj" fmla="val 3363"/>
                </a:avLst>
              </a:prstGeom>
              <a:noFill/>
              <a:ln w="1905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57" name="사각형: 둥근 모서리 56">
                <a:extLst>
                  <a:ext uri="{FF2B5EF4-FFF2-40B4-BE49-F238E27FC236}">
                    <a16:creationId xmlns:a16="http://schemas.microsoft.com/office/drawing/2014/main" id="{7E522212-4628-1D03-2C1E-982704A3CFBB}"/>
                  </a:ext>
                </a:extLst>
              </p:cNvPr>
              <p:cNvSpPr/>
              <p:nvPr/>
            </p:nvSpPr>
            <p:spPr>
              <a:xfrm>
                <a:off x="2514601" y="3398519"/>
                <a:ext cx="1400174" cy="1542647"/>
              </a:xfrm>
              <a:prstGeom prst="roundRect">
                <a:avLst>
                  <a:gd name="adj" fmla="val 3363"/>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58" name="사각형: 둥근 모서리 57">
                <a:extLst>
                  <a:ext uri="{FF2B5EF4-FFF2-40B4-BE49-F238E27FC236}">
                    <a16:creationId xmlns:a16="http://schemas.microsoft.com/office/drawing/2014/main" id="{3AAFC182-D2D0-0657-8FB7-4DFB75620610}"/>
                  </a:ext>
                </a:extLst>
              </p:cNvPr>
              <p:cNvSpPr/>
              <p:nvPr/>
            </p:nvSpPr>
            <p:spPr>
              <a:xfrm>
                <a:off x="2514601" y="4986102"/>
                <a:ext cx="1400174" cy="1175773"/>
              </a:xfrm>
              <a:prstGeom prst="roundRect">
                <a:avLst>
                  <a:gd name="adj" fmla="val 3363"/>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59" name="그룹 58">
              <a:extLst>
                <a:ext uri="{FF2B5EF4-FFF2-40B4-BE49-F238E27FC236}">
                  <a16:creationId xmlns:a16="http://schemas.microsoft.com/office/drawing/2014/main" id="{863AB8A1-B9EB-2987-8DF3-6D7F41793421}"/>
                </a:ext>
              </a:extLst>
            </p:cNvPr>
            <p:cNvGrpSpPr/>
            <p:nvPr/>
          </p:nvGrpSpPr>
          <p:grpSpPr>
            <a:xfrm>
              <a:off x="5608321" y="2192268"/>
              <a:ext cx="3067362" cy="3969607"/>
              <a:chOff x="2514601" y="2192268"/>
              <a:chExt cx="3067362" cy="3969607"/>
            </a:xfrm>
          </p:grpSpPr>
          <p:sp>
            <p:nvSpPr>
              <p:cNvPr id="60" name="사각형: 둥근 모서리 59">
                <a:extLst>
                  <a:ext uri="{FF2B5EF4-FFF2-40B4-BE49-F238E27FC236}">
                    <a16:creationId xmlns:a16="http://schemas.microsoft.com/office/drawing/2014/main" id="{BD681F80-CFB1-8303-9279-9319584DF7BD}"/>
                  </a:ext>
                </a:extLst>
              </p:cNvPr>
              <p:cNvSpPr/>
              <p:nvPr/>
            </p:nvSpPr>
            <p:spPr>
              <a:xfrm>
                <a:off x="2514601" y="2192268"/>
                <a:ext cx="1406842" cy="1160534"/>
              </a:xfrm>
              <a:prstGeom prst="roundRect">
                <a:avLst>
                  <a:gd name="adj" fmla="val 3363"/>
                </a:avLst>
              </a:prstGeom>
              <a:noFill/>
              <a:ln w="1905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1" name="사각형: 둥근 모서리 60">
                <a:extLst>
                  <a:ext uri="{FF2B5EF4-FFF2-40B4-BE49-F238E27FC236}">
                    <a16:creationId xmlns:a16="http://schemas.microsoft.com/office/drawing/2014/main" id="{EA8DB034-0DA4-92E2-3C68-0FC2FF0A6FD5}"/>
                  </a:ext>
                </a:extLst>
              </p:cNvPr>
              <p:cNvSpPr/>
              <p:nvPr/>
            </p:nvSpPr>
            <p:spPr>
              <a:xfrm>
                <a:off x="2514601" y="3398519"/>
                <a:ext cx="1406842" cy="1542647"/>
              </a:xfrm>
              <a:prstGeom prst="roundRect">
                <a:avLst>
                  <a:gd name="adj" fmla="val 3363"/>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62" name="사각형: 둥근 모서리 61">
                <a:extLst>
                  <a:ext uri="{FF2B5EF4-FFF2-40B4-BE49-F238E27FC236}">
                    <a16:creationId xmlns:a16="http://schemas.microsoft.com/office/drawing/2014/main" id="{16EB9A91-CEEC-FA2C-566D-F3A3722EF020}"/>
                  </a:ext>
                </a:extLst>
              </p:cNvPr>
              <p:cNvSpPr/>
              <p:nvPr/>
            </p:nvSpPr>
            <p:spPr>
              <a:xfrm>
                <a:off x="2514601" y="4986102"/>
                <a:ext cx="1406842" cy="1175773"/>
              </a:xfrm>
              <a:prstGeom prst="roundRect">
                <a:avLst>
                  <a:gd name="adj" fmla="val 3363"/>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83" name="사각형: 둥근 모서리 82">
                <a:extLst>
                  <a:ext uri="{FF2B5EF4-FFF2-40B4-BE49-F238E27FC236}">
                    <a16:creationId xmlns:a16="http://schemas.microsoft.com/office/drawing/2014/main" id="{BFE299BC-05F7-AE0E-C6F0-EF45781323AD}"/>
                  </a:ext>
                </a:extLst>
              </p:cNvPr>
              <p:cNvSpPr/>
              <p:nvPr/>
            </p:nvSpPr>
            <p:spPr>
              <a:xfrm>
                <a:off x="4026218" y="3398519"/>
                <a:ext cx="1555745" cy="1542647"/>
              </a:xfrm>
              <a:prstGeom prst="roundRect">
                <a:avLst>
                  <a:gd name="adj" fmla="val 3363"/>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84" name="사각형: 둥근 모서리 83">
                <a:extLst>
                  <a:ext uri="{FF2B5EF4-FFF2-40B4-BE49-F238E27FC236}">
                    <a16:creationId xmlns:a16="http://schemas.microsoft.com/office/drawing/2014/main" id="{EA3AAC7E-628B-649B-2EC9-EB4C7ADFA2AC}"/>
                  </a:ext>
                </a:extLst>
              </p:cNvPr>
              <p:cNvSpPr/>
              <p:nvPr/>
            </p:nvSpPr>
            <p:spPr>
              <a:xfrm>
                <a:off x="4026218" y="4986102"/>
                <a:ext cx="1555745" cy="1175773"/>
              </a:xfrm>
              <a:prstGeom prst="roundRect">
                <a:avLst>
                  <a:gd name="adj" fmla="val 3363"/>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29507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그룹 25">
            <a:extLst>
              <a:ext uri="{FF2B5EF4-FFF2-40B4-BE49-F238E27FC236}">
                <a16:creationId xmlns:a16="http://schemas.microsoft.com/office/drawing/2014/main" id="{61880C83-A0EF-05C3-FA97-D5F39CDF8F73}"/>
              </a:ext>
            </a:extLst>
          </p:cNvPr>
          <p:cNvGrpSpPr/>
          <p:nvPr/>
        </p:nvGrpSpPr>
        <p:grpSpPr>
          <a:xfrm>
            <a:off x="1183001" y="3276600"/>
            <a:ext cx="7483162" cy="2885519"/>
            <a:chOff x="1192526" y="3131819"/>
            <a:chExt cx="7483162" cy="3030300"/>
          </a:xfrm>
        </p:grpSpPr>
        <p:sp>
          <p:nvSpPr>
            <p:cNvPr id="27" name="사각형: 둥근 모서리 26">
              <a:extLst>
                <a:ext uri="{FF2B5EF4-FFF2-40B4-BE49-F238E27FC236}">
                  <a16:creationId xmlns:a16="http://schemas.microsoft.com/office/drawing/2014/main" id="{1654A119-2940-78C1-E5A1-BF3069C2B5F6}"/>
                </a:ext>
              </a:extLst>
            </p:cNvPr>
            <p:cNvSpPr/>
            <p:nvPr/>
          </p:nvSpPr>
          <p:spPr>
            <a:xfrm>
              <a:off x="1192526" y="3131819"/>
              <a:ext cx="7483162" cy="1150335"/>
            </a:xfrm>
            <a:prstGeom prst="roundRect">
              <a:avLst>
                <a:gd name="adj" fmla="val 0"/>
              </a:avLst>
            </a:prstGeom>
            <a:solidFill>
              <a:srgbClr val="F65422">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26EF6E01-429B-0566-7F35-CA8E8DA00973}"/>
                </a:ext>
              </a:extLst>
            </p:cNvPr>
            <p:cNvSpPr/>
            <p:nvPr/>
          </p:nvSpPr>
          <p:spPr>
            <a:xfrm>
              <a:off x="1192526" y="4282154"/>
              <a:ext cx="7483162" cy="950277"/>
            </a:xfrm>
            <a:prstGeom prst="roundRect">
              <a:avLst>
                <a:gd name="adj" fmla="val 0"/>
              </a:avLst>
            </a:prstGeom>
            <a:solidFill>
              <a:srgbClr val="FFC00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0" name="사각형: 둥근 모서리 29">
              <a:extLst>
                <a:ext uri="{FF2B5EF4-FFF2-40B4-BE49-F238E27FC236}">
                  <a16:creationId xmlns:a16="http://schemas.microsoft.com/office/drawing/2014/main" id="{A1C54D18-5013-3E20-4F19-DE5D8C6FD3BE}"/>
                </a:ext>
              </a:extLst>
            </p:cNvPr>
            <p:cNvSpPr/>
            <p:nvPr/>
          </p:nvSpPr>
          <p:spPr>
            <a:xfrm>
              <a:off x="1192526" y="5232432"/>
              <a:ext cx="7483162" cy="929687"/>
            </a:xfrm>
            <a:prstGeom prst="roundRect">
              <a:avLst>
                <a:gd name="adj" fmla="val 0"/>
              </a:avLst>
            </a:prstGeom>
            <a:solidFill>
              <a:srgbClr val="92D050">
                <a:alpha val="2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aphicFrame>
        <p:nvGraphicFramePr>
          <p:cNvPr id="31" name="표 30">
            <a:extLst>
              <a:ext uri="{FF2B5EF4-FFF2-40B4-BE49-F238E27FC236}">
                <a16:creationId xmlns:a16="http://schemas.microsoft.com/office/drawing/2014/main" id="{EAF6EE23-3486-E7FA-E0AB-A4C57CD6096F}"/>
              </a:ext>
            </a:extLst>
          </p:cNvPr>
          <p:cNvGraphicFramePr>
            <a:graphicFrameLocks noGrp="1"/>
          </p:cNvGraphicFramePr>
          <p:nvPr>
            <p:extLst>
              <p:ext uri="{D42A27DB-BD31-4B8C-83A1-F6EECF244321}">
                <p14:modId xmlns:p14="http://schemas.microsoft.com/office/powerpoint/2010/main" val="3375633479"/>
              </p:ext>
            </p:extLst>
          </p:nvPr>
        </p:nvGraphicFramePr>
        <p:xfrm>
          <a:off x="468314" y="1680969"/>
          <a:ext cx="8207372" cy="4485735"/>
        </p:xfrm>
        <a:graphic>
          <a:graphicData uri="http://schemas.openxmlformats.org/drawingml/2006/table">
            <a:tbl>
              <a:tblPr/>
              <a:tblGrid>
                <a:gridCol w="715076">
                  <a:extLst>
                    <a:ext uri="{9D8B030D-6E8A-4147-A177-3AD203B41FA5}">
                      <a16:colId xmlns:a16="http://schemas.microsoft.com/office/drawing/2014/main" val="836507838"/>
                    </a:ext>
                  </a:extLst>
                </a:gridCol>
                <a:gridCol w="1766313">
                  <a:extLst>
                    <a:ext uri="{9D8B030D-6E8A-4147-A177-3AD203B41FA5}">
                      <a16:colId xmlns:a16="http://schemas.microsoft.com/office/drawing/2014/main" val="2691026405"/>
                    </a:ext>
                  </a:extLst>
                </a:gridCol>
                <a:gridCol w="1766313">
                  <a:extLst>
                    <a:ext uri="{9D8B030D-6E8A-4147-A177-3AD203B41FA5}">
                      <a16:colId xmlns:a16="http://schemas.microsoft.com/office/drawing/2014/main" val="3813133584"/>
                    </a:ext>
                  </a:extLst>
                </a:gridCol>
                <a:gridCol w="1656184">
                  <a:extLst>
                    <a:ext uri="{9D8B030D-6E8A-4147-A177-3AD203B41FA5}">
                      <a16:colId xmlns:a16="http://schemas.microsoft.com/office/drawing/2014/main" val="2460506986"/>
                    </a:ext>
                  </a:extLst>
                </a:gridCol>
                <a:gridCol w="432048">
                  <a:extLst>
                    <a:ext uri="{9D8B030D-6E8A-4147-A177-3AD203B41FA5}">
                      <a16:colId xmlns:a16="http://schemas.microsoft.com/office/drawing/2014/main" val="823200122"/>
                    </a:ext>
                  </a:extLst>
                </a:gridCol>
                <a:gridCol w="1871438">
                  <a:extLst>
                    <a:ext uri="{9D8B030D-6E8A-4147-A177-3AD203B41FA5}">
                      <a16:colId xmlns:a16="http://schemas.microsoft.com/office/drawing/2014/main" val="2384423588"/>
                    </a:ext>
                  </a:extLst>
                </a:gridCol>
              </a:tblGrid>
              <a:tr h="989601">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a:noFill/>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alpha val="5000"/>
                      </a:schemeClr>
                    </a:solidFill>
                  </a:tcPr>
                </a:tc>
                <a:tc gridSpan="3">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활동은 인간이 신체 움직임에 생각과 감정을 담아 심미적으로 표현하는 과정에서 창의적인 삶의 태도를 형성하고</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b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예술적 신체활동 문화를 향유할 수 있도록 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활동은 기본 움직임에 표현 원리가 적용되어 다양한 유형으로 구현되며</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구성 및 창작의 과정을 통해 발달한다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다양한 표현 활동을 체험함으로써 움직임의 심미적 가치를 </a:t>
                      </a:r>
                      <a:r>
                        <a:rPr lang="ko-KR" altLang="en-US" sz="80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내면화하며</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자유롭고 주체적으로 사는 방법을 터득한다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gridSpan="2">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1000" b="0" kern="0" spc="0" dirty="0">
                        <a:ln>
                          <a:solidFill>
                            <a:schemeClr val="bg1">
                              <a:alpha val="0"/>
                            </a:schemeClr>
                          </a:solidFill>
                        </a:ln>
                        <a:solidFill>
                          <a:schemeClr val="tx1">
                            <a:lumMod val="85000"/>
                            <a:lumOff val="15000"/>
                          </a:schemeClr>
                        </a:solidFill>
                        <a:effectLst/>
                        <a:latin typeface="나눔스퀘어" panose="020B0600000101010101" pitchFamily="50" charset="-127"/>
                        <a:ea typeface="나눔스퀘어"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07970">
                <a:tc rowSpan="3">
                  <a:txBody>
                    <a:bodyPr/>
                    <a:lstStyle/>
                    <a:p>
                      <a:pPr marL="0" marR="0" indent="0" algn="r" fontAlgn="base" latinLnBrk="0">
                        <a:lnSpc>
                          <a:spcPct val="100000"/>
                        </a:lnSpc>
                        <a:spcBef>
                          <a:spcPts val="0"/>
                        </a:spcBef>
                        <a:spcAft>
                          <a:spcPts val="0"/>
                        </a:spcAft>
                      </a:pPr>
                      <a:r>
                        <a:rPr lang="ko-KR" altLang="en-US"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구분</a:t>
                      </a:r>
                      <a:endParaRPr lang="en-US" altLang="ko-KR"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r" fontAlgn="base" latinLnBrk="0">
                        <a:lnSpc>
                          <a:spcPct val="100000"/>
                        </a:lnSpc>
                        <a:spcBef>
                          <a:spcPts val="0"/>
                        </a:spcBef>
                        <a:spcAft>
                          <a:spcPts val="0"/>
                        </a:spcAft>
                      </a:pPr>
                      <a:endParaRPr lang="en-US" altLang="ko-KR"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900" b="0" kern="0" spc="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범주</a:t>
                      </a:r>
                      <a:endPar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36000" marB="36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89F98"/>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rgbClr val="189F98"/>
                    </a:solidFill>
                  </a:tcPr>
                </a:tc>
                <a:tc gridSpan="5">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내용 요소</a:t>
                      </a:r>
                    </a:p>
                  </a:txBody>
                  <a:tcPr marL="72000" marR="72000" marT="36000" marB="36000"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gradFill>
                      <a:gsLst>
                        <a:gs pos="64000">
                          <a:srgbClr val="935A9E"/>
                        </a:gs>
                        <a:gs pos="51000">
                          <a:srgbClr val="276DB5"/>
                        </a:gs>
                        <a:gs pos="21000">
                          <a:srgbClr val="0F958E"/>
                        </a:gs>
                      </a:gsLst>
                      <a:lin ang="0" scaled="0"/>
                    </a:gra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89F98"/>
                      </a:solid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tc hMerge="1">
                  <a:txBody>
                    <a:bodyPr/>
                    <a:lstStyle/>
                    <a:p>
                      <a:pPr latinLnBrk="1"/>
                      <a:endParaRPr lang="ko-KR" altLang="en-US"/>
                    </a:p>
                  </a:txBody>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bg1"/>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mpd="sng">
                      <a:noFill/>
                      <a:prstDash val="soli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9F98"/>
                    </a:solidFill>
                  </a:tcPr>
                </a:tc>
                <a:extLst>
                  <a:ext uri="{0D108BD9-81ED-4DB2-BD59-A6C34878D82A}">
                    <a16:rowId xmlns:a16="http://schemas.microsoft.com/office/drawing/2014/main" val="3693987820"/>
                  </a:ext>
                </a:extLst>
              </a:tr>
              <a:tr h="207970">
                <a:tc vMerge="1">
                  <a:txBody>
                    <a:bodyPr/>
                    <a:lstStyle/>
                    <a:p>
                      <a:pPr latinLnBrk="1"/>
                      <a:endParaRPr lang="ko-KR" altLang="en-US"/>
                    </a:p>
                  </a:txBody>
                  <a:tcPr/>
                </a:tc>
                <a:tc gridSpan="2">
                  <a:txBody>
                    <a:bodyPr/>
                    <a:lstStyle/>
                    <a:p>
                      <a:pPr marL="0" marR="0" indent="0" algn="ctr" fontAlgn="base" latinLnBrk="0">
                        <a:lnSpc>
                          <a:spcPct val="100000"/>
                        </a:lnSpc>
                        <a:spcBef>
                          <a:spcPts val="0"/>
                        </a:spcBef>
                        <a:spcAft>
                          <a:spcPts val="0"/>
                        </a:spcAft>
                      </a:pPr>
                      <a:r>
                        <a:rPr lang="ko-KR" altLang="en-US" sz="900" b="0" kern="0" spc="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초등학교</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36000" marB="36000" anchor="ctr">
                    <a:lnL w="12700" cap="flat" cmpd="sng" algn="ctr">
                      <a:solidFill>
                        <a:schemeClr val="bg1"/>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gridSpan="2">
                  <a:txBody>
                    <a:bodyPr/>
                    <a:lstStyle/>
                    <a:p>
                      <a:pPr marL="0" marR="0" indent="0" algn="ctr" fontAlgn="base" latinLnBrk="0">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중학교</a:t>
                      </a:r>
                    </a:p>
                  </a:txBody>
                  <a:tcPr marL="72000" marR="7200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fontAlgn="base" latinLnBrk="0">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고등학교</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extLst>
                  <a:ext uri="{0D108BD9-81ED-4DB2-BD59-A6C34878D82A}">
                    <a16:rowId xmlns:a16="http://schemas.microsoft.com/office/drawing/2014/main" val="1257751075"/>
                  </a:ext>
                </a:extLst>
              </a:tr>
              <a:tr h="192817">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12700" cap="flat" cmpd="sng" algn="ctr">
                      <a:solidFill>
                        <a:schemeClr val="bg1"/>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gridSpan="2">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 </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2</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1836140"/>
                  </a:ext>
                </a:extLst>
              </a:tr>
              <a:tr h="0">
                <a:tc rowSpan="2">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12700" cap="flat" cmpd="sng" algn="ctr">
                      <a:solidFill>
                        <a:srgbClr val="189F98"/>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기본 움직임의 기초 표현과 방법</a:t>
                      </a:r>
                    </a:p>
                  </a:txBody>
                  <a:tcPr marL="72000" marR="72000" marT="36000" marB="36000" anchor="ctr">
                    <a:lnL w="12700" cap="flat" cmpd="sng" algn="ctr">
                      <a:solidFill>
                        <a:schemeClr val="bg1">
                          <a:lumMod val="85000"/>
                        </a:schemeClr>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전통</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현대 표현 활동</a:t>
                      </a:r>
                    </a:p>
                  </a:txBody>
                  <a:tcPr marL="72000" marR="72000" marT="36000" marB="36000" anchor="ctr">
                    <a:lnL w="6350" cap="flat" cmpd="sng" algn="ctr">
                      <a:solidFill>
                        <a:srgbClr val="91CFCC"/>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F958E">
                        <a:alpha val="20000"/>
                      </a:srgbClr>
                    </a:solidFill>
                  </a:tcPr>
                </a:tc>
                <a:tc gridSpan="2">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전통</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현대 표현 활동</a:t>
                      </a: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276DB5">
                        <a:alpha val="20000"/>
                      </a:srgbClr>
                    </a:solidFill>
                  </a:tcPr>
                </a:tc>
                <a:tc h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스포츠</a:t>
                      </a:r>
                      <a:r>
                        <a:rPr lang="en-US" altLang="ko-KR"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전통</a:t>
                      </a:r>
                      <a:r>
                        <a:rPr lang="en-US" altLang="ko-KR"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cs typeface="+mn-cs"/>
                        </a:rPr>
                        <a:t>현대 표현 활동</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1293561713"/>
                  </a:ext>
                </a:extLst>
              </a:tr>
              <a:tr h="896658">
                <a:tc vMerge="1">
                  <a:txBody>
                    <a:bodyPr/>
                    <a:lstStyle/>
                    <a:p>
                      <a:pPr latinLnBrk="1"/>
                      <a:endParaRPr lang="ko-KR" altLang="en-US"/>
                    </a:p>
                  </a:txBody>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활동과 움직임 기술</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기술의 표현 방법</a:t>
                      </a:r>
                    </a:p>
                  </a:txBody>
                  <a:tcPr marL="72000" marR="72000" marT="36000" marB="36000">
                    <a:lnL w="1270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움직임 기술 응용 방법</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움직임 기술 구성 </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역사와 특성</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동작과 표현 원리</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창작과 감상</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활동의 문화</a:t>
                      </a:r>
                    </a:p>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활동의 동작과 미적 원리</a:t>
                      </a:r>
                    </a:p>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활동의 창작과 비평</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896658">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움직임 기술 파악하고 시도하기</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방법으로 움직임 기술 표현하기 </a:t>
                      </a:r>
                    </a:p>
                  </a:txBody>
                  <a:tcPr marL="72000" marR="72000" marT="36000" marB="360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 파악하기 </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움직임 기술 응용 방법 활용하기</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움직임 기술 구성하고 발표하기</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역사와 특성 비교하기 </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동작 표현하기</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원리 적용하기</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유형별 작품 창작하고 감상하기</a:t>
                      </a:r>
                    </a:p>
                  </a:txBody>
                  <a:tcPr marL="72000" marR="72000" marT="36000" marB="360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 문화 탐색하기</a:t>
                      </a:r>
                    </a:p>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 동작 분석하기</a:t>
                      </a:r>
                    </a:p>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표현 활동 작품 비평하기</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896658">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a:noFill/>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chemeClr val="tx1">
                        <a:alpha val="5000"/>
                      </a:schemeClr>
                    </a:solidFill>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표현에 대한 호기심</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표현에 대한 감수성</a:t>
                      </a:r>
                    </a:p>
                  </a:txBody>
                  <a:tcPr marL="72000" marR="72000" marT="36000" marB="36000">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표현 활동 유형에 대한 수용적 태도</a:t>
                      </a:r>
                    </a:p>
                    <a:p>
                      <a:pPr marL="69850" marR="0" indent="-6985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표현의 심미성 추구</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표현의 독창성</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표현 활동에 대한 개방성</a:t>
                      </a:r>
                    </a:p>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예술적 표현에 대한 공감과 비평의식</a:t>
                      </a:r>
                    </a:p>
                  </a:txBody>
                  <a:tcPr marL="72000" marR="72000" marT="36000" marB="36000">
                    <a:lnL w="9525"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69850" marR="0" indent="-69850" algn="l" defTabSz="914400" rtl="0" eaLnBrk="1" fontAlgn="base" latinLnBrk="0" hangingPunct="1">
                        <a:lnSpc>
                          <a:spcPct val="100000"/>
                        </a:lnSpc>
                        <a:spcBef>
                          <a:spcPts val="0"/>
                        </a:spcBef>
                        <a:spcAft>
                          <a:spcPts val="300"/>
                        </a:spcAft>
                        <a:buClr>
                          <a:srgbClr val="276DB5"/>
                        </a:buClr>
                        <a:buFont typeface="Arial" panose="020B0604020202020204" pitchFamily="34" charset="0"/>
                        <a:buChar char="•"/>
                      </a:pP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rgbClr val="935A9E"/>
                        </a:buClr>
                        <a:buFont typeface="Arial" panose="020B0604020202020204" pitchFamily="34" charset="0"/>
                        <a:buChar char="•"/>
                        <a:tabLst>
                          <a:tab pos="381000" algn="l"/>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심미적 안목</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2" name="그룹 1">
            <a:extLst>
              <a:ext uri="{FF2B5EF4-FFF2-40B4-BE49-F238E27FC236}">
                <a16:creationId xmlns:a16="http://schemas.microsoft.com/office/drawing/2014/main" id="{C34F2FA2-DBAF-685B-6E8C-B673EDF6D8CD}"/>
              </a:ext>
            </a:extLst>
          </p:cNvPr>
          <p:cNvGrpSpPr/>
          <p:nvPr/>
        </p:nvGrpSpPr>
        <p:grpSpPr>
          <a:xfrm>
            <a:off x="468313" y="1268760"/>
            <a:ext cx="3112058" cy="279806"/>
            <a:chOff x="468312" y="1266631"/>
            <a:chExt cx="3112058" cy="279806"/>
          </a:xfrm>
        </p:grpSpPr>
        <p:sp>
          <p:nvSpPr>
            <p:cNvPr id="3" name="TextBox 2">
              <a:extLst>
                <a:ext uri="{FF2B5EF4-FFF2-40B4-BE49-F238E27FC236}">
                  <a16:creationId xmlns:a16="http://schemas.microsoft.com/office/drawing/2014/main" id="{F68DBB73-D617-E3A1-2C55-F91C472FB4F7}"/>
                </a:ext>
              </a:extLst>
            </p:cNvPr>
            <p:cNvSpPr txBox="1"/>
            <p:nvPr/>
          </p:nvSpPr>
          <p:spPr>
            <a:xfrm>
              <a:off x="762291" y="1266631"/>
              <a:ext cx="281807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학교급별 내용 체계와 요소</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표현</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영역</a:t>
              </a:r>
            </a:p>
          </p:txBody>
        </p:sp>
        <p:grpSp>
          <p:nvGrpSpPr>
            <p:cNvPr id="4" name="그룹 3">
              <a:extLst>
                <a:ext uri="{FF2B5EF4-FFF2-40B4-BE49-F238E27FC236}">
                  <a16:creationId xmlns:a16="http://schemas.microsoft.com/office/drawing/2014/main" id="{66C45A35-3399-4FEF-E4B4-62642CA39066}"/>
                </a:ext>
              </a:extLst>
            </p:cNvPr>
            <p:cNvGrpSpPr/>
            <p:nvPr/>
          </p:nvGrpSpPr>
          <p:grpSpPr>
            <a:xfrm>
              <a:off x="468312" y="1271588"/>
              <a:ext cx="238127" cy="274849"/>
              <a:chOff x="4333875" y="3152775"/>
              <a:chExt cx="478059" cy="551783"/>
            </a:xfrm>
          </p:grpSpPr>
          <p:sp>
            <p:nvSpPr>
              <p:cNvPr id="5" name="자유형: 도형 4">
                <a:extLst>
                  <a:ext uri="{FF2B5EF4-FFF2-40B4-BE49-F238E27FC236}">
                    <a16:creationId xmlns:a16="http://schemas.microsoft.com/office/drawing/2014/main" id="{DC53FA1E-F6EF-32FA-5EE0-166D2396364C}"/>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6" name="자유형: 도형 5">
                <a:extLst>
                  <a:ext uri="{FF2B5EF4-FFF2-40B4-BE49-F238E27FC236}">
                    <a16:creationId xmlns:a16="http://schemas.microsoft.com/office/drawing/2014/main" id="{20F17251-E948-F6F6-189F-99C201116000}"/>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33D1C33-073F-3C34-A598-55CEC507805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8" name="그룹 7">
            <a:extLst>
              <a:ext uri="{FF2B5EF4-FFF2-40B4-BE49-F238E27FC236}">
                <a16:creationId xmlns:a16="http://schemas.microsoft.com/office/drawing/2014/main" id="{512914BD-B770-59AE-D779-06258A91AA64}"/>
              </a:ext>
            </a:extLst>
          </p:cNvPr>
          <p:cNvGrpSpPr/>
          <p:nvPr/>
        </p:nvGrpSpPr>
        <p:grpSpPr>
          <a:xfrm>
            <a:off x="230595" y="348573"/>
            <a:ext cx="1848956" cy="492443"/>
            <a:chOff x="230595" y="348573"/>
            <a:chExt cx="1848956" cy="492443"/>
          </a:xfrm>
        </p:grpSpPr>
        <p:sp>
          <p:nvSpPr>
            <p:cNvPr id="9" name="TextBox 8">
              <a:extLst>
                <a:ext uri="{FF2B5EF4-FFF2-40B4-BE49-F238E27FC236}">
                  <a16:creationId xmlns:a16="http://schemas.microsoft.com/office/drawing/2014/main" id="{60706738-082F-B394-AF73-F4B7F0ADD73C}"/>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0" name="TextBox 9">
              <a:extLst>
                <a:ext uri="{FF2B5EF4-FFF2-40B4-BE49-F238E27FC236}">
                  <a16:creationId xmlns:a16="http://schemas.microsoft.com/office/drawing/2014/main" id="{A88F63C2-A6EC-ED0E-BF67-70E5722692AD}"/>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1" name="직선 연결선 10">
              <a:extLst>
                <a:ext uri="{FF2B5EF4-FFF2-40B4-BE49-F238E27FC236}">
                  <a16:creationId xmlns:a16="http://schemas.microsoft.com/office/drawing/2014/main" id="{D493A8AD-CE56-BA45-289D-68F4B491B5F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 name="사각형: 둥근 모서리 31">
            <a:extLst>
              <a:ext uri="{FF2B5EF4-FFF2-40B4-BE49-F238E27FC236}">
                <a16:creationId xmlns:a16="http://schemas.microsoft.com/office/drawing/2014/main" id="{22087DA2-EE84-015A-5454-6A72F82D000C}"/>
              </a:ext>
            </a:extLst>
          </p:cNvPr>
          <p:cNvSpPr/>
          <p:nvPr/>
        </p:nvSpPr>
        <p:spPr>
          <a:xfrm>
            <a:off x="468313" y="1676217"/>
            <a:ext cx="8207374" cy="4486431"/>
          </a:xfrm>
          <a:prstGeom prst="roundRect">
            <a:avLst>
              <a:gd name="adj" fmla="val 1251"/>
            </a:avLst>
          </a:prstGeom>
          <a:noFill/>
          <a:ln w="1905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49" name="그룹 48">
            <a:extLst>
              <a:ext uri="{FF2B5EF4-FFF2-40B4-BE49-F238E27FC236}">
                <a16:creationId xmlns:a16="http://schemas.microsoft.com/office/drawing/2014/main" id="{0B9E5439-E652-8E6E-CD34-764C1EC0B892}"/>
              </a:ext>
            </a:extLst>
          </p:cNvPr>
          <p:cNvGrpSpPr/>
          <p:nvPr/>
        </p:nvGrpSpPr>
        <p:grpSpPr>
          <a:xfrm>
            <a:off x="6015748" y="1395493"/>
            <a:ext cx="2572955" cy="276008"/>
            <a:chOff x="6015748" y="1385968"/>
            <a:chExt cx="2572955" cy="276008"/>
          </a:xfrm>
        </p:grpSpPr>
        <p:grpSp>
          <p:nvGrpSpPr>
            <p:cNvPr id="44" name="그룹 43">
              <a:extLst>
                <a:ext uri="{FF2B5EF4-FFF2-40B4-BE49-F238E27FC236}">
                  <a16:creationId xmlns:a16="http://schemas.microsoft.com/office/drawing/2014/main" id="{22296A0B-EC29-6E49-77E3-46A25710F227}"/>
                </a:ext>
              </a:extLst>
            </p:cNvPr>
            <p:cNvGrpSpPr/>
            <p:nvPr/>
          </p:nvGrpSpPr>
          <p:grpSpPr>
            <a:xfrm flipH="1" flipV="1">
              <a:off x="6015748" y="1385968"/>
              <a:ext cx="2572955" cy="276008"/>
              <a:chOff x="467849" y="1252832"/>
              <a:chExt cx="3165952" cy="339621"/>
            </a:xfrm>
            <a:gradFill>
              <a:gsLst>
                <a:gs pos="100000">
                  <a:srgbClr val="276DB5"/>
                </a:gs>
                <a:gs pos="0">
                  <a:srgbClr val="0F958E"/>
                </a:gs>
              </a:gsLst>
              <a:lin ang="0" scaled="0"/>
            </a:gradFill>
          </p:grpSpPr>
          <p:sp>
            <p:nvSpPr>
              <p:cNvPr id="45" name="자유형 27">
                <a:extLst>
                  <a:ext uri="{FF2B5EF4-FFF2-40B4-BE49-F238E27FC236}">
                    <a16:creationId xmlns:a16="http://schemas.microsoft.com/office/drawing/2014/main" id="{FCC3AA00-10B5-AE1E-8AC5-B98D5B364657}"/>
                  </a:ext>
                </a:extLst>
              </p:cNvPr>
              <p:cNvSpPr/>
              <p:nvPr/>
            </p:nvSpPr>
            <p:spPr>
              <a:xfrm rot="10800000">
                <a:off x="2498862" y="1252832"/>
                <a:ext cx="1134939"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46" name="자유형 27">
                <a:extLst>
                  <a:ext uri="{FF2B5EF4-FFF2-40B4-BE49-F238E27FC236}">
                    <a16:creationId xmlns:a16="http://schemas.microsoft.com/office/drawing/2014/main" id="{BDB26726-A213-2FD8-0383-52473E084554}"/>
                  </a:ext>
                </a:extLst>
              </p:cNvPr>
              <p:cNvSpPr/>
              <p:nvPr/>
            </p:nvSpPr>
            <p:spPr>
              <a:xfrm rot="10800000">
                <a:off x="467849" y="1252832"/>
                <a:ext cx="2469471"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48" name="TextBox 47">
              <a:extLst>
                <a:ext uri="{FF2B5EF4-FFF2-40B4-BE49-F238E27FC236}">
                  <a16:creationId xmlns:a16="http://schemas.microsoft.com/office/drawing/2014/main" id="{AE44D3CD-307F-1AED-2806-C7202E4D02FB}"/>
                </a:ext>
              </a:extLst>
            </p:cNvPr>
            <p:cNvSpPr txBox="1"/>
            <p:nvPr/>
          </p:nvSpPr>
          <p:spPr>
            <a:xfrm>
              <a:off x="6276519" y="1431639"/>
              <a:ext cx="2212145" cy="184666"/>
            </a:xfrm>
            <a:prstGeom prst="rect">
              <a:avLst/>
            </a:prstGeom>
            <a:noFill/>
          </p:spPr>
          <p:txBody>
            <a:bodyPr wrap="none" lIns="0" tIns="0" rIns="0" bIns="0" rtlCol="0" anchor="ctr">
              <a:spAutoFit/>
            </a:bodyPr>
            <a:lstStyle/>
            <a:p>
              <a:pPr algn="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표현활동의 가치</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원리와 맥락</a:t>
              </a:r>
              <a:r>
                <a:rPr lang="en-US" altLang="ko-KR"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2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활용</a:t>
              </a:r>
            </a:p>
          </p:txBody>
        </p:sp>
      </p:grpSp>
      <p:sp>
        <p:nvSpPr>
          <p:cNvPr id="13" name="TextBox 12">
            <a:extLst>
              <a:ext uri="{FF2B5EF4-FFF2-40B4-BE49-F238E27FC236}">
                <a16:creationId xmlns:a16="http://schemas.microsoft.com/office/drawing/2014/main" id="{402A47D5-8C2C-F1EE-EB1E-4D8E82D3617F}"/>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12" name="그룹 11">
            <a:extLst>
              <a:ext uri="{FF2B5EF4-FFF2-40B4-BE49-F238E27FC236}">
                <a16:creationId xmlns:a16="http://schemas.microsoft.com/office/drawing/2014/main" id="{F3F44CC4-0F8D-C36A-0796-B9A721EF14DC}"/>
              </a:ext>
            </a:extLst>
          </p:cNvPr>
          <p:cNvGrpSpPr/>
          <p:nvPr/>
        </p:nvGrpSpPr>
        <p:grpSpPr>
          <a:xfrm>
            <a:off x="4840764" y="3141276"/>
            <a:ext cx="3821285" cy="1168081"/>
            <a:chOff x="4571277" y="3059888"/>
            <a:chExt cx="3821285" cy="1168081"/>
          </a:xfrm>
        </p:grpSpPr>
        <p:sp>
          <p:nvSpPr>
            <p:cNvPr id="14" name="사각형: 둥근 모서리 13">
              <a:extLst>
                <a:ext uri="{FF2B5EF4-FFF2-40B4-BE49-F238E27FC236}">
                  <a16:creationId xmlns:a16="http://schemas.microsoft.com/office/drawing/2014/main" id="{5890797C-416B-445F-AD01-93186AC37D39}"/>
                </a:ext>
              </a:extLst>
            </p:cNvPr>
            <p:cNvSpPr/>
            <p:nvPr/>
          </p:nvSpPr>
          <p:spPr>
            <a:xfrm>
              <a:off x="4571277" y="3059888"/>
              <a:ext cx="3821285" cy="1168081"/>
            </a:xfrm>
            <a:prstGeom prst="roundRect">
              <a:avLst>
                <a:gd name="adj" fmla="val 7290"/>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 name="사각형: 둥근 위쪽 모서리 14">
              <a:extLst>
                <a:ext uri="{FF2B5EF4-FFF2-40B4-BE49-F238E27FC236}">
                  <a16:creationId xmlns:a16="http://schemas.microsoft.com/office/drawing/2014/main" id="{11A3ADAF-D00E-C442-3124-6241517752AB}"/>
                </a:ext>
              </a:extLst>
            </p:cNvPr>
            <p:cNvSpPr/>
            <p:nvPr/>
          </p:nvSpPr>
          <p:spPr>
            <a:xfrm>
              <a:off x="4589713" y="3059889"/>
              <a:ext cx="3793795" cy="382974"/>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F94DB11C-3DD0-B77F-6D63-2B29D4ABD4F1}"/>
                </a:ext>
              </a:extLst>
            </p:cNvPr>
            <p:cNvSpPr txBox="1"/>
            <p:nvPr/>
          </p:nvSpPr>
          <p:spPr>
            <a:xfrm>
              <a:off x="4713741" y="3576700"/>
              <a:ext cx="2415726"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움직임 표현에 대한 호기심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수용적 태도</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표현의 독창성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개방성</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비평의식</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심미적 안목</a:t>
              </a:r>
            </a:p>
          </p:txBody>
        </p:sp>
        <p:sp>
          <p:nvSpPr>
            <p:cNvPr id="17" name="TextBox 16">
              <a:extLst>
                <a:ext uri="{FF2B5EF4-FFF2-40B4-BE49-F238E27FC236}">
                  <a16:creationId xmlns:a16="http://schemas.microsoft.com/office/drawing/2014/main" id="{6A1F198D-6B92-1A6D-091D-5E7970577EBA}"/>
                </a:ext>
              </a:extLst>
            </p:cNvPr>
            <p:cNvSpPr txBox="1"/>
            <p:nvPr/>
          </p:nvSpPr>
          <p:spPr>
            <a:xfrm>
              <a:off x="5788502" y="3165393"/>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가치</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태도 요소의 발달</a:t>
              </a:r>
            </a:p>
          </p:txBody>
        </p:sp>
      </p:grpSp>
      <p:grpSp>
        <p:nvGrpSpPr>
          <p:cNvPr id="18" name="그룹 17">
            <a:extLst>
              <a:ext uri="{FF2B5EF4-FFF2-40B4-BE49-F238E27FC236}">
                <a16:creationId xmlns:a16="http://schemas.microsoft.com/office/drawing/2014/main" id="{5FE44A41-6831-A9B8-85DC-860F8276C76B}"/>
              </a:ext>
            </a:extLst>
          </p:cNvPr>
          <p:cNvGrpSpPr/>
          <p:nvPr/>
        </p:nvGrpSpPr>
        <p:grpSpPr>
          <a:xfrm>
            <a:off x="4831710" y="4396740"/>
            <a:ext cx="3821285" cy="1765609"/>
            <a:chOff x="4571277" y="3059887"/>
            <a:chExt cx="3821285" cy="1765609"/>
          </a:xfrm>
        </p:grpSpPr>
        <p:sp>
          <p:nvSpPr>
            <p:cNvPr id="19" name="사각형: 둥근 모서리 18">
              <a:extLst>
                <a:ext uri="{FF2B5EF4-FFF2-40B4-BE49-F238E27FC236}">
                  <a16:creationId xmlns:a16="http://schemas.microsoft.com/office/drawing/2014/main" id="{FECDEA8A-B4E8-CF29-6E10-D23A135301A9}"/>
                </a:ext>
              </a:extLst>
            </p:cNvPr>
            <p:cNvSpPr/>
            <p:nvPr/>
          </p:nvSpPr>
          <p:spPr>
            <a:xfrm>
              <a:off x="4571277" y="3059887"/>
              <a:ext cx="3821285" cy="1765609"/>
            </a:xfrm>
            <a:prstGeom prst="roundRect">
              <a:avLst>
                <a:gd name="adj" fmla="val 5174"/>
              </a:avLst>
            </a:prstGeom>
            <a:gradFill>
              <a:gsLst>
                <a:gs pos="100000">
                  <a:srgbClr val="276DB5"/>
                </a:gs>
                <a:gs pos="0">
                  <a:srgbClr val="0F958E"/>
                </a:gs>
              </a:gsLst>
              <a:lin ang="0" scaled="0"/>
            </a:gradFill>
            <a:ln w="28575">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0" name="사각형: 둥근 위쪽 모서리 19">
              <a:extLst>
                <a:ext uri="{FF2B5EF4-FFF2-40B4-BE49-F238E27FC236}">
                  <a16:creationId xmlns:a16="http://schemas.microsoft.com/office/drawing/2014/main" id="{5F9CD15C-EBD3-BC3B-A643-3C7015EFA7E8}"/>
                </a:ext>
              </a:extLst>
            </p:cNvPr>
            <p:cNvSpPr/>
            <p:nvPr/>
          </p:nvSpPr>
          <p:spPr>
            <a:xfrm>
              <a:off x="4589713" y="3059887"/>
              <a:ext cx="3793795" cy="381600"/>
            </a:xfrm>
            <a:prstGeom prst="round2SameRect">
              <a:avLst>
                <a:gd name="adj1" fmla="val 9348"/>
                <a:gd name="adj2" fmla="val 0"/>
              </a:avLst>
            </a:prstGeom>
            <a:solidFill>
              <a:schemeClr val="bg1">
                <a:alpha val="67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1" name="TextBox 20">
              <a:extLst>
                <a:ext uri="{FF2B5EF4-FFF2-40B4-BE49-F238E27FC236}">
                  <a16:creationId xmlns:a16="http://schemas.microsoft.com/office/drawing/2014/main" id="{6CDCC94C-B627-1B95-C003-9AE3E5F20167}"/>
                </a:ext>
              </a:extLst>
            </p:cNvPr>
            <p:cNvSpPr txBox="1"/>
            <p:nvPr/>
          </p:nvSpPr>
          <p:spPr>
            <a:xfrm>
              <a:off x="4722795" y="3577148"/>
              <a:ext cx="1570943"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표현 활동의 유형</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표현 활동의 역사와 특성</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표현 활동의 문화</a:t>
              </a:r>
            </a:p>
          </p:txBody>
        </p:sp>
        <p:sp>
          <p:nvSpPr>
            <p:cNvPr id="22" name="TextBox 21">
              <a:extLst>
                <a:ext uri="{FF2B5EF4-FFF2-40B4-BE49-F238E27FC236}">
                  <a16:creationId xmlns:a16="http://schemas.microsoft.com/office/drawing/2014/main" id="{8B7D258C-EC35-AAB8-C4F9-A304EF7EAD4A}"/>
                </a:ext>
              </a:extLst>
            </p:cNvPr>
            <p:cNvSpPr txBox="1"/>
            <p:nvPr/>
          </p:nvSpPr>
          <p:spPr>
            <a:xfrm>
              <a:off x="5788502" y="3167879"/>
              <a:ext cx="1396216" cy="184666"/>
            </a:xfrm>
            <a:prstGeom prst="rect">
              <a:avLst/>
            </a:prstGeom>
            <a:noFill/>
          </p:spPr>
          <p:txBody>
            <a:bodyPr wrap="none" lIns="0" tIns="0" rIns="0" bIns="0" rtlCol="0" anchor="ctr">
              <a:spAutoFit/>
            </a:bodyPr>
            <a:lstStyle/>
            <a:p>
              <a:pPr algn="ct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지식</a:t>
              </a:r>
              <a:r>
                <a:rPr lang="en-US" altLang="ko-KR" sz="1200" b="0" kern="0" spc="0" dirty="0">
                  <a:ln>
                    <a:solidFill>
                      <a:schemeClr val="bg1">
                        <a:alpha val="0"/>
                      </a:schemeClr>
                    </a:solidFill>
                  </a:ln>
                  <a:effectLst/>
                  <a:latin typeface="나눔스퀘어 Bold" panose="020B0600000101010101" pitchFamily="50" charset="-127"/>
                  <a:ea typeface="나눔스퀘어 Bold" panose="020B0600000101010101" pitchFamily="50" charset="-127"/>
                  <a:cs typeface="+mn-cs"/>
                </a:rPr>
                <a:t>·</a:t>
              </a:r>
              <a:r>
                <a:rPr lang="ko-KR" altLang="en-US" sz="1200" kern="0" dirty="0">
                  <a:ln>
                    <a:solidFill>
                      <a:schemeClr val="bg1">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이해 요소의 발달</a:t>
              </a:r>
            </a:p>
          </p:txBody>
        </p:sp>
        <p:sp>
          <p:nvSpPr>
            <p:cNvPr id="23" name="TextBox 22">
              <a:extLst>
                <a:ext uri="{FF2B5EF4-FFF2-40B4-BE49-F238E27FC236}">
                  <a16:creationId xmlns:a16="http://schemas.microsoft.com/office/drawing/2014/main" id="{52484827-FEC9-D933-7771-383D6E97CE39}"/>
                </a:ext>
              </a:extLst>
            </p:cNvPr>
            <p:cNvSpPr txBox="1"/>
            <p:nvPr/>
          </p:nvSpPr>
          <p:spPr>
            <a:xfrm>
              <a:off x="4722795" y="4174677"/>
              <a:ext cx="3281348" cy="484748"/>
            </a:xfrm>
            <a:prstGeom prst="rect">
              <a:avLst/>
            </a:prstGeom>
            <a:noFill/>
          </p:spPr>
          <p:txBody>
            <a:bodyPr wrap="none" lIns="0" tIns="0" rIns="0" bIns="0" rtlCol="0" anchor="ctr">
              <a:spAutoFit/>
            </a:bodyPr>
            <a:lstStyle/>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초</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기본 움직임 기술의 표현</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움직임 기술 응용 방법 및 구성</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중</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동작의 표현 원리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창작과 감상</a:t>
              </a:r>
            </a:p>
            <a:p>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고</a:t>
              </a:r>
              <a:r>
                <a:rPr lang="en-US" altLang="ko-KR" sz="105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동작의 미적 원리</a:t>
              </a:r>
              <a:r>
                <a:rPr lang="en-US" altLang="ko-KR"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05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rPr>
                <a:t>창작과 비평</a:t>
              </a:r>
            </a:p>
          </p:txBody>
        </p:sp>
      </p:grpSp>
    </p:spTree>
    <p:extLst>
      <p:ext uri="{BB962C8B-B14F-4D97-AF65-F5344CB8AC3E}">
        <p14:creationId xmlns:p14="http://schemas.microsoft.com/office/powerpoint/2010/main" val="247363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4.44444E-6 2.96296E-6 L -4.44444E-6 0.0287 " pathEditMode="relative" rAng="0" ptsTypes="AA">
                                      <p:cBhvr>
                                        <p:cTn id="9" dur="500" spd="-100000" fill="hold"/>
                                        <p:tgtEl>
                                          <p:spTgt spid="12"/>
                                        </p:tgtEl>
                                        <p:attrNameLst>
                                          <p:attrName>ppt_x</p:attrName>
                                          <p:attrName>ppt_y</p:attrName>
                                        </p:attrNameLst>
                                      </p:cBhvr>
                                      <p:rCtr x="0" y="1435"/>
                                    </p:animMotion>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2"/>
                                        </p:tgtEl>
                                      </p:cBhvr>
                                    </p:animEffect>
                                    <p:set>
                                      <p:cBhvr>
                                        <p:cTn id="14" dur="1" fill="hold">
                                          <p:stCondLst>
                                            <p:cond delay="499"/>
                                          </p:stCondLst>
                                        </p:cTn>
                                        <p:tgtEl>
                                          <p:spTgt spid="12"/>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42" presetClass="path" presetSubtype="0" accel="50000" decel="50000" fill="hold" nodeType="withEffect">
                                  <p:stCondLst>
                                    <p:cond delay="0"/>
                                  </p:stCondLst>
                                  <p:childTnLst>
                                    <p:animMotion origin="layout" path="M 3.61111E-6 2.59259E-6 L 3.61111E-6 0.0287 " pathEditMode="relative" rAng="0" ptsTypes="AA">
                                      <p:cBhvr>
                                        <p:cTn id="19" dur="500" spd="-100000" fill="hold"/>
                                        <p:tgtEl>
                                          <p:spTgt spid="18"/>
                                        </p:tgtEl>
                                        <p:attrNameLst>
                                          <p:attrName>ppt_x</p:attrName>
                                          <p:attrName>ppt_y</p:attrName>
                                        </p:attrNameLst>
                                      </p:cBhvr>
                                      <p:rCtr x="0" y="1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표 13">
            <a:extLst>
              <a:ext uri="{FF2B5EF4-FFF2-40B4-BE49-F238E27FC236}">
                <a16:creationId xmlns:a16="http://schemas.microsoft.com/office/drawing/2014/main" id="{5F04D314-DFD7-E635-ED3C-C0C7E85219D2}"/>
              </a:ext>
            </a:extLst>
          </p:cNvPr>
          <p:cNvGraphicFramePr>
            <a:graphicFrameLocks noGrp="1"/>
          </p:cNvGraphicFramePr>
          <p:nvPr>
            <p:extLst>
              <p:ext uri="{D42A27DB-BD31-4B8C-83A1-F6EECF244321}">
                <p14:modId xmlns:p14="http://schemas.microsoft.com/office/powerpoint/2010/main" val="3953377203"/>
              </p:ext>
            </p:extLst>
          </p:nvPr>
        </p:nvGraphicFramePr>
        <p:xfrm>
          <a:off x="468316" y="1683052"/>
          <a:ext cx="8207372" cy="4478825"/>
        </p:xfrm>
        <a:graphic>
          <a:graphicData uri="http://schemas.openxmlformats.org/drawingml/2006/table">
            <a:tbl>
              <a:tblPr/>
              <a:tblGrid>
                <a:gridCol w="532109">
                  <a:extLst>
                    <a:ext uri="{9D8B030D-6E8A-4147-A177-3AD203B41FA5}">
                      <a16:colId xmlns:a16="http://schemas.microsoft.com/office/drawing/2014/main" val="836507838"/>
                    </a:ext>
                  </a:extLst>
                </a:gridCol>
                <a:gridCol w="444215">
                  <a:extLst>
                    <a:ext uri="{9D8B030D-6E8A-4147-A177-3AD203B41FA5}">
                      <a16:colId xmlns:a16="http://schemas.microsoft.com/office/drawing/2014/main" val="2691026405"/>
                    </a:ext>
                  </a:extLst>
                </a:gridCol>
                <a:gridCol w="1474601">
                  <a:extLst>
                    <a:ext uri="{9D8B030D-6E8A-4147-A177-3AD203B41FA5}">
                      <a16:colId xmlns:a16="http://schemas.microsoft.com/office/drawing/2014/main" val="3813133584"/>
                    </a:ext>
                  </a:extLst>
                </a:gridCol>
                <a:gridCol w="479943">
                  <a:extLst>
                    <a:ext uri="{9D8B030D-6E8A-4147-A177-3AD203B41FA5}">
                      <a16:colId xmlns:a16="http://schemas.microsoft.com/office/drawing/2014/main" val="492958073"/>
                    </a:ext>
                  </a:extLst>
                </a:gridCol>
                <a:gridCol w="1438873">
                  <a:extLst>
                    <a:ext uri="{9D8B030D-6E8A-4147-A177-3AD203B41FA5}">
                      <a16:colId xmlns:a16="http://schemas.microsoft.com/office/drawing/2014/main" val="855553089"/>
                    </a:ext>
                  </a:extLst>
                </a:gridCol>
                <a:gridCol w="476837">
                  <a:extLst>
                    <a:ext uri="{9D8B030D-6E8A-4147-A177-3AD203B41FA5}">
                      <a16:colId xmlns:a16="http://schemas.microsoft.com/office/drawing/2014/main" val="1859948758"/>
                    </a:ext>
                  </a:extLst>
                </a:gridCol>
                <a:gridCol w="1441979">
                  <a:extLst>
                    <a:ext uri="{9D8B030D-6E8A-4147-A177-3AD203B41FA5}">
                      <a16:colId xmlns:a16="http://schemas.microsoft.com/office/drawing/2014/main" val="1586325412"/>
                    </a:ext>
                  </a:extLst>
                </a:gridCol>
                <a:gridCol w="409441">
                  <a:extLst>
                    <a:ext uri="{9D8B030D-6E8A-4147-A177-3AD203B41FA5}">
                      <a16:colId xmlns:a16="http://schemas.microsoft.com/office/drawing/2014/main" val="488307484"/>
                    </a:ext>
                  </a:extLst>
                </a:gridCol>
                <a:gridCol w="1509374">
                  <a:extLst>
                    <a:ext uri="{9D8B030D-6E8A-4147-A177-3AD203B41FA5}">
                      <a16:colId xmlns:a16="http://schemas.microsoft.com/office/drawing/2014/main" val="1621102793"/>
                    </a:ext>
                  </a:extLst>
                </a:gridCol>
              </a:tblGrid>
              <a:tr h="89764">
                <a:tc rowSpan="2">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cs typeface="+mn-cs"/>
                        </a:rPr>
                        <a:t>영역</a:t>
                      </a:r>
                    </a:p>
                  </a:txBody>
                  <a:tcPr anchor="ct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0F958E"/>
                    </a:solidFill>
                  </a:tcPr>
                </a:tc>
                <a:tc gridSpan="2">
                  <a:txBody>
                    <a:bodyPr/>
                    <a:lstStyle/>
                    <a:p>
                      <a:pPr marL="0" marR="0" indent="0" algn="ctr" fontAlgn="base" latinLnBrk="0">
                        <a:lnSpc>
                          <a:spcPct val="100000"/>
                        </a:lnSpc>
                        <a:spcBef>
                          <a:spcPts val="0"/>
                        </a:spcBef>
                        <a:spcAft>
                          <a:spcPts val="0"/>
                        </a:spcAft>
                      </a:pPr>
                      <a:r>
                        <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 </a:t>
                      </a:r>
                      <a:r>
                        <a:rPr lang="en-US" altLang="ko-KR"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3~4</a:t>
                      </a:r>
                      <a:r>
                        <a:rPr lang="ko-KR" altLang="en-US" sz="850" b="0" kern="0" spc="0" dirty="0" err="1">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학년군</a:t>
                      </a:r>
                      <a:endParaRPr lang="ko-KR" altLang="en-US" sz="8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초등학교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5~6</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1~3</a:t>
                      </a:r>
                      <a:r>
                        <a:rPr kumimoji="0" lang="ko-KR" altLang="en-US" sz="8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 </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&lt;</a:t>
                      </a:r>
                      <a:r>
                        <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운동과 건강</a:t>
                      </a:r>
                      <a:r>
                        <a:rPr kumimoji="0" lang="en-US" altLang="ko-KR"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&gt;</a:t>
                      </a:r>
                      <a:endParaRPr kumimoji="0" lang="ko-KR" altLang="en-US" sz="8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117170">
                <a:tc vMerge="1">
                  <a:txBody>
                    <a:bodyPr/>
                    <a:lstStyle/>
                    <a:p>
                      <a:pPr latinLnBrk="1"/>
                      <a:endParaRPr lang="ko-KR" altLang="en-US"/>
                    </a:p>
                  </a:txBody>
                  <a:tcPr>
                    <a:lnT w="12700" cap="flat" cmpd="sng" algn="ctr">
                      <a:solidFill>
                        <a:schemeClr val="bg1">
                          <a:lumMod val="7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세부 영역</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신체활동 예시</a:t>
                      </a:r>
                    </a:p>
                  </a:txBody>
                  <a:tcPr marL="36000" marR="36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1210079">
                <a:tc rowSpan="2">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a:t>
                      </a:r>
                    </a:p>
                  </a:txBody>
                  <a:tcPr marL="48578" marR="48578" marT="28800" marB="288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 움직임의 </a:t>
                      </a: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기초</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a:t>
                      </a:r>
                    </a:p>
                  </a:txBody>
                  <a:tcPr marL="36000" marR="36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이동 움직임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워킹</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점핑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호핑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스키핑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갤러핑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리핑</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슬라이딩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비이동</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움직임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펴기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접기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비틀기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제자리 돌기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털기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흔들기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조작 움직임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들기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돌리기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표현 활동</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창작체조 활동</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음악줄넘기</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활동 등</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표현</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창작체조</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치어리딩</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리듬체조</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피겨스케이팅</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아티스틱스위밍</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등</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활동</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리듬체조</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치어리딩</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피겨스케이팅</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아티스틱스위밍</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등</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강강술래</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탈춤</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춘앵무</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향발무</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검무</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플라멩코</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발레 등</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현대무용</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댄스스포츠</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라인댄스</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스트리트댄스</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재즈댄스 등</a:t>
                      </a:r>
                      <a:r>
                        <a:rPr lang="en-US" altLang="ko-KR"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935A9E"/>
                        </a:solidFill>
                        <a:latin typeface="나눔스퀘어" panose="020B0600000101010101" pitchFamily="50" charset="-127"/>
                        <a:ea typeface="나눔스퀘어"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555687">
                <a:tc vMerge="1">
                  <a:txBody>
                    <a:bodyPr/>
                    <a:lstStyle/>
                    <a:p>
                      <a:pPr latinLnBrk="1"/>
                      <a:endParaRPr lang="ko-KR" altLang="en-US"/>
                    </a:p>
                  </a:txBody>
                  <a:tcPr>
                    <a:lnT w="12700" cmpd="sng">
                      <a:noFill/>
                      <a:prstDash val="solid"/>
                    </a:lnT>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기본 움직임의 </a:t>
                      </a: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방법</a:t>
                      </a:r>
                    </a:p>
                  </a:txBody>
                  <a:tcPr marL="36000" marR="36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추상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언어 표현</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느낌이나 생각 표현하기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모방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사물 표현</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인물 표현</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자연 현상 표현하기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리듬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박자</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강약</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빠르기</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패턴에 따라 표현하기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도구 표현</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줄</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공</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천</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훌라후프 등을 활용하여 표현하기 등</a:t>
                      </a:r>
                      <a:r>
                        <a:rPr lang="en-US" altLang="ko-KR"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B43232"/>
                        </a:solidFill>
                        <a:latin typeface="나눔스퀘어" panose="020B0600000101010101" pitchFamily="50" charset="-127"/>
                        <a:ea typeface="나눔스퀘어"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전통 표현 활동</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우리나라의 민속무용 활동</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외국의 민속무용 활동 등</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전통 표현</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민속무용</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탈춤</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농악무</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사자춤</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코로브시카</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플라멩코 등</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궁중무용</a:t>
                      </a:r>
                      <a:b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r>
                        <a:rPr lang="ko-KR" altLang="en-US" sz="750" kern="0" dirty="0" err="1">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춘앵무</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err="1">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향발무</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 </a:t>
                      </a:r>
                      <a:r>
                        <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처용무</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b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br>
                      <a:r>
                        <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발레 등</a:t>
                      </a:r>
                      <a:r>
                        <a:rPr lang="en-US" altLang="ko-KR"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rPr>
                        <a:t>)</a:t>
                      </a:r>
                      <a:endParaRPr lang="ko-KR" altLang="en-US" sz="750" kern="0" dirty="0">
                        <a:ln>
                          <a:solidFill>
                            <a:schemeClr val="bg1">
                              <a:alpha val="0"/>
                            </a:schemeClr>
                          </a:solidFill>
                        </a:ln>
                        <a:solidFill>
                          <a:srgbClr val="1C80A3"/>
                        </a:solidFill>
                        <a:latin typeface="나눔스퀘어" panose="020B0600000101010101" pitchFamily="50" charset="-127"/>
                        <a:ea typeface="나눔스퀘어"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관리</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0829015"/>
                  </a:ext>
                </a:extLst>
              </a:tr>
              <a:tr h="1210079">
                <a:tc>
                  <a:txBody>
                    <a:bodyPr/>
                    <a:lstStyle/>
                    <a:p>
                      <a:pPr marL="0" marR="0" indent="0" algn="ctr" defTabSz="914400" rtl="0" eaLnBrk="1" fontAlgn="base" latinLnBrk="0" hangingPunct="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48578" marR="48578" marT="28800" marB="288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현대 표현 활동</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라인댄스 활동</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댄스스포츠 활동</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스트리트댄스 활동 등</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현대 표현</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276DB5"/>
                        </a:buClr>
                        <a:buFont typeface="Arial" panose="020B0604020202020204" pitchFamily="34" charset="0"/>
                        <a:buChar char="•"/>
                        <a:tabLst>
                          <a:tab pos="381000" algn="l"/>
                        </a:tabLst>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현대무용</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댄스스포츠</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라인댄스</a:t>
                      </a:r>
                      <a:r>
                        <a:rPr lang="en-US" altLang="ko-KR"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스트리트댄스 등 </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vMerge="1">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72327315"/>
                  </a:ext>
                </a:extLst>
              </a:tr>
            </a:tbl>
          </a:graphicData>
        </a:graphic>
      </p:graphicFrame>
      <p:grpSp>
        <p:nvGrpSpPr>
          <p:cNvPr id="3" name="그룹 2">
            <a:extLst>
              <a:ext uri="{FF2B5EF4-FFF2-40B4-BE49-F238E27FC236}">
                <a16:creationId xmlns:a16="http://schemas.microsoft.com/office/drawing/2014/main" id="{F68C72A7-CBC2-8C6F-5BF8-A7874B98C74F}"/>
              </a:ext>
            </a:extLst>
          </p:cNvPr>
          <p:cNvGrpSpPr/>
          <p:nvPr/>
        </p:nvGrpSpPr>
        <p:grpSpPr>
          <a:xfrm>
            <a:off x="468313" y="1268760"/>
            <a:ext cx="2116594" cy="279806"/>
            <a:chOff x="468312" y="1266631"/>
            <a:chExt cx="2116594" cy="279806"/>
          </a:xfrm>
        </p:grpSpPr>
        <p:sp>
          <p:nvSpPr>
            <p:cNvPr id="4" name="TextBox 3">
              <a:extLst>
                <a:ext uri="{FF2B5EF4-FFF2-40B4-BE49-F238E27FC236}">
                  <a16:creationId xmlns:a16="http://schemas.microsoft.com/office/drawing/2014/main" id="{F959F025-5039-3924-8AD6-4AD89A5EB573}"/>
                </a:ext>
              </a:extLst>
            </p:cNvPr>
            <p:cNvSpPr txBox="1"/>
            <p:nvPr/>
          </p:nvSpPr>
          <p:spPr>
            <a:xfrm>
              <a:off x="762291" y="1266631"/>
              <a:ext cx="182261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표현 영역 신체활동 예시</a:t>
              </a:r>
            </a:p>
          </p:txBody>
        </p:sp>
        <p:grpSp>
          <p:nvGrpSpPr>
            <p:cNvPr id="5" name="그룹 4">
              <a:extLst>
                <a:ext uri="{FF2B5EF4-FFF2-40B4-BE49-F238E27FC236}">
                  <a16:creationId xmlns:a16="http://schemas.microsoft.com/office/drawing/2014/main" id="{EA8946F0-9244-7231-3442-B965C7E23FB8}"/>
                </a:ext>
              </a:extLst>
            </p:cNvPr>
            <p:cNvGrpSpPr/>
            <p:nvPr/>
          </p:nvGrpSpPr>
          <p:grpSpPr>
            <a:xfrm>
              <a:off x="468312" y="1271588"/>
              <a:ext cx="238127" cy="274849"/>
              <a:chOff x="4333875" y="3152775"/>
              <a:chExt cx="478059" cy="551783"/>
            </a:xfrm>
          </p:grpSpPr>
          <p:sp>
            <p:nvSpPr>
              <p:cNvPr id="6" name="자유형: 도형 5">
                <a:extLst>
                  <a:ext uri="{FF2B5EF4-FFF2-40B4-BE49-F238E27FC236}">
                    <a16:creationId xmlns:a16="http://schemas.microsoft.com/office/drawing/2014/main" id="{E33E5CB3-200E-99F5-E633-AD71100F674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BBD6F46-2439-20CC-1061-430ABCAA4C0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 name="자유형: 도형 7">
                <a:extLst>
                  <a:ext uri="{FF2B5EF4-FFF2-40B4-BE49-F238E27FC236}">
                    <a16:creationId xmlns:a16="http://schemas.microsoft.com/office/drawing/2014/main" id="{DCDE2A00-110E-7D21-18EA-BE208AEEF11A}"/>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9" name="그룹 8">
            <a:extLst>
              <a:ext uri="{FF2B5EF4-FFF2-40B4-BE49-F238E27FC236}">
                <a16:creationId xmlns:a16="http://schemas.microsoft.com/office/drawing/2014/main" id="{FAFD1554-3C29-B690-6610-311CF0FD5217}"/>
              </a:ext>
            </a:extLst>
          </p:cNvPr>
          <p:cNvGrpSpPr/>
          <p:nvPr/>
        </p:nvGrpSpPr>
        <p:grpSpPr>
          <a:xfrm>
            <a:off x="230595" y="348573"/>
            <a:ext cx="1848956" cy="492443"/>
            <a:chOff x="230595" y="348573"/>
            <a:chExt cx="1848956" cy="492443"/>
          </a:xfrm>
        </p:grpSpPr>
        <p:sp>
          <p:nvSpPr>
            <p:cNvPr id="10" name="TextBox 9">
              <a:extLst>
                <a:ext uri="{FF2B5EF4-FFF2-40B4-BE49-F238E27FC236}">
                  <a16:creationId xmlns:a16="http://schemas.microsoft.com/office/drawing/2014/main" id="{4E596BFF-71B8-2BDF-4226-E28F2E78BF8B}"/>
                </a:ext>
              </a:extLst>
            </p:cNvPr>
            <p:cNvSpPr txBox="1"/>
            <p:nvPr/>
          </p:nvSpPr>
          <p:spPr>
            <a:xfrm>
              <a:off x="1002333" y="428981"/>
              <a:ext cx="1077218"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1" name="TextBox 10">
              <a:extLst>
                <a:ext uri="{FF2B5EF4-FFF2-40B4-BE49-F238E27FC236}">
                  <a16:creationId xmlns:a16="http://schemas.microsoft.com/office/drawing/2014/main" id="{82CA24D9-6F2A-6BE5-CE3C-6AFFBCD74671}"/>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2" name="직선 연결선 11">
              <a:extLst>
                <a:ext uri="{FF2B5EF4-FFF2-40B4-BE49-F238E27FC236}">
                  <a16:creationId xmlns:a16="http://schemas.microsoft.com/office/drawing/2014/main" id="{431C7387-BDAB-71A9-53D6-72577754E88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사각형: 둥근 모서리 15">
            <a:extLst>
              <a:ext uri="{FF2B5EF4-FFF2-40B4-BE49-F238E27FC236}">
                <a16:creationId xmlns:a16="http://schemas.microsoft.com/office/drawing/2014/main" id="{D236CDB3-4DA6-1331-49F0-69C88E69D1B5}"/>
              </a:ext>
            </a:extLst>
          </p:cNvPr>
          <p:cNvSpPr/>
          <p:nvPr/>
        </p:nvSpPr>
        <p:spPr>
          <a:xfrm>
            <a:off x="468313" y="1676217"/>
            <a:ext cx="8207374" cy="4489633"/>
          </a:xfrm>
          <a:prstGeom prst="roundRect">
            <a:avLst>
              <a:gd name="adj" fmla="val 444"/>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FBBDEEF2-1953-CC6E-8DC4-6554A00FD3AB}"/>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34" name="그룹 33">
            <a:extLst>
              <a:ext uri="{FF2B5EF4-FFF2-40B4-BE49-F238E27FC236}">
                <a16:creationId xmlns:a16="http://schemas.microsoft.com/office/drawing/2014/main" id="{F5B2A959-AFA5-A4DE-C992-F49FF3F0DB16}"/>
              </a:ext>
            </a:extLst>
          </p:cNvPr>
          <p:cNvGrpSpPr/>
          <p:nvPr/>
        </p:nvGrpSpPr>
        <p:grpSpPr>
          <a:xfrm>
            <a:off x="1000506" y="2255521"/>
            <a:ext cx="7671054" cy="3611880"/>
            <a:chOff x="1000506" y="2255521"/>
            <a:chExt cx="7671054" cy="3611880"/>
          </a:xfrm>
        </p:grpSpPr>
        <p:grpSp>
          <p:nvGrpSpPr>
            <p:cNvPr id="28" name="그룹 27">
              <a:extLst>
                <a:ext uri="{FF2B5EF4-FFF2-40B4-BE49-F238E27FC236}">
                  <a16:creationId xmlns:a16="http://schemas.microsoft.com/office/drawing/2014/main" id="{548B5327-268C-668A-D9D0-3EB5F350D89C}"/>
                </a:ext>
              </a:extLst>
            </p:cNvPr>
            <p:cNvGrpSpPr/>
            <p:nvPr/>
          </p:nvGrpSpPr>
          <p:grpSpPr>
            <a:xfrm>
              <a:off x="2987040" y="5237315"/>
              <a:ext cx="3764280" cy="630086"/>
              <a:chOff x="2987040" y="5237315"/>
              <a:chExt cx="3764280" cy="630086"/>
            </a:xfrm>
          </p:grpSpPr>
          <p:sp>
            <p:nvSpPr>
              <p:cNvPr id="30" name="사각형: 둥근 모서리 29">
                <a:extLst>
                  <a:ext uri="{FF2B5EF4-FFF2-40B4-BE49-F238E27FC236}">
                    <a16:creationId xmlns:a16="http://schemas.microsoft.com/office/drawing/2014/main" id="{C4B6330F-F24F-42A9-A939-A55F3BC45235}"/>
                  </a:ext>
                </a:extLst>
              </p:cNvPr>
              <p:cNvSpPr/>
              <p:nvPr/>
            </p:nvSpPr>
            <p:spPr>
              <a:xfrm>
                <a:off x="2987040" y="5237315"/>
                <a:ext cx="1752600" cy="630086"/>
              </a:xfrm>
              <a:prstGeom prst="roundRect">
                <a:avLst>
                  <a:gd name="adj" fmla="val 5782"/>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4" name="사각형: 둥근 모서리 43">
                <a:extLst>
                  <a:ext uri="{FF2B5EF4-FFF2-40B4-BE49-F238E27FC236}">
                    <a16:creationId xmlns:a16="http://schemas.microsoft.com/office/drawing/2014/main" id="{511F1738-F46C-ECBF-CD9B-04EEF080D4FC}"/>
                  </a:ext>
                </a:extLst>
              </p:cNvPr>
              <p:cNvSpPr/>
              <p:nvPr/>
            </p:nvSpPr>
            <p:spPr>
              <a:xfrm>
                <a:off x="4922520" y="5237315"/>
                <a:ext cx="1828800" cy="630086"/>
              </a:xfrm>
              <a:prstGeom prst="roundRect">
                <a:avLst>
                  <a:gd name="adj" fmla="val 5782"/>
                </a:avLst>
              </a:prstGeom>
              <a:noFill/>
              <a:ln w="19050">
                <a:solidFill>
                  <a:schemeClr val="accent3">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29" name="그룹 28">
              <a:extLst>
                <a:ext uri="{FF2B5EF4-FFF2-40B4-BE49-F238E27FC236}">
                  <a16:creationId xmlns:a16="http://schemas.microsoft.com/office/drawing/2014/main" id="{0FF37C71-D6B2-F05C-CCF3-6176D0A688B4}"/>
                </a:ext>
              </a:extLst>
            </p:cNvPr>
            <p:cNvGrpSpPr/>
            <p:nvPr/>
          </p:nvGrpSpPr>
          <p:grpSpPr>
            <a:xfrm>
              <a:off x="2987040" y="2478875"/>
              <a:ext cx="3756660" cy="630086"/>
              <a:chOff x="2987040" y="2478875"/>
              <a:chExt cx="3756660" cy="630086"/>
            </a:xfrm>
          </p:grpSpPr>
          <p:sp>
            <p:nvSpPr>
              <p:cNvPr id="20" name="사각형: 둥근 모서리 19">
                <a:extLst>
                  <a:ext uri="{FF2B5EF4-FFF2-40B4-BE49-F238E27FC236}">
                    <a16:creationId xmlns:a16="http://schemas.microsoft.com/office/drawing/2014/main" id="{EBDFD78F-2511-39A3-F7E0-18BE78B623C9}"/>
                  </a:ext>
                </a:extLst>
              </p:cNvPr>
              <p:cNvSpPr/>
              <p:nvPr/>
            </p:nvSpPr>
            <p:spPr>
              <a:xfrm>
                <a:off x="2987040" y="2478875"/>
                <a:ext cx="1752600" cy="630086"/>
              </a:xfrm>
              <a:prstGeom prst="roundRect">
                <a:avLst>
                  <a:gd name="adj" fmla="val 5782"/>
                </a:avLst>
              </a:prstGeom>
              <a:noFill/>
              <a:ln w="1905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6" name="사각형: 둥근 모서리 45">
                <a:extLst>
                  <a:ext uri="{FF2B5EF4-FFF2-40B4-BE49-F238E27FC236}">
                    <a16:creationId xmlns:a16="http://schemas.microsoft.com/office/drawing/2014/main" id="{C2F3A878-590D-7DFF-529C-EA7E477F3DEE}"/>
                  </a:ext>
                </a:extLst>
              </p:cNvPr>
              <p:cNvSpPr/>
              <p:nvPr/>
            </p:nvSpPr>
            <p:spPr>
              <a:xfrm>
                <a:off x="4914800" y="2478875"/>
                <a:ext cx="1828900" cy="630086"/>
              </a:xfrm>
              <a:prstGeom prst="roundRect">
                <a:avLst>
                  <a:gd name="adj" fmla="val 5782"/>
                </a:avLst>
              </a:prstGeom>
              <a:noFill/>
              <a:ln w="1905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25" name="그룹 24">
              <a:extLst>
                <a:ext uri="{FF2B5EF4-FFF2-40B4-BE49-F238E27FC236}">
                  <a16:creationId xmlns:a16="http://schemas.microsoft.com/office/drawing/2014/main" id="{E98A1B99-F81D-2586-C3D6-455F13FE38D2}"/>
                </a:ext>
              </a:extLst>
            </p:cNvPr>
            <p:cNvGrpSpPr/>
            <p:nvPr/>
          </p:nvGrpSpPr>
          <p:grpSpPr>
            <a:xfrm>
              <a:off x="2987040" y="3482340"/>
              <a:ext cx="5684520" cy="1396836"/>
              <a:chOff x="2987040" y="3482340"/>
              <a:chExt cx="5684520" cy="1396836"/>
            </a:xfrm>
          </p:grpSpPr>
          <p:sp>
            <p:nvSpPr>
              <p:cNvPr id="27" name="사각형: 둥근 모서리 26">
                <a:extLst>
                  <a:ext uri="{FF2B5EF4-FFF2-40B4-BE49-F238E27FC236}">
                    <a16:creationId xmlns:a16="http://schemas.microsoft.com/office/drawing/2014/main" id="{F141416A-C42E-AEB9-42AA-7E2AEE54F950}"/>
                  </a:ext>
                </a:extLst>
              </p:cNvPr>
              <p:cNvSpPr/>
              <p:nvPr/>
            </p:nvSpPr>
            <p:spPr>
              <a:xfrm>
                <a:off x="2987040" y="3761435"/>
                <a:ext cx="1752600" cy="838646"/>
              </a:xfrm>
              <a:prstGeom prst="roundRect">
                <a:avLst>
                  <a:gd name="adj" fmla="val 5782"/>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9" name="사각형: 둥근 모서리 18">
                <a:extLst>
                  <a:ext uri="{FF2B5EF4-FFF2-40B4-BE49-F238E27FC236}">
                    <a16:creationId xmlns:a16="http://schemas.microsoft.com/office/drawing/2014/main" id="{B0375BB5-AB26-3DF5-9F11-4956D73D355E}"/>
                  </a:ext>
                </a:extLst>
              </p:cNvPr>
              <p:cNvSpPr/>
              <p:nvPr/>
            </p:nvSpPr>
            <p:spPr>
              <a:xfrm>
                <a:off x="4922520" y="3761435"/>
                <a:ext cx="1828800" cy="838646"/>
              </a:xfrm>
              <a:prstGeom prst="roundRect">
                <a:avLst>
                  <a:gd name="adj" fmla="val 5782"/>
                </a:avLst>
              </a:prstGeom>
              <a:noFill/>
              <a:ln w="19050">
                <a:solidFill>
                  <a:srgbClr val="1C80A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55" name="사각형: 둥근 모서리 54">
                <a:extLst>
                  <a:ext uri="{FF2B5EF4-FFF2-40B4-BE49-F238E27FC236}">
                    <a16:creationId xmlns:a16="http://schemas.microsoft.com/office/drawing/2014/main" id="{AD69B400-760C-D7FC-74ED-A97FBD92FE20}"/>
                  </a:ext>
                </a:extLst>
              </p:cNvPr>
              <p:cNvSpPr/>
              <p:nvPr/>
            </p:nvSpPr>
            <p:spPr>
              <a:xfrm>
                <a:off x="6838950" y="3482340"/>
                <a:ext cx="1832610" cy="1396836"/>
              </a:xfrm>
              <a:prstGeom prst="roundRect">
                <a:avLst>
                  <a:gd name="adj" fmla="val 3054"/>
                </a:avLst>
              </a:prstGeom>
              <a:noFill/>
              <a:ln w="19050">
                <a:solidFill>
                  <a:srgbClr val="935A9E"/>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32" name="그룹 31">
              <a:extLst>
                <a:ext uri="{FF2B5EF4-FFF2-40B4-BE49-F238E27FC236}">
                  <a16:creationId xmlns:a16="http://schemas.microsoft.com/office/drawing/2014/main" id="{09188E42-264F-8501-1FC2-1318D896F955}"/>
                </a:ext>
              </a:extLst>
            </p:cNvPr>
            <p:cNvGrpSpPr/>
            <p:nvPr/>
          </p:nvGrpSpPr>
          <p:grpSpPr>
            <a:xfrm>
              <a:off x="1000506" y="2255521"/>
              <a:ext cx="6754749" cy="3296837"/>
              <a:chOff x="1000506" y="2255521"/>
              <a:chExt cx="6754749" cy="3296837"/>
            </a:xfrm>
          </p:grpSpPr>
          <p:grpSp>
            <p:nvGrpSpPr>
              <p:cNvPr id="24" name="그룹 23">
                <a:extLst>
                  <a:ext uri="{FF2B5EF4-FFF2-40B4-BE49-F238E27FC236}">
                    <a16:creationId xmlns:a16="http://schemas.microsoft.com/office/drawing/2014/main" id="{8A946C61-2C48-D290-0C87-68E3C1C02811}"/>
                  </a:ext>
                </a:extLst>
              </p:cNvPr>
              <p:cNvGrpSpPr/>
              <p:nvPr/>
            </p:nvGrpSpPr>
            <p:grpSpPr>
              <a:xfrm>
                <a:off x="4739640" y="2771058"/>
                <a:ext cx="182880" cy="2781300"/>
                <a:chOff x="4739640" y="2771058"/>
                <a:chExt cx="182880" cy="2781300"/>
              </a:xfrm>
            </p:grpSpPr>
            <p:cxnSp>
              <p:nvCxnSpPr>
                <p:cNvPr id="48" name="직선 화살표 연결선 47">
                  <a:extLst>
                    <a:ext uri="{FF2B5EF4-FFF2-40B4-BE49-F238E27FC236}">
                      <a16:creationId xmlns:a16="http://schemas.microsoft.com/office/drawing/2014/main" id="{2F65B562-A4B7-745A-57DB-4C70A3E93C6C}"/>
                    </a:ext>
                  </a:extLst>
                </p:cNvPr>
                <p:cNvCxnSpPr>
                  <a:cxnSpLocks/>
                  <a:stCxn id="27" idx="3"/>
                  <a:endCxn id="19" idx="1"/>
                </p:cNvCxnSpPr>
                <p:nvPr/>
              </p:nvCxnSpPr>
              <p:spPr>
                <a:xfrm>
                  <a:off x="4739640" y="4180758"/>
                  <a:ext cx="18288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B950524D-D34F-7970-4BF8-5824ABBEC175}"/>
                    </a:ext>
                  </a:extLst>
                </p:cNvPr>
                <p:cNvCxnSpPr>
                  <a:cxnSpLocks/>
                </p:cNvCxnSpPr>
                <p:nvPr/>
              </p:nvCxnSpPr>
              <p:spPr>
                <a:xfrm>
                  <a:off x="4739640" y="2771058"/>
                  <a:ext cx="18288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2" name="직선 화살표 연결선 51">
                  <a:extLst>
                    <a:ext uri="{FF2B5EF4-FFF2-40B4-BE49-F238E27FC236}">
                      <a16:creationId xmlns:a16="http://schemas.microsoft.com/office/drawing/2014/main" id="{6824BEBC-4716-D16A-D5CA-BF1F71A94A67}"/>
                    </a:ext>
                  </a:extLst>
                </p:cNvPr>
                <p:cNvCxnSpPr>
                  <a:cxnSpLocks/>
                </p:cNvCxnSpPr>
                <p:nvPr/>
              </p:nvCxnSpPr>
              <p:spPr>
                <a:xfrm>
                  <a:off x="4739640" y="5552358"/>
                  <a:ext cx="18288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23" name="그룹 22">
                <a:extLst>
                  <a:ext uri="{FF2B5EF4-FFF2-40B4-BE49-F238E27FC236}">
                    <a16:creationId xmlns:a16="http://schemas.microsoft.com/office/drawing/2014/main" id="{38C10C2D-AC48-0A3F-23B3-0C808133965A}"/>
                  </a:ext>
                </a:extLst>
              </p:cNvPr>
              <p:cNvGrpSpPr/>
              <p:nvPr/>
            </p:nvGrpSpPr>
            <p:grpSpPr>
              <a:xfrm>
                <a:off x="6743700" y="2793918"/>
                <a:ext cx="1011555" cy="2758440"/>
                <a:chOff x="6743700" y="2793918"/>
                <a:chExt cx="1011555" cy="2758440"/>
              </a:xfrm>
            </p:grpSpPr>
            <p:cxnSp>
              <p:nvCxnSpPr>
                <p:cNvPr id="64" name="직선 화살표 연결선 63">
                  <a:extLst>
                    <a:ext uri="{FF2B5EF4-FFF2-40B4-BE49-F238E27FC236}">
                      <a16:creationId xmlns:a16="http://schemas.microsoft.com/office/drawing/2014/main" id="{3F22B7D2-09F4-A138-9394-894F044F98A3}"/>
                    </a:ext>
                  </a:extLst>
                </p:cNvPr>
                <p:cNvCxnSpPr>
                  <a:cxnSpLocks/>
                  <a:stCxn id="19" idx="3"/>
                  <a:endCxn id="55" idx="1"/>
                </p:cNvCxnSpPr>
                <p:nvPr/>
              </p:nvCxnSpPr>
              <p:spPr>
                <a:xfrm>
                  <a:off x="6751320" y="4180758"/>
                  <a:ext cx="8763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3" name="직선 화살표 연결선 21">
                  <a:extLst>
                    <a:ext uri="{FF2B5EF4-FFF2-40B4-BE49-F238E27FC236}">
                      <a16:creationId xmlns:a16="http://schemas.microsoft.com/office/drawing/2014/main" id="{33CE4A9A-2439-E6FC-A225-41FEC8E1C3F4}"/>
                    </a:ext>
                  </a:extLst>
                </p:cNvPr>
                <p:cNvCxnSpPr>
                  <a:cxnSpLocks/>
                  <a:stCxn id="46" idx="3"/>
                  <a:endCxn id="55" idx="0"/>
                </p:cNvCxnSpPr>
                <p:nvPr/>
              </p:nvCxnSpPr>
              <p:spPr>
                <a:xfrm>
                  <a:off x="6743700" y="2793918"/>
                  <a:ext cx="1011555" cy="688422"/>
                </a:xfrm>
                <a:prstGeom prst="bentConnector2">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9" name="직선 화살표 연결선 21">
                  <a:extLst>
                    <a:ext uri="{FF2B5EF4-FFF2-40B4-BE49-F238E27FC236}">
                      <a16:creationId xmlns:a16="http://schemas.microsoft.com/office/drawing/2014/main" id="{B7DCC4B0-F1BA-3DB4-5D1E-6D806120AC47}"/>
                    </a:ext>
                  </a:extLst>
                </p:cNvPr>
                <p:cNvCxnSpPr>
                  <a:cxnSpLocks/>
                  <a:stCxn id="44" idx="3"/>
                  <a:endCxn id="55" idx="2"/>
                </p:cNvCxnSpPr>
                <p:nvPr/>
              </p:nvCxnSpPr>
              <p:spPr>
                <a:xfrm flipV="1">
                  <a:off x="6751320" y="4879176"/>
                  <a:ext cx="1003935" cy="673182"/>
                </a:xfrm>
                <a:prstGeom prst="bentConnector2">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21" name="그룹 20">
                <a:extLst>
                  <a:ext uri="{FF2B5EF4-FFF2-40B4-BE49-F238E27FC236}">
                    <a16:creationId xmlns:a16="http://schemas.microsoft.com/office/drawing/2014/main" id="{1FCEE5FD-AD62-990D-DEA1-684DDAF078F3}"/>
                  </a:ext>
                </a:extLst>
              </p:cNvPr>
              <p:cNvGrpSpPr/>
              <p:nvPr/>
            </p:nvGrpSpPr>
            <p:grpSpPr>
              <a:xfrm>
                <a:off x="1000506" y="2255521"/>
                <a:ext cx="1994154" cy="3296837"/>
                <a:chOff x="1000506" y="2255521"/>
                <a:chExt cx="1994154" cy="3296837"/>
              </a:xfrm>
            </p:grpSpPr>
            <p:sp>
              <p:nvSpPr>
                <p:cNvPr id="17" name="사각형: 둥근 모서리 16">
                  <a:extLst>
                    <a:ext uri="{FF2B5EF4-FFF2-40B4-BE49-F238E27FC236}">
                      <a16:creationId xmlns:a16="http://schemas.microsoft.com/office/drawing/2014/main" id="{46742DDE-50C8-422E-8D2E-CACB24837B40}"/>
                    </a:ext>
                  </a:extLst>
                </p:cNvPr>
                <p:cNvSpPr/>
                <p:nvPr/>
              </p:nvSpPr>
              <p:spPr>
                <a:xfrm>
                  <a:off x="1000506" y="2255521"/>
                  <a:ext cx="1826514" cy="1062600"/>
                </a:xfrm>
                <a:prstGeom prst="roundRect">
                  <a:avLst>
                    <a:gd name="adj" fmla="val 3363"/>
                  </a:avLst>
                </a:prstGeom>
                <a:noFill/>
                <a:ln w="19050">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6" name="사각형: 둥근 모서리 25">
                  <a:extLst>
                    <a:ext uri="{FF2B5EF4-FFF2-40B4-BE49-F238E27FC236}">
                      <a16:creationId xmlns:a16="http://schemas.microsoft.com/office/drawing/2014/main" id="{3645B28C-ACAF-3D1A-A49F-BC6BC64C37E0}"/>
                    </a:ext>
                  </a:extLst>
                </p:cNvPr>
                <p:cNvSpPr/>
                <p:nvPr/>
              </p:nvSpPr>
              <p:spPr>
                <a:xfrm>
                  <a:off x="1000506" y="3464410"/>
                  <a:ext cx="1826514" cy="1431440"/>
                </a:xfrm>
                <a:prstGeom prst="roundRect">
                  <a:avLst>
                    <a:gd name="adj" fmla="val 3363"/>
                  </a:avLst>
                </a:prstGeom>
                <a:noFill/>
                <a:ln w="19050">
                  <a:solidFill>
                    <a:srgbClr val="B4323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cxnSp>
              <p:nvCxnSpPr>
                <p:cNvPr id="2" name="직선 화살표 연결선 1">
                  <a:extLst>
                    <a:ext uri="{FF2B5EF4-FFF2-40B4-BE49-F238E27FC236}">
                      <a16:creationId xmlns:a16="http://schemas.microsoft.com/office/drawing/2014/main" id="{B41BF1ED-579E-453F-3EA2-0255253AB00B}"/>
                    </a:ext>
                  </a:extLst>
                </p:cNvPr>
                <p:cNvCxnSpPr>
                  <a:cxnSpLocks/>
                </p:cNvCxnSpPr>
                <p:nvPr/>
              </p:nvCxnSpPr>
              <p:spPr>
                <a:xfrm>
                  <a:off x="2827020" y="4187200"/>
                  <a:ext cx="167640" cy="0"/>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2" name="직선 화살표 연결선 21">
                  <a:extLst>
                    <a:ext uri="{FF2B5EF4-FFF2-40B4-BE49-F238E27FC236}">
                      <a16:creationId xmlns:a16="http://schemas.microsoft.com/office/drawing/2014/main" id="{F2B35E5B-03F9-730E-4D0C-EDC8798E4E9F}"/>
                    </a:ext>
                  </a:extLst>
                </p:cNvPr>
                <p:cNvCxnSpPr>
                  <a:cxnSpLocks/>
                  <a:stCxn id="26" idx="3"/>
                  <a:endCxn id="20" idx="1"/>
                </p:cNvCxnSpPr>
                <p:nvPr/>
              </p:nvCxnSpPr>
              <p:spPr>
                <a:xfrm flipV="1">
                  <a:off x="2827020" y="2793918"/>
                  <a:ext cx="160020" cy="1386212"/>
                </a:xfrm>
                <a:prstGeom prst="bentConnector3">
                  <a:avLst>
                    <a:gd name="adj1" fmla="val 50000"/>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3" name="직선 화살표 연결선 21">
                  <a:extLst>
                    <a:ext uri="{FF2B5EF4-FFF2-40B4-BE49-F238E27FC236}">
                      <a16:creationId xmlns:a16="http://schemas.microsoft.com/office/drawing/2014/main" id="{79B4A08E-4B13-3070-9212-11B5F11F766E}"/>
                    </a:ext>
                  </a:extLst>
                </p:cNvPr>
                <p:cNvCxnSpPr>
                  <a:cxnSpLocks/>
                  <a:stCxn id="26" idx="3"/>
                  <a:endCxn id="30" idx="1"/>
                </p:cNvCxnSpPr>
                <p:nvPr/>
              </p:nvCxnSpPr>
              <p:spPr>
                <a:xfrm>
                  <a:off x="2827020" y="4180130"/>
                  <a:ext cx="160020" cy="1372228"/>
                </a:xfrm>
                <a:prstGeom prst="bentConnector3">
                  <a:avLst>
                    <a:gd name="adj1" fmla="val 50000"/>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500DC28C-48A3-F2A0-C37F-2BF5639E4CF7}"/>
                    </a:ext>
                  </a:extLst>
                </p:cNvPr>
                <p:cNvCxnSpPr>
                  <a:cxnSpLocks/>
                </p:cNvCxnSpPr>
                <p:nvPr/>
              </p:nvCxnSpPr>
              <p:spPr>
                <a:xfrm>
                  <a:off x="1979712" y="3318121"/>
                  <a:ext cx="0" cy="139454"/>
                </a:xfrm>
                <a:prstGeom prst="straightConnector1">
                  <a:avLst/>
                </a:prstGeom>
                <a:ln w="15875">
                  <a:solidFill>
                    <a:srgbClr val="B43232"/>
                  </a:solidFill>
                  <a:tailEnd type="triangle" w="sm" len="sm"/>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1754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a:extLst>
              <a:ext uri="{FF2B5EF4-FFF2-40B4-BE49-F238E27FC236}">
                <a16:creationId xmlns:a16="http://schemas.microsoft.com/office/drawing/2014/main" id="{6986181E-8759-9F27-1D39-D2572D88D918}"/>
              </a:ext>
            </a:extLst>
          </p:cNvPr>
          <p:cNvGrpSpPr/>
          <p:nvPr/>
        </p:nvGrpSpPr>
        <p:grpSpPr>
          <a:xfrm>
            <a:off x="204145" y="348573"/>
            <a:ext cx="1804874" cy="492443"/>
            <a:chOff x="204145" y="348573"/>
            <a:chExt cx="1804874" cy="492443"/>
          </a:xfrm>
        </p:grpSpPr>
        <p:sp>
          <p:nvSpPr>
            <p:cNvPr id="9" name="TextBox 8">
              <a:extLst>
                <a:ext uri="{FF2B5EF4-FFF2-40B4-BE49-F238E27FC236}">
                  <a16:creationId xmlns:a16="http://schemas.microsoft.com/office/drawing/2014/main" id="{A351372D-565F-C529-9628-9A074560455C}"/>
                </a:ext>
              </a:extLst>
            </p:cNvPr>
            <p:cNvSpPr txBox="1"/>
            <p:nvPr/>
          </p:nvSpPr>
          <p:spPr>
            <a:xfrm>
              <a:off x="1002333" y="428981"/>
              <a:ext cx="1006686"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0" name="TextBox 9">
              <a:extLst>
                <a:ext uri="{FF2B5EF4-FFF2-40B4-BE49-F238E27FC236}">
                  <a16:creationId xmlns:a16="http://schemas.microsoft.com/office/drawing/2014/main" id="{761DCEF2-3749-26C1-F550-4A6B9F0FBD72}"/>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1" name="직선 연결선 10">
              <a:extLst>
                <a:ext uri="{FF2B5EF4-FFF2-40B4-BE49-F238E27FC236}">
                  <a16:creationId xmlns:a16="http://schemas.microsoft.com/office/drawing/2014/main" id="{9315F853-01D3-201A-9708-2D7F904C1A48}"/>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그룹 2">
            <a:extLst>
              <a:ext uri="{FF2B5EF4-FFF2-40B4-BE49-F238E27FC236}">
                <a16:creationId xmlns:a16="http://schemas.microsoft.com/office/drawing/2014/main" id="{BCAA927F-E30A-0B1E-1A6B-BDC2C11413AC}"/>
              </a:ext>
            </a:extLst>
          </p:cNvPr>
          <p:cNvGrpSpPr/>
          <p:nvPr/>
        </p:nvGrpSpPr>
        <p:grpSpPr>
          <a:xfrm>
            <a:off x="406401" y="1480149"/>
            <a:ext cx="8331200" cy="4685701"/>
            <a:chOff x="406401" y="1480149"/>
            <a:chExt cx="8331200" cy="4685701"/>
          </a:xfrm>
        </p:grpSpPr>
        <p:sp>
          <p:nvSpPr>
            <p:cNvPr id="17" name="사각형: 둥근 모서리 16">
              <a:extLst>
                <a:ext uri="{FF2B5EF4-FFF2-40B4-BE49-F238E27FC236}">
                  <a16:creationId xmlns:a16="http://schemas.microsoft.com/office/drawing/2014/main" id="{CE053B0B-8CBA-9E01-42B8-048683177145}"/>
                </a:ext>
              </a:extLst>
            </p:cNvPr>
            <p:cNvSpPr/>
            <p:nvPr/>
          </p:nvSpPr>
          <p:spPr>
            <a:xfrm>
              <a:off x="468313" y="1701347"/>
              <a:ext cx="8207375" cy="4464503"/>
            </a:xfrm>
            <a:prstGeom prst="roundRect">
              <a:avLst>
                <a:gd name="adj" fmla="val 4565"/>
              </a:avLst>
            </a:prstGeom>
            <a:solidFill>
              <a:schemeClr val="tx1">
                <a:alpha val="7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8" name="사각형: 둥근 모서리 17">
              <a:extLst>
                <a:ext uri="{FF2B5EF4-FFF2-40B4-BE49-F238E27FC236}">
                  <a16:creationId xmlns:a16="http://schemas.microsoft.com/office/drawing/2014/main" id="{A8C1EB63-5CBA-F70F-5D61-2BB7432C3A82}"/>
                </a:ext>
              </a:extLst>
            </p:cNvPr>
            <p:cNvSpPr/>
            <p:nvPr/>
          </p:nvSpPr>
          <p:spPr>
            <a:xfrm>
              <a:off x="406401" y="1538206"/>
              <a:ext cx="8331200" cy="901528"/>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3" name="사각형: 둥근 모서리 12">
              <a:extLst>
                <a:ext uri="{FF2B5EF4-FFF2-40B4-BE49-F238E27FC236}">
                  <a16:creationId xmlns:a16="http://schemas.microsoft.com/office/drawing/2014/main" id="{A0A22A30-8ADD-3B82-252D-1F38C4D8540B}"/>
                </a:ext>
              </a:extLst>
            </p:cNvPr>
            <p:cNvSpPr/>
            <p:nvPr/>
          </p:nvSpPr>
          <p:spPr>
            <a:xfrm>
              <a:off x="468313" y="1480149"/>
              <a:ext cx="8207375" cy="901528"/>
            </a:xfrm>
            <a:prstGeom prst="roundRect">
              <a:avLst>
                <a:gd name="adj" fmla="val 50000"/>
              </a:avLst>
            </a:prstGeom>
            <a:gradFill>
              <a:gsLst>
                <a:gs pos="100000">
                  <a:srgbClr val="935A9E"/>
                </a:gs>
                <a:gs pos="0">
                  <a:srgbClr val="0F958E"/>
                </a:gs>
                <a:gs pos="51000">
                  <a:srgbClr val="276DB5"/>
                </a:gs>
              </a:gsLst>
              <a:lin ang="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4" name="사각형: 둥근 모서리 13">
              <a:extLst>
                <a:ext uri="{FF2B5EF4-FFF2-40B4-BE49-F238E27FC236}">
                  <a16:creationId xmlns:a16="http://schemas.microsoft.com/office/drawing/2014/main" id="{A17DF6F2-C80A-767C-B35A-4A24C9648CA8}"/>
                </a:ext>
              </a:extLst>
            </p:cNvPr>
            <p:cNvSpPr/>
            <p:nvPr/>
          </p:nvSpPr>
          <p:spPr>
            <a:xfrm>
              <a:off x="590755" y="1597560"/>
              <a:ext cx="2147068" cy="666706"/>
            </a:xfrm>
            <a:prstGeom prst="roundRect">
              <a:avLst>
                <a:gd name="adj" fmla="val 50000"/>
              </a:avLst>
            </a:prstGeom>
            <a:solidFill>
              <a:schemeClr val="bg1"/>
            </a:solidFill>
            <a:ln w="47625">
              <a:solidFill>
                <a:srgbClr val="FFC000"/>
              </a:solidFill>
            </a:ln>
            <a:effectLst>
              <a:outerShdw blurRad="63500" dist="50800" dir="4800000" algn="b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DDD10FF3-773B-43BC-291B-DCB82EF28C52}"/>
                </a:ext>
              </a:extLst>
            </p:cNvPr>
            <p:cNvSpPr txBox="1"/>
            <p:nvPr/>
          </p:nvSpPr>
          <p:spPr>
            <a:xfrm>
              <a:off x="1244303" y="1751625"/>
              <a:ext cx="839974" cy="307777"/>
            </a:xfrm>
            <a:prstGeom prst="rect">
              <a:avLst/>
            </a:prstGeom>
            <a:noFill/>
          </p:spPr>
          <p:txBody>
            <a:bodyPr wrap="none" lIns="0" tIns="0" rIns="0" bIns="0" rtlCol="0" anchor="ctr">
              <a:spAutoFit/>
            </a:bodyPr>
            <a:lstStyle>
              <a:defPPr>
                <a:defRPr lang="ko-KR"/>
              </a:defPPr>
              <a:lvl1pPr algn="ctr">
                <a:defRPr sz="2200">
                  <a:ln>
                    <a:solidFill>
                      <a:schemeClr val="accent1">
                        <a:shade val="50000"/>
                        <a:alpha val="0"/>
                      </a:schemeClr>
                    </a:solidFill>
                  </a:ln>
                  <a:gradFill>
                    <a:gsLst>
                      <a:gs pos="100000">
                        <a:srgbClr val="935A9E"/>
                      </a:gs>
                      <a:gs pos="0">
                        <a:srgbClr val="0F958E"/>
                      </a:gs>
                      <a:gs pos="51000">
                        <a:srgbClr val="276DB5"/>
                      </a:gs>
                    </a:gsLst>
                    <a:lin ang="0" scaled="0"/>
                  </a:gradFill>
                  <a:latin typeface="서평원 꺾깎체 TTF" panose="020B0600000101010101" pitchFamily="50" charset="-127"/>
                  <a:ea typeface="서평원 꺾깎체 TTF" panose="020B0600000101010101" pitchFamily="50" charset="-127"/>
                </a:defRPr>
              </a:lvl1pPr>
            </a:lstStyle>
            <a:p>
              <a:r>
                <a:rPr lang="ko-KR" altLang="en-US" dirty="0"/>
                <a:t>성취기준</a:t>
              </a:r>
            </a:p>
          </p:txBody>
        </p:sp>
        <p:sp>
          <p:nvSpPr>
            <p:cNvPr id="16" name="TextBox 15">
              <a:extLst>
                <a:ext uri="{FF2B5EF4-FFF2-40B4-BE49-F238E27FC236}">
                  <a16:creationId xmlns:a16="http://schemas.microsoft.com/office/drawing/2014/main" id="{A6596623-6DA0-617D-6A21-8C1DF4302D50}"/>
                </a:ext>
              </a:extLst>
            </p:cNvPr>
            <p:cNvSpPr txBox="1"/>
            <p:nvPr/>
          </p:nvSpPr>
          <p:spPr>
            <a:xfrm>
              <a:off x="2991442" y="1709872"/>
              <a:ext cx="5105565" cy="430887"/>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학생들이 학습을 통해 성취해야 할 지식</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이해</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과정</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기능</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 </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가치</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태도를 </a:t>
              </a:r>
            </a:p>
            <a:p>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진술한 것으로 교수</a:t>
              </a:r>
              <a:r>
                <a:rPr lang="en-US" altLang="ko-KR"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a:t>
              </a:r>
              <a:r>
                <a:rPr lang="ko-KR" altLang="en-US" sz="14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학습 및 평가의 근거로 활용 </a:t>
              </a:r>
            </a:p>
          </p:txBody>
        </p:sp>
        <p:grpSp>
          <p:nvGrpSpPr>
            <p:cNvPr id="21" name="그룹 20">
              <a:extLst>
                <a:ext uri="{FF2B5EF4-FFF2-40B4-BE49-F238E27FC236}">
                  <a16:creationId xmlns:a16="http://schemas.microsoft.com/office/drawing/2014/main" id="{A5FDB3CD-4744-36F3-21F7-C51074F34798}"/>
                </a:ext>
              </a:extLst>
            </p:cNvPr>
            <p:cNvGrpSpPr/>
            <p:nvPr/>
          </p:nvGrpSpPr>
          <p:grpSpPr>
            <a:xfrm>
              <a:off x="685930" y="2667529"/>
              <a:ext cx="1549270" cy="503182"/>
              <a:chOff x="685930" y="2602875"/>
              <a:chExt cx="1549270" cy="503182"/>
            </a:xfrm>
          </p:grpSpPr>
          <p:sp>
            <p:nvSpPr>
              <p:cNvPr id="19" name="사각형: 둥근 모서리 18">
                <a:extLst>
                  <a:ext uri="{FF2B5EF4-FFF2-40B4-BE49-F238E27FC236}">
                    <a16:creationId xmlns:a16="http://schemas.microsoft.com/office/drawing/2014/main" id="{B99F4E5C-3AF8-72F2-1000-F768615A0E82}"/>
                  </a:ext>
                </a:extLst>
              </p:cNvPr>
              <p:cNvSpPr/>
              <p:nvPr/>
            </p:nvSpPr>
            <p:spPr>
              <a:xfrm>
                <a:off x="685930" y="2602875"/>
                <a:ext cx="1549270" cy="503182"/>
              </a:xfrm>
              <a:prstGeom prst="roundRect">
                <a:avLst>
                  <a:gd name="adj" fmla="val 16429"/>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D45FC492-F330-B961-40EA-56FEF23112EA}"/>
                  </a:ext>
                </a:extLst>
              </p:cNvPr>
              <p:cNvSpPr txBox="1"/>
              <p:nvPr/>
            </p:nvSpPr>
            <p:spPr>
              <a:xfrm>
                <a:off x="1008154" y="2704582"/>
                <a:ext cx="876842"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6</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02-04</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
          <p:nvSpPr>
            <p:cNvPr id="22" name="TextBox 21">
              <a:extLst>
                <a:ext uri="{FF2B5EF4-FFF2-40B4-BE49-F238E27FC236}">
                  <a16:creationId xmlns:a16="http://schemas.microsoft.com/office/drawing/2014/main" id="{2AD57EE1-C8AD-4F16-29D2-892358C17618}"/>
                </a:ext>
              </a:extLst>
            </p:cNvPr>
            <p:cNvSpPr txBox="1"/>
            <p:nvPr/>
          </p:nvSpPr>
          <p:spPr>
            <a:xfrm>
              <a:off x="2423931" y="2922234"/>
              <a:ext cx="3012043"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전략형 스포츠의 의미와 유형</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을 </a:t>
              </a: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파악</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한다</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nvGrpSpPr>
            <p:cNvPr id="28" name="그룹 27">
              <a:extLst>
                <a:ext uri="{FF2B5EF4-FFF2-40B4-BE49-F238E27FC236}">
                  <a16:creationId xmlns:a16="http://schemas.microsoft.com/office/drawing/2014/main" id="{E2089C75-9F96-D7C4-2A7D-1FC612C9635D}"/>
                </a:ext>
              </a:extLst>
            </p:cNvPr>
            <p:cNvGrpSpPr/>
            <p:nvPr/>
          </p:nvGrpSpPr>
          <p:grpSpPr>
            <a:xfrm>
              <a:off x="3157220" y="2656523"/>
              <a:ext cx="770990" cy="228584"/>
              <a:chOff x="2451690" y="2505318"/>
              <a:chExt cx="778700" cy="251442"/>
            </a:xfrm>
          </p:grpSpPr>
          <p:sp>
            <p:nvSpPr>
              <p:cNvPr id="25" name="사각형: 둥근 모서리 24">
                <a:extLst>
                  <a:ext uri="{FF2B5EF4-FFF2-40B4-BE49-F238E27FC236}">
                    <a16:creationId xmlns:a16="http://schemas.microsoft.com/office/drawing/2014/main" id="{0AAB9764-5178-0EDF-1DCB-1384E0907100}"/>
                  </a:ext>
                </a:extLst>
              </p:cNvPr>
              <p:cNvSpPr/>
              <p:nvPr/>
            </p:nvSpPr>
            <p:spPr>
              <a:xfrm>
                <a:off x="2451690" y="2505318"/>
                <a:ext cx="778700" cy="251442"/>
              </a:xfrm>
              <a:prstGeom prst="roundRect">
                <a:avLst>
                  <a:gd name="adj" fmla="val 50000"/>
                </a:avLst>
              </a:prstGeom>
              <a:solidFill>
                <a:srgbClr val="276DB5"/>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7" name="TextBox 26">
                <a:extLst>
                  <a:ext uri="{FF2B5EF4-FFF2-40B4-BE49-F238E27FC236}">
                    <a16:creationId xmlns:a16="http://schemas.microsoft.com/office/drawing/2014/main" id="{AD9EDE51-AF4B-27FC-73C5-5A9736642854}"/>
                  </a:ext>
                </a:extLst>
              </p:cNvPr>
              <p:cNvSpPr txBox="1"/>
              <p:nvPr/>
            </p:nvSpPr>
            <p:spPr>
              <a:xfrm>
                <a:off x="2552043" y="2537936"/>
                <a:ext cx="577996" cy="186205"/>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지식</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이해</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29" name="그룹 28">
              <a:extLst>
                <a:ext uri="{FF2B5EF4-FFF2-40B4-BE49-F238E27FC236}">
                  <a16:creationId xmlns:a16="http://schemas.microsoft.com/office/drawing/2014/main" id="{0D378B5C-97BA-A7EC-C69E-6EA7CF9B7F1D}"/>
                </a:ext>
              </a:extLst>
            </p:cNvPr>
            <p:cNvGrpSpPr/>
            <p:nvPr/>
          </p:nvGrpSpPr>
          <p:grpSpPr>
            <a:xfrm>
              <a:off x="4514966" y="2656523"/>
              <a:ext cx="770990" cy="228584"/>
              <a:chOff x="2451690" y="2505318"/>
              <a:chExt cx="778700" cy="251442"/>
            </a:xfrm>
          </p:grpSpPr>
          <p:sp>
            <p:nvSpPr>
              <p:cNvPr id="30" name="사각형: 둥근 모서리 29">
                <a:extLst>
                  <a:ext uri="{FF2B5EF4-FFF2-40B4-BE49-F238E27FC236}">
                    <a16:creationId xmlns:a16="http://schemas.microsoft.com/office/drawing/2014/main" id="{D268EB8D-BEC4-5F62-1A21-3763A081B358}"/>
                  </a:ext>
                </a:extLst>
              </p:cNvPr>
              <p:cNvSpPr/>
              <p:nvPr/>
            </p:nvSpPr>
            <p:spPr>
              <a:xfrm>
                <a:off x="2451690" y="2505318"/>
                <a:ext cx="778700" cy="251442"/>
              </a:xfrm>
              <a:prstGeom prst="roundRect">
                <a:avLst>
                  <a:gd name="adj" fmla="val 50000"/>
                </a:avLst>
              </a:prstGeom>
              <a:solidFill>
                <a:srgbClr val="935A9E"/>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1" name="TextBox 30">
                <a:extLst>
                  <a:ext uri="{FF2B5EF4-FFF2-40B4-BE49-F238E27FC236}">
                    <a16:creationId xmlns:a16="http://schemas.microsoft.com/office/drawing/2014/main" id="{95C824AE-4D05-5839-F217-825BC3E1DB70}"/>
                  </a:ext>
                </a:extLst>
              </p:cNvPr>
              <p:cNvSpPr txBox="1"/>
              <p:nvPr/>
            </p:nvSpPr>
            <p:spPr>
              <a:xfrm>
                <a:off x="2552043" y="2537936"/>
                <a:ext cx="577996" cy="186204"/>
              </a:xfrm>
              <a:prstGeom prst="rect">
                <a:avLst/>
              </a:prstGeom>
              <a:noFill/>
            </p:spPr>
            <p:txBody>
              <a:bodyPr wrap="none" lIns="0" tIns="0" rIns="0" bIns="0" rtlCol="0" anchor="ctr">
                <a:spAutoFit/>
              </a:bodyPr>
              <a:lstStyle/>
              <a:p>
                <a:pPr algn="ctr"/>
                <a:r>
                  <a:rPr lang="ko-KR" altLang="en-US" sz="110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과정</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기능</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33" name="그룹 32">
              <a:extLst>
                <a:ext uri="{FF2B5EF4-FFF2-40B4-BE49-F238E27FC236}">
                  <a16:creationId xmlns:a16="http://schemas.microsoft.com/office/drawing/2014/main" id="{D274657D-4E82-E663-2F9D-0A03A8B4FFA3}"/>
                </a:ext>
              </a:extLst>
            </p:cNvPr>
            <p:cNvGrpSpPr/>
            <p:nvPr/>
          </p:nvGrpSpPr>
          <p:grpSpPr>
            <a:xfrm>
              <a:off x="685930" y="3644702"/>
              <a:ext cx="1549270" cy="503182"/>
              <a:chOff x="685930" y="2602875"/>
              <a:chExt cx="1549270" cy="503182"/>
            </a:xfrm>
          </p:grpSpPr>
          <p:sp>
            <p:nvSpPr>
              <p:cNvPr id="35" name="사각형: 둥근 모서리 34">
                <a:extLst>
                  <a:ext uri="{FF2B5EF4-FFF2-40B4-BE49-F238E27FC236}">
                    <a16:creationId xmlns:a16="http://schemas.microsoft.com/office/drawing/2014/main" id="{C0BC519E-A77D-DD09-0991-DE846649BB16}"/>
                  </a:ext>
                </a:extLst>
              </p:cNvPr>
              <p:cNvSpPr/>
              <p:nvPr/>
            </p:nvSpPr>
            <p:spPr>
              <a:xfrm>
                <a:off x="685930" y="2602875"/>
                <a:ext cx="1549270" cy="503182"/>
              </a:xfrm>
              <a:prstGeom prst="roundRect">
                <a:avLst>
                  <a:gd name="adj" fmla="val 16429"/>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36" name="TextBox 35">
                <a:extLst>
                  <a:ext uri="{FF2B5EF4-FFF2-40B4-BE49-F238E27FC236}">
                    <a16:creationId xmlns:a16="http://schemas.microsoft.com/office/drawing/2014/main" id="{99F3C02B-B61F-706C-B3F2-DD5C65324960}"/>
                  </a:ext>
                </a:extLst>
              </p:cNvPr>
              <p:cNvSpPr txBox="1"/>
              <p:nvPr/>
            </p:nvSpPr>
            <p:spPr>
              <a:xfrm>
                <a:off x="1023382" y="2704582"/>
                <a:ext cx="846386"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9</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02-10</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
          <p:nvSpPr>
            <p:cNvPr id="34" name="TextBox 33">
              <a:extLst>
                <a:ext uri="{FF2B5EF4-FFF2-40B4-BE49-F238E27FC236}">
                  <a16:creationId xmlns:a16="http://schemas.microsoft.com/office/drawing/2014/main" id="{741D5454-20B3-6FA1-3B85-CC190E084A1C}"/>
                </a:ext>
              </a:extLst>
            </p:cNvPr>
            <p:cNvSpPr txBox="1"/>
            <p:nvPr/>
          </p:nvSpPr>
          <p:spPr>
            <a:xfrm>
              <a:off x="2423931" y="3899407"/>
              <a:ext cx="3718967"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영역형 스포츠의 역사와 특성</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을</a:t>
              </a:r>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탐색</a:t>
              </a:r>
              <a:r>
                <a:rPr lang="ko-KR" altLang="en-US" sz="14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하고</a:t>
              </a: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비교</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한다</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nvGrpSpPr>
            <p:cNvPr id="37" name="그룹 36">
              <a:extLst>
                <a:ext uri="{FF2B5EF4-FFF2-40B4-BE49-F238E27FC236}">
                  <a16:creationId xmlns:a16="http://schemas.microsoft.com/office/drawing/2014/main" id="{B00EA32F-08D1-D93C-A536-C596C88ACFF6}"/>
                </a:ext>
              </a:extLst>
            </p:cNvPr>
            <p:cNvGrpSpPr/>
            <p:nvPr/>
          </p:nvGrpSpPr>
          <p:grpSpPr>
            <a:xfrm>
              <a:off x="3157220" y="3633696"/>
              <a:ext cx="770990" cy="228584"/>
              <a:chOff x="2451690" y="2505318"/>
              <a:chExt cx="778700" cy="251442"/>
            </a:xfrm>
          </p:grpSpPr>
          <p:sp>
            <p:nvSpPr>
              <p:cNvPr id="38" name="사각형: 둥근 모서리 37">
                <a:extLst>
                  <a:ext uri="{FF2B5EF4-FFF2-40B4-BE49-F238E27FC236}">
                    <a16:creationId xmlns:a16="http://schemas.microsoft.com/office/drawing/2014/main" id="{D45717A1-E00C-C81F-1015-3FD7BFE2C100}"/>
                  </a:ext>
                </a:extLst>
              </p:cNvPr>
              <p:cNvSpPr/>
              <p:nvPr/>
            </p:nvSpPr>
            <p:spPr>
              <a:xfrm>
                <a:off x="2451690" y="2505318"/>
                <a:ext cx="778700" cy="251442"/>
              </a:xfrm>
              <a:prstGeom prst="roundRect">
                <a:avLst>
                  <a:gd name="adj" fmla="val 50000"/>
                </a:avLst>
              </a:prstGeom>
              <a:solidFill>
                <a:srgbClr val="276DB5"/>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9" name="TextBox 38">
                <a:extLst>
                  <a:ext uri="{FF2B5EF4-FFF2-40B4-BE49-F238E27FC236}">
                    <a16:creationId xmlns:a16="http://schemas.microsoft.com/office/drawing/2014/main" id="{9A1B4F49-4B98-3280-BFBE-CDD7EA9EE64E}"/>
                  </a:ext>
                </a:extLst>
              </p:cNvPr>
              <p:cNvSpPr txBox="1"/>
              <p:nvPr/>
            </p:nvSpPr>
            <p:spPr>
              <a:xfrm>
                <a:off x="2552043" y="2537936"/>
                <a:ext cx="577996" cy="186205"/>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지식</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이해</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40" name="그룹 39">
              <a:extLst>
                <a:ext uri="{FF2B5EF4-FFF2-40B4-BE49-F238E27FC236}">
                  <a16:creationId xmlns:a16="http://schemas.microsoft.com/office/drawing/2014/main" id="{087511E5-11BD-6C2B-EB7A-F4B0B976499D}"/>
                </a:ext>
              </a:extLst>
            </p:cNvPr>
            <p:cNvGrpSpPr/>
            <p:nvPr/>
          </p:nvGrpSpPr>
          <p:grpSpPr>
            <a:xfrm>
              <a:off x="4810530" y="3633696"/>
              <a:ext cx="770990" cy="228584"/>
              <a:chOff x="2451690" y="2505318"/>
              <a:chExt cx="778700" cy="251442"/>
            </a:xfrm>
          </p:grpSpPr>
          <p:sp>
            <p:nvSpPr>
              <p:cNvPr id="41" name="사각형: 둥근 모서리 40">
                <a:extLst>
                  <a:ext uri="{FF2B5EF4-FFF2-40B4-BE49-F238E27FC236}">
                    <a16:creationId xmlns:a16="http://schemas.microsoft.com/office/drawing/2014/main" id="{7A7A3704-0FE6-36AF-CF69-C79FE8DEE013}"/>
                  </a:ext>
                </a:extLst>
              </p:cNvPr>
              <p:cNvSpPr/>
              <p:nvPr/>
            </p:nvSpPr>
            <p:spPr>
              <a:xfrm>
                <a:off x="2451690" y="2505318"/>
                <a:ext cx="778700" cy="251442"/>
              </a:xfrm>
              <a:prstGeom prst="roundRect">
                <a:avLst>
                  <a:gd name="adj" fmla="val 50000"/>
                </a:avLst>
              </a:prstGeom>
              <a:solidFill>
                <a:srgbClr val="935A9E"/>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4ACEE4FE-DC7E-0823-AF71-BF499F0AD599}"/>
                  </a:ext>
                </a:extLst>
              </p:cNvPr>
              <p:cNvSpPr txBox="1"/>
              <p:nvPr/>
            </p:nvSpPr>
            <p:spPr>
              <a:xfrm>
                <a:off x="2552043" y="2537936"/>
                <a:ext cx="577996" cy="18620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과정</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기능</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sp>
          <p:nvSpPr>
            <p:cNvPr id="45" name="TextBox 44">
              <a:extLst>
                <a:ext uri="{FF2B5EF4-FFF2-40B4-BE49-F238E27FC236}">
                  <a16:creationId xmlns:a16="http://schemas.microsoft.com/office/drawing/2014/main" id="{B280FD8A-F2F8-BDDE-8325-BB16C8C447A0}"/>
                </a:ext>
              </a:extLst>
            </p:cNvPr>
            <p:cNvSpPr txBox="1"/>
            <p:nvPr/>
          </p:nvSpPr>
          <p:spPr>
            <a:xfrm>
              <a:off x="2423931" y="4883932"/>
              <a:ext cx="5132815"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영역형 스포츠의 문화</a:t>
              </a:r>
              <a:r>
                <a:rPr lang="ko-KR" altLang="en-US" sz="1400" dirty="0">
                  <a:ln>
                    <a:solidFill>
                      <a:schemeClr val="accent1">
                        <a:shade val="50000"/>
                        <a:alpha val="0"/>
                      </a:schemeClr>
                    </a:solidFill>
                  </a:ln>
                  <a:latin typeface="나눔스퀘어 Bold" panose="020B0600000101010101" pitchFamily="50" charset="-127"/>
                  <a:ea typeface="나눔스퀘어 Bold" panose="020B0600000101010101" pitchFamily="50" charset="-127"/>
                </a:rPr>
                <a:t>를</a:t>
              </a:r>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이해하고 존중</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하며</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en-US" altLang="ko-KR"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 </a:t>
              </a:r>
              <a:r>
                <a:rPr lang="ko-KR" altLang="en-US" sz="1400" dirty="0" err="1">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스포츠퍼슨십</a:t>
              </a:r>
              <a:r>
                <a:rPr lang="ko-KR" altLang="en-US" sz="14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을</a:t>
              </a:r>
              <a:r>
                <a:rPr lang="ko-KR" altLang="en-US" sz="14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 </a:t>
              </a:r>
              <a:r>
                <a:rPr lang="ko-KR" altLang="en-US" sz="14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실천</a:t>
              </a: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한다</a:t>
              </a:r>
              <a:r>
                <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nvGrpSpPr>
            <p:cNvPr id="48" name="그룹 47">
              <a:extLst>
                <a:ext uri="{FF2B5EF4-FFF2-40B4-BE49-F238E27FC236}">
                  <a16:creationId xmlns:a16="http://schemas.microsoft.com/office/drawing/2014/main" id="{B2B9E9DB-9F48-2E1D-FCFB-E9F42BD342A3}"/>
                </a:ext>
              </a:extLst>
            </p:cNvPr>
            <p:cNvGrpSpPr/>
            <p:nvPr/>
          </p:nvGrpSpPr>
          <p:grpSpPr>
            <a:xfrm>
              <a:off x="2990966" y="4618221"/>
              <a:ext cx="770990" cy="228584"/>
              <a:chOff x="2451690" y="2505318"/>
              <a:chExt cx="778700" cy="251442"/>
            </a:xfrm>
          </p:grpSpPr>
          <p:sp>
            <p:nvSpPr>
              <p:cNvPr id="49" name="사각형: 둥근 모서리 48">
                <a:extLst>
                  <a:ext uri="{FF2B5EF4-FFF2-40B4-BE49-F238E27FC236}">
                    <a16:creationId xmlns:a16="http://schemas.microsoft.com/office/drawing/2014/main" id="{6A8C582A-86C8-3D98-7CDA-2486919582AD}"/>
                  </a:ext>
                </a:extLst>
              </p:cNvPr>
              <p:cNvSpPr/>
              <p:nvPr/>
            </p:nvSpPr>
            <p:spPr>
              <a:xfrm>
                <a:off x="2451690" y="2505318"/>
                <a:ext cx="778700" cy="251442"/>
              </a:xfrm>
              <a:prstGeom prst="roundRect">
                <a:avLst>
                  <a:gd name="adj" fmla="val 50000"/>
                </a:avLst>
              </a:prstGeom>
              <a:solidFill>
                <a:srgbClr val="276DB5"/>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0" name="TextBox 49">
                <a:extLst>
                  <a:ext uri="{FF2B5EF4-FFF2-40B4-BE49-F238E27FC236}">
                    <a16:creationId xmlns:a16="http://schemas.microsoft.com/office/drawing/2014/main" id="{300257B0-67B0-0948-7F55-83ACC52C43BF}"/>
                  </a:ext>
                </a:extLst>
              </p:cNvPr>
              <p:cNvSpPr txBox="1"/>
              <p:nvPr/>
            </p:nvSpPr>
            <p:spPr>
              <a:xfrm>
                <a:off x="2552043" y="2537936"/>
                <a:ext cx="577996" cy="186206"/>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지식</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이해</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51" name="그룹 50">
              <a:extLst>
                <a:ext uri="{FF2B5EF4-FFF2-40B4-BE49-F238E27FC236}">
                  <a16:creationId xmlns:a16="http://schemas.microsoft.com/office/drawing/2014/main" id="{CA8B19FB-25F8-191B-C355-B2A5047C57BA}"/>
                </a:ext>
              </a:extLst>
            </p:cNvPr>
            <p:cNvGrpSpPr/>
            <p:nvPr/>
          </p:nvGrpSpPr>
          <p:grpSpPr>
            <a:xfrm>
              <a:off x="4348711" y="4618221"/>
              <a:ext cx="770990" cy="228584"/>
              <a:chOff x="2451690" y="2505318"/>
              <a:chExt cx="778700" cy="251442"/>
            </a:xfrm>
          </p:grpSpPr>
          <p:sp>
            <p:nvSpPr>
              <p:cNvPr id="52" name="사각형: 둥근 모서리 51">
                <a:extLst>
                  <a:ext uri="{FF2B5EF4-FFF2-40B4-BE49-F238E27FC236}">
                    <a16:creationId xmlns:a16="http://schemas.microsoft.com/office/drawing/2014/main" id="{BE229C0A-EA42-53B5-210A-408D9F586AD2}"/>
                  </a:ext>
                </a:extLst>
              </p:cNvPr>
              <p:cNvSpPr/>
              <p:nvPr/>
            </p:nvSpPr>
            <p:spPr>
              <a:xfrm>
                <a:off x="2451690" y="2505318"/>
                <a:ext cx="778700" cy="251442"/>
              </a:xfrm>
              <a:prstGeom prst="roundRect">
                <a:avLst>
                  <a:gd name="adj" fmla="val 50000"/>
                </a:avLst>
              </a:prstGeom>
              <a:solidFill>
                <a:srgbClr val="935A9E"/>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3" name="TextBox 52">
                <a:extLst>
                  <a:ext uri="{FF2B5EF4-FFF2-40B4-BE49-F238E27FC236}">
                    <a16:creationId xmlns:a16="http://schemas.microsoft.com/office/drawing/2014/main" id="{6C17AD28-DD45-220F-A6A0-EA7123773A9C}"/>
                  </a:ext>
                </a:extLst>
              </p:cNvPr>
              <p:cNvSpPr txBox="1"/>
              <p:nvPr/>
            </p:nvSpPr>
            <p:spPr>
              <a:xfrm>
                <a:off x="2552043" y="2537936"/>
                <a:ext cx="577996" cy="186204"/>
              </a:xfrm>
              <a:prstGeom prst="rect">
                <a:avLst/>
              </a:prstGeom>
              <a:noFill/>
            </p:spPr>
            <p:txBody>
              <a:bodyPr wrap="none" lIns="0" tIns="0" rIns="0" bIns="0" rtlCol="0" anchor="ctr">
                <a:spAutoFit/>
              </a:bodyPr>
              <a:lstStyle/>
              <a:p>
                <a:pPr algn="ctr"/>
                <a:r>
                  <a:rPr lang="ko-KR" altLang="en-US" sz="110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과정</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기능</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56" name="그룹 55">
              <a:extLst>
                <a:ext uri="{FF2B5EF4-FFF2-40B4-BE49-F238E27FC236}">
                  <a16:creationId xmlns:a16="http://schemas.microsoft.com/office/drawing/2014/main" id="{152E59F1-4A77-E24B-5AD7-E526458AC822}"/>
                </a:ext>
              </a:extLst>
            </p:cNvPr>
            <p:cNvGrpSpPr/>
            <p:nvPr/>
          </p:nvGrpSpPr>
          <p:grpSpPr>
            <a:xfrm>
              <a:off x="5743402" y="4618221"/>
              <a:ext cx="770990" cy="228584"/>
              <a:chOff x="2451690" y="2505318"/>
              <a:chExt cx="778700" cy="251442"/>
            </a:xfrm>
          </p:grpSpPr>
          <p:sp>
            <p:nvSpPr>
              <p:cNvPr id="57" name="사각형: 둥근 모서리 56">
                <a:extLst>
                  <a:ext uri="{FF2B5EF4-FFF2-40B4-BE49-F238E27FC236}">
                    <a16:creationId xmlns:a16="http://schemas.microsoft.com/office/drawing/2014/main" id="{88CD0648-C574-5E2E-46E2-8D0B39127EFF}"/>
                  </a:ext>
                </a:extLst>
              </p:cNvPr>
              <p:cNvSpPr/>
              <p:nvPr/>
            </p:nvSpPr>
            <p:spPr>
              <a:xfrm>
                <a:off x="2451690" y="2505318"/>
                <a:ext cx="778700" cy="251442"/>
              </a:xfrm>
              <a:prstGeom prst="roundRect">
                <a:avLst>
                  <a:gd name="adj" fmla="val 50000"/>
                </a:avLst>
              </a:prstGeom>
              <a:solidFill>
                <a:srgbClr val="0F958E"/>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8" name="TextBox 57">
                <a:extLst>
                  <a:ext uri="{FF2B5EF4-FFF2-40B4-BE49-F238E27FC236}">
                    <a16:creationId xmlns:a16="http://schemas.microsoft.com/office/drawing/2014/main" id="{59B13F63-C82D-0787-3D56-8ACF604C335C}"/>
                  </a:ext>
                </a:extLst>
              </p:cNvPr>
              <p:cNvSpPr txBox="1"/>
              <p:nvPr/>
            </p:nvSpPr>
            <p:spPr>
              <a:xfrm>
                <a:off x="2552044" y="2537936"/>
                <a:ext cx="577996" cy="18620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가치</a:t>
                </a:r>
                <a:r>
                  <a:rPr lang="en-US" altLang="ko-KR"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태도</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cxnSp>
          <p:nvCxnSpPr>
            <p:cNvPr id="63" name="직선 연결선 62">
              <a:extLst>
                <a:ext uri="{FF2B5EF4-FFF2-40B4-BE49-F238E27FC236}">
                  <a16:creationId xmlns:a16="http://schemas.microsoft.com/office/drawing/2014/main" id="{A66D5F77-EA67-EC3D-FCA2-8A1CCDE597AB}"/>
                </a:ext>
              </a:extLst>
            </p:cNvPr>
            <p:cNvCxnSpPr>
              <a:cxnSpLocks/>
            </p:cNvCxnSpPr>
            <p:nvPr/>
          </p:nvCxnSpPr>
          <p:spPr>
            <a:xfrm>
              <a:off x="568180" y="3414618"/>
              <a:ext cx="8007641" cy="0"/>
            </a:xfrm>
            <a:prstGeom prst="line">
              <a:avLst/>
            </a:prstGeom>
            <a:ln w="22225" cap="rnd">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4" name="직선 연결선 63">
              <a:extLst>
                <a:ext uri="{FF2B5EF4-FFF2-40B4-BE49-F238E27FC236}">
                  <a16:creationId xmlns:a16="http://schemas.microsoft.com/office/drawing/2014/main" id="{F2B342B2-09AE-4F4A-552A-EE8AAFA4A90B}"/>
                </a:ext>
              </a:extLst>
            </p:cNvPr>
            <p:cNvCxnSpPr>
              <a:cxnSpLocks/>
            </p:cNvCxnSpPr>
            <p:nvPr/>
          </p:nvCxnSpPr>
          <p:spPr>
            <a:xfrm>
              <a:off x="568180" y="4389906"/>
              <a:ext cx="8007641" cy="0"/>
            </a:xfrm>
            <a:prstGeom prst="line">
              <a:avLst/>
            </a:prstGeom>
            <a:ln w="22225" cap="rnd">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87" name="그룹 86">
              <a:extLst>
                <a:ext uri="{FF2B5EF4-FFF2-40B4-BE49-F238E27FC236}">
                  <a16:creationId xmlns:a16="http://schemas.microsoft.com/office/drawing/2014/main" id="{1F739519-5C17-8A3E-1D28-0F5C2E3E9427}"/>
                </a:ext>
              </a:extLst>
            </p:cNvPr>
            <p:cNvGrpSpPr/>
            <p:nvPr/>
          </p:nvGrpSpPr>
          <p:grpSpPr>
            <a:xfrm>
              <a:off x="685974" y="5641710"/>
              <a:ext cx="3016076" cy="379578"/>
              <a:chOff x="622474" y="5018130"/>
              <a:chExt cx="3016076" cy="379578"/>
            </a:xfrm>
          </p:grpSpPr>
          <p:sp>
            <p:nvSpPr>
              <p:cNvPr id="61" name="사각형: 둥근 모서리 60">
                <a:extLst>
                  <a:ext uri="{FF2B5EF4-FFF2-40B4-BE49-F238E27FC236}">
                    <a16:creationId xmlns:a16="http://schemas.microsoft.com/office/drawing/2014/main" id="{1956600D-0231-C66C-3950-9E6F70A9A553}"/>
                  </a:ext>
                </a:extLst>
              </p:cNvPr>
              <p:cNvSpPr/>
              <p:nvPr/>
            </p:nvSpPr>
            <p:spPr>
              <a:xfrm>
                <a:off x="622474" y="5018130"/>
                <a:ext cx="3016076" cy="379578"/>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nvGrpSpPr>
              <p:cNvPr id="71" name="그룹 70">
                <a:extLst>
                  <a:ext uri="{FF2B5EF4-FFF2-40B4-BE49-F238E27FC236}">
                    <a16:creationId xmlns:a16="http://schemas.microsoft.com/office/drawing/2014/main" id="{15ADF3E1-16F1-2B03-E405-6056CB19CD98}"/>
                  </a:ext>
                </a:extLst>
              </p:cNvPr>
              <p:cNvGrpSpPr/>
              <p:nvPr/>
            </p:nvGrpSpPr>
            <p:grpSpPr>
              <a:xfrm>
                <a:off x="662162" y="5047091"/>
                <a:ext cx="709438" cy="321656"/>
                <a:chOff x="655812" y="5047091"/>
                <a:chExt cx="606251" cy="321656"/>
              </a:xfrm>
            </p:grpSpPr>
            <p:sp>
              <p:nvSpPr>
                <p:cNvPr id="70" name="사각형: 둥근 모서리 69">
                  <a:extLst>
                    <a:ext uri="{FF2B5EF4-FFF2-40B4-BE49-F238E27FC236}">
                      <a16:creationId xmlns:a16="http://schemas.microsoft.com/office/drawing/2014/main" id="{4FF22B8C-F383-CEE2-6ED7-424272E58090}"/>
                    </a:ext>
                  </a:extLst>
                </p:cNvPr>
                <p:cNvSpPr/>
                <p:nvPr/>
              </p:nvSpPr>
              <p:spPr>
                <a:xfrm>
                  <a:off x="655812" y="5047091"/>
                  <a:ext cx="606251" cy="321656"/>
                </a:xfrm>
                <a:prstGeom prst="roundRect">
                  <a:avLst>
                    <a:gd name="adj" fmla="val 50000"/>
                  </a:avLst>
                </a:prstGeom>
                <a:solidFill>
                  <a:schemeClr val="tx1">
                    <a:alpha val="7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29184C69-BC26-5512-FDA4-08B1E1977F17}"/>
                    </a:ext>
                  </a:extLst>
                </p:cNvPr>
                <p:cNvSpPr txBox="1"/>
                <p:nvPr/>
              </p:nvSpPr>
              <p:spPr>
                <a:xfrm>
                  <a:off x="749350" y="5100197"/>
                  <a:ext cx="419174" cy="215444"/>
                </a:xfrm>
                <a:prstGeom prst="rect">
                  <a:avLst/>
                </a:prstGeom>
                <a:noFill/>
              </p:spPr>
              <p:txBody>
                <a:bodyPr wrap="none" lIns="0" tIns="0" rIns="0" bIns="0" rtlCol="0" anchor="ctr">
                  <a:spAutoFit/>
                </a:bodyPr>
                <a:lstStyle/>
                <a:p>
                  <a:pPr algn="ctr"/>
                  <a:r>
                    <a:rPr lang="ko-KR" altLang="en-US" sz="14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학년군</a:t>
                  </a:r>
                  <a:endPar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78" name="그룹 77">
                <a:extLst>
                  <a:ext uri="{FF2B5EF4-FFF2-40B4-BE49-F238E27FC236}">
                    <a16:creationId xmlns:a16="http://schemas.microsoft.com/office/drawing/2014/main" id="{0E470121-F820-3AA7-F3D4-A150F3970671}"/>
                  </a:ext>
                </a:extLst>
              </p:cNvPr>
              <p:cNvGrpSpPr/>
              <p:nvPr/>
            </p:nvGrpSpPr>
            <p:grpSpPr>
              <a:xfrm>
                <a:off x="1405112" y="5047091"/>
                <a:ext cx="709438" cy="321656"/>
                <a:chOff x="655812" y="5047091"/>
                <a:chExt cx="606251" cy="321656"/>
              </a:xfrm>
            </p:grpSpPr>
            <p:sp>
              <p:nvSpPr>
                <p:cNvPr id="79" name="사각형: 둥근 모서리 78">
                  <a:extLst>
                    <a:ext uri="{FF2B5EF4-FFF2-40B4-BE49-F238E27FC236}">
                      <a16:creationId xmlns:a16="http://schemas.microsoft.com/office/drawing/2014/main" id="{53108952-CA17-7EF8-A167-4DC7A372CB5B}"/>
                    </a:ext>
                  </a:extLst>
                </p:cNvPr>
                <p:cNvSpPr/>
                <p:nvPr/>
              </p:nvSpPr>
              <p:spPr>
                <a:xfrm>
                  <a:off x="655812" y="5047091"/>
                  <a:ext cx="606251" cy="321656"/>
                </a:xfrm>
                <a:prstGeom prst="roundRect">
                  <a:avLst>
                    <a:gd name="adj" fmla="val 50000"/>
                  </a:avLst>
                </a:prstGeom>
                <a:solidFill>
                  <a:schemeClr val="tx1">
                    <a:alpha val="7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C678E458-B9C4-C208-052A-B1BE1F228615}"/>
                    </a:ext>
                  </a:extLst>
                </p:cNvPr>
                <p:cNvSpPr txBox="1"/>
                <p:nvPr/>
              </p:nvSpPr>
              <p:spPr>
                <a:xfrm>
                  <a:off x="819212" y="5100197"/>
                  <a:ext cx="27944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과목</a:t>
                  </a:r>
                </a:p>
              </p:txBody>
            </p:sp>
          </p:grpSp>
          <p:grpSp>
            <p:nvGrpSpPr>
              <p:cNvPr id="81" name="그룹 80">
                <a:extLst>
                  <a:ext uri="{FF2B5EF4-FFF2-40B4-BE49-F238E27FC236}">
                    <a16:creationId xmlns:a16="http://schemas.microsoft.com/office/drawing/2014/main" id="{62224F7E-538A-C03F-4149-0530C924D679}"/>
                  </a:ext>
                </a:extLst>
              </p:cNvPr>
              <p:cNvGrpSpPr/>
              <p:nvPr/>
            </p:nvGrpSpPr>
            <p:grpSpPr>
              <a:xfrm>
                <a:off x="2148062" y="5047091"/>
                <a:ext cx="709438" cy="321656"/>
                <a:chOff x="655812" y="5047091"/>
                <a:chExt cx="606251" cy="321656"/>
              </a:xfrm>
            </p:grpSpPr>
            <p:sp>
              <p:nvSpPr>
                <p:cNvPr id="82" name="사각형: 둥근 모서리 81">
                  <a:extLst>
                    <a:ext uri="{FF2B5EF4-FFF2-40B4-BE49-F238E27FC236}">
                      <a16:creationId xmlns:a16="http://schemas.microsoft.com/office/drawing/2014/main" id="{D59AF979-0854-B215-022A-FADF9439B76F}"/>
                    </a:ext>
                  </a:extLst>
                </p:cNvPr>
                <p:cNvSpPr/>
                <p:nvPr/>
              </p:nvSpPr>
              <p:spPr>
                <a:xfrm>
                  <a:off x="655812" y="5047091"/>
                  <a:ext cx="606251" cy="321656"/>
                </a:xfrm>
                <a:prstGeom prst="roundRect">
                  <a:avLst>
                    <a:gd name="adj" fmla="val 50000"/>
                  </a:avLst>
                </a:prstGeom>
                <a:solidFill>
                  <a:schemeClr val="tx1">
                    <a:alpha val="7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3" name="TextBox 82">
                  <a:extLst>
                    <a:ext uri="{FF2B5EF4-FFF2-40B4-BE49-F238E27FC236}">
                      <a16:creationId xmlns:a16="http://schemas.microsoft.com/office/drawing/2014/main" id="{3CE2B190-E4DA-10E1-0727-9A24FEC4A687}"/>
                    </a:ext>
                  </a:extLst>
                </p:cNvPr>
                <p:cNvSpPr txBox="1"/>
                <p:nvPr/>
              </p:nvSpPr>
              <p:spPr>
                <a:xfrm>
                  <a:off x="819212" y="5100197"/>
                  <a:ext cx="27944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영역</a:t>
                  </a:r>
                </a:p>
              </p:txBody>
            </p:sp>
          </p:grpSp>
          <p:grpSp>
            <p:nvGrpSpPr>
              <p:cNvPr id="84" name="그룹 83">
                <a:extLst>
                  <a:ext uri="{FF2B5EF4-FFF2-40B4-BE49-F238E27FC236}">
                    <a16:creationId xmlns:a16="http://schemas.microsoft.com/office/drawing/2014/main" id="{A3FD2B86-A9C0-B019-9D84-33A20C8D6329}"/>
                  </a:ext>
                </a:extLst>
              </p:cNvPr>
              <p:cNvGrpSpPr/>
              <p:nvPr/>
            </p:nvGrpSpPr>
            <p:grpSpPr>
              <a:xfrm>
                <a:off x="2891012" y="5047091"/>
                <a:ext cx="709438" cy="321656"/>
                <a:chOff x="655812" y="5047091"/>
                <a:chExt cx="606251" cy="321656"/>
              </a:xfrm>
            </p:grpSpPr>
            <p:sp>
              <p:nvSpPr>
                <p:cNvPr id="85" name="사각형: 둥근 모서리 84">
                  <a:extLst>
                    <a:ext uri="{FF2B5EF4-FFF2-40B4-BE49-F238E27FC236}">
                      <a16:creationId xmlns:a16="http://schemas.microsoft.com/office/drawing/2014/main" id="{1E3C773A-007B-F59F-4C82-5DDF1A2151AC}"/>
                    </a:ext>
                  </a:extLst>
                </p:cNvPr>
                <p:cNvSpPr/>
                <p:nvPr/>
              </p:nvSpPr>
              <p:spPr>
                <a:xfrm>
                  <a:off x="655812" y="5047091"/>
                  <a:ext cx="606251" cy="321656"/>
                </a:xfrm>
                <a:prstGeom prst="roundRect">
                  <a:avLst>
                    <a:gd name="adj" fmla="val 50000"/>
                  </a:avLst>
                </a:prstGeom>
                <a:solidFill>
                  <a:schemeClr val="tx1">
                    <a:alpha val="7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6" name="TextBox 85">
                  <a:extLst>
                    <a:ext uri="{FF2B5EF4-FFF2-40B4-BE49-F238E27FC236}">
                      <a16:creationId xmlns:a16="http://schemas.microsoft.com/office/drawing/2014/main" id="{E0FFDD4E-EDA8-5348-32E4-9F01A000ABA1}"/>
                    </a:ext>
                  </a:extLst>
                </p:cNvPr>
                <p:cNvSpPr txBox="1"/>
                <p:nvPr/>
              </p:nvSpPr>
              <p:spPr>
                <a:xfrm>
                  <a:off x="819212" y="5100197"/>
                  <a:ext cx="279450" cy="215444"/>
                </a:xfrm>
                <a:prstGeom prst="rect">
                  <a:avLst/>
                </a:prstGeom>
                <a:noFill/>
              </p:spPr>
              <p:txBody>
                <a:bodyPr wrap="none" lIns="0" tIns="0" rIns="0" bIns="0" rtlCol="0" anchor="ctr">
                  <a:spAutoFit/>
                </a:bodyPr>
                <a:lstStyle/>
                <a:p>
                  <a:pPr algn="ctr"/>
                  <a:r>
                    <a:rPr lang="ko-KR" altLang="en-US" sz="14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순서</a:t>
                  </a:r>
                  <a:endPar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cxnSp>
          <p:nvCxnSpPr>
            <p:cNvPr id="89" name="직선 연결선 88">
              <a:extLst>
                <a:ext uri="{FF2B5EF4-FFF2-40B4-BE49-F238E27FC236}">
                  <a16:creationId xmlns:a16="http://schemas.microsoft.com/office/drawing/2014/main" id="{7986F9FA-E88B-2868-BB85-7994B4C241B3}"/>
                </a:ext>
              </a:extLst>
            </p:cNvPr>
            <p:cNvCxnSpPr>
              <a:cxnSpLocks/>
            </p:cNvCxnSpPr>
            <p:nvPr/>
          </p:nvCxnSpPr>
          <p:spPr>
            <a:xfrm flipH="1">
              <a:off x="1440225" y="5132409"/>
              <a:ext cx="0" cy="469571"/>
            </a:xfrm>
            <a:prstGeom prst="line">
              <a:avLst/>
            </a:prstGeom>
            <a:ln w="15875" cap="rnd">
              <a:solidFill>
                <a:srgbClr val="0F958E"/>
              </a:solidFill>
              <a:prstDash val="sysDash"/>
            </a:ln>
          </p:spPr>
          <p:style>
            <a:lnRef idx="1">
              <a:schemeClr val="accent1"/>
            </a:lnRef>
            <a:fillRef idx="0">
              <a:schemeClr val="accent1"/>
            </a:fillRef>
            <a:effectRef idx="0">
              <a:schemeClr val="accent1"/>
            </a:effectRef>
            <a:fontRef idx="minor">
              <a:schemeClr val="tx1"/>
            </a:fontRef>
          </p:style>
        </p:cxnSp>
        <p:sp>
          <p:nvSpPr>
            <p:cNvPr id="91" name="타원 90">
              <a:extLst>
                <a:ext uri="{FF2B5EF4-FFF2-40B4-BE49-F238E27FC236}">
                  <a16:creationId xmlns:a16="http://schemas.microsoft.com/office/drawing/2014/main" id="{F4249CF0-BAF5-04BF-EA76-06F752FD8884}"/>
                </a:ext>
              </a:extLst>
            </p:cNvPr>
            <p:cNvSpPr/>
            <p:nvPr/>
          </p:nvSpPr>
          <p:spPr>
            <a:xfrm>
              <a:off x="1384055" y="5582620"/>
              <a:ext cx="118005" cy="118005"/>
            </a:xfrm>
            <a:prstGeom prst="ellipse">
              <a:avLst/>
            </a:prstGeom>
            <a:solidFill>
              <a:srgbClr val="0F958E"/>
            </a:solid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44" name="그룹 43">
              <a:extLst>
                <a:ext uri="{FF2B5EF4-FFF2-40B4-BE49-F238E27FC236}">
                  <a16:creationId xmlns:a16="http://schemas.microsoft.com/office/drawing/2014/main" id="{F8801A38-9810-0B22-C8AA-62143775004F}"/>
                </a:ext>
              </a:extLst>
            </p:cNvPr>
            <p:cNvGrpSpPr/>
            <p:nvPr/>
          </p:nvGrpSpPr>
          <p:grpSpPr>
            <a:xfrm>
              <a:off x="685930" y="4629227"/>
              <a:ext cx="1549270" cy="503182"/>
              <a:chOff x="685930" y="2602875"/>
              <a:chExt cx="1549270" cy="503182"/>
            </a:xfrm>
          </p:grpSpPr>
          <p:sp>
            <p:nvSpPr>
              <p:cNvPr id="46" name="사각형: 둥근 모서리 45">
                <a:extLst>
                  <a:ext uri="{FF2B5EF4-FFF2-40B4-BE49-F238E27FC236}">
                    <a16:creationId xmlns:a16="http://schemas.microsoft.com/office/drawing/2014/main" id="{B7417F91-5712-03B0-4C85-7236332AB810}"/>
                  </a:ext>
                </a:extLst>
              </p:cNvPr>
              <p:cNvSpPr/>
              <p:nvPr/>
            </p:nvSpPr>
            <p:spPr>
              <a:xfrm>
                <a:off x="685930" y="2602875"/>
                <a:ext cx="1549270" cy="503182"/>
              </a:xfrm>
              <a:prstGeom prst="roundRect">
                <a:avLst>
                  <a:gd name="adj" fmla="val 16429"/>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7" name="TextBox 46">
                <a:extLst>
                  <a:ext uri="{FF2B5EF4-FFF2-40B4-BE49-F238E27FC236}">
                    <a16:creationId xmlns:a16="http://schemas.microsoft.com/office/drawing/2014/main" id="{7BD03DE9-07D2-A904-D925-B168EEA29E60}"/>
                  </a:ext>
                </a:extLst>
              </p:cNvPr>
              <p:cNvSpPr txBox="1"/>
              <p:nvPr/>
            </p:nvSpPr>
            <p:spPr>
              <a:xfrm>
                <a:off x="814191" y="2704582"/>
                <a:ext cx="1264770" cy="246221"/>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12</a:t>
                </a:r>
                <a:r>
                  <a:rPr lang="ko-KR" altLang="en-US" sz="16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스생</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1-01-01</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grpSp>
      <p:sp>
        <p:nvSpPr>
          <p:cNvPr id="2" name="TextBox 1">
            <a:extLst>
              <a:ext uri="{FF2B5EF4-FFF2-40B4-BE49-F238E27FC236}">
                <a16:creationId xmlns:a16="http://schemas.microsoft.com/office/drawing/2014/main" id="{1DA98180-9C54-D002-590F-D3E9B2B28674}"/>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1068854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CE015173-038E-D1CC-D86E-49CF27FEC315}"/>
              </a:ext>
            </a:extLst>
          </p:cNvPr>
          <p:cNvGraphicFramePr>
            <a:graphicFrameLocks noGrp="1"/>
          </p:cNvGraphicFramePr>
          <p:nvPr>
            <p:extLst>
              <p:ext uri="{D42A27DB-BD31-4B8C-83A1-F6EECF244321}">
                <p14:modId xmlns:p14="http://schemas.microsoft.com/office/powerpoint/2010/main" val="4122848946"/>
              </p:ext>
            </p:extLst>
          </p:nvPr>
        </p:nvGraphicFramePr>
        <p:xfrm>
          <a:off x="468315" y="1879903"/>
          <a:ext cx="8207370" cy="4284097"/>
        </p:xfrm>
        <a:graphic>
          <a:graphicData uri="http://schemas.openxmlformats.org/drawingml/2006/table">
            <a:tbl>
              <a:tblPr/>
              <a:tblGrid>
                <a:gridCol w="1641474">
                  <a:extLst>
                    <a:ext uri="{9D8B030D-6E8A-4147-A177-3AD203B41FA5}">
                      <a16:colId xmlns:a16="http://schemas.microsoft.com/office/drawing/2014/main" val="2691026405"/>
                    </a:ext>
                  </a:extLst>
                </a:gridCol>
                <a:gridCol w="1641474">
                  <a:extLst>
                    <a:ext uri="{9D8B030D-6E8A-4147-A177-3AD203B41FA5}">
                      <a16:colId xmlns:a16="http://schemas.microsoft.com/office/drawing/2014/main" val="3813133584"/>
                    </a:ext>
                  </a:extLst>
                </a:gridCol>
                <a:gridCol w="1641474">
                  <a:extLst>
                    <a:ext uri="{9D8B030D-6E8A-4147-A177-3AD203B41FA5}">
                      <a16:colId xmlns:a16="http://schemas.microsoft.com/office/drawing/2014/main" val="1859948758"/>
                    </a:ext>
                  </a:extLst>
                </a:gridCol>
                <a:gridCol w="1641474">
                  <a:extLst>
                    <a:ext uri="{9D8B030D-6E8A-4147-A177-3AD203B41FA5}">
                      <a16:colId xmlns:a16="http://schemas.microsoft.com/office/drawing/2014/main" val="488307484"/>
                    </a:ext>
                  </a:extLst>
                </a:gridCol>
                <a:gridCol w="1641474">
                  <a:extLst>
                    <a:ext uri="{9D8B030D-6E8A-4147-A177-3AD203B41FA5}">
                      <a16:colId xmlns:a16="http://schemas.microsoft.com/office/drawing/2014/main" val="1621102793"/>
                    </a:ext>
                  </a:extLst>
                </a:gridCol>
              </a:tblGrid>
              <a:tr h="108937">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 </a:t>
                      </a:r>
                      <a:r>
                        <a:rPr lang="en-US" altLang="ko-KR"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3~4</a:t>
                      </a:r>
                      <a:r>
                        <a:rPr lang="ko-KR" altLang="en-US" sz="1050" b="0" kern="0" spc="0" dirty="0" err="1">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학년군</a:t>
                      </a:r>
                      <a:endPar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 </a:t>
                      </a:r>
                      <a:r>
                        <a:rPr kumimoji="0" lang="en-US" altLang="ko-KR"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1~3</a:t>
                      </a:r>
                      <a:r>
                        <a:rPr kumimoji="0" lang="ko-KR" altLang="en-US" sz="1050" b="0" i="0" u="none" strike="noStrike" kern="0" cap="none" spc="0" normalizeH="0" baseline="0" noProof="0" dirty="0" err="1">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학년군</a:t>
                      </a:r>
                      <a:endPar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107341">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 </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 건강</a:t>
                      </a:r>
                    </a:p>
                  </a:txBody>
                  <a:tcPr marL="72000" marR="72000" marT="28800" marB="28800" anchor="ctr">
                    <a:lnL w="6350" cap="flat" cmpd="sng" algn="ctr">
                      <a:solidFill>
                        <a:srgbClr val="D4BDD9"/>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3871717">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bl>
          </a:graphicData>
        </a:graphic>
      </p:graphicFrame>
      <p:grpSp>
        <p:nvGrpSpPr>
          <p:cNvPr id="3" name="그룹 2">
            <a:extLst>
              <a:ext uri="{FF2B5EF4-FFF2-40B4-BE49-F238E27FC236}">
                <a16:creationId xmlns:a16="http://schemas.microsoft.com/office/drawing/2014/main" id="{AF88BA53-D696-5371-E84F-2F1A1817F7EF}"/>
              </a:ext>
            </a:extLst>
          </p:cNvPr>
          <p:cNvGrpSpPr/>
          <p:nvPr/>
        </p:nvGrpSpPr>
        <p:grpSpPr>
          <a:xfrm>
            <a:off x="204145" y="348573"/>
            <a:ext cx="1804874" cy="492443"/>
            <a:chOff x="204145" y="348573"/>
            <a:chExt cx="1804874" cy="492443"/>
          </a:xfrm>
        </p:grpSpPr>
        <p:sp>
          <p:nvSpPr>
            <p:cNvPr id="4" name="TextBox 3">
              <a:extLst>
                <a:ext uri="{FF2B5EF4-FFF2-40B4-BE49-F238E27FC236}">
                  <a16:creationId xmlns:a16="http://schemas.microsoft.com/office/drawing/2014/main" id="{569C8670-D81A-4334-7449-EBE2C978F85B}"/>
                </a:ext>
              </a:extLst>
            </p:cNvPr>
            <p:cNvSpPr txBox="1"/>
            <p:nvPr/>
          </p:nvSpPr>
          <p:spPr>
            <a:xfrm>
              <a:off x="1002333" y="428981"/>
              <a:ext cx="1006686"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5" name="TextBox 4">
              <a:extLst>
                <a:ext uri="{FF2B5EF4-FFF2-40B4-BE49-F238E27FC236}">
                  <a16:creationId xmlns:a16="http://schemas.microsoft.com/office/drawing/2014/main" id="{E748F03F-4D19-2F66-A21B-2CAAADB63B2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6" name="직선 연결선 5">
              <a:extLst>
                <a:ext uri="{FF2B5EF4-FFF2-40B4-BE49-F238E27FC236}">
                  <a16:creationId xmlns:a16="http://schemas.microsoft.com/office/drawing/2014/main" id="{8B4E0B93-4701-DA4E-4E60-5CB34CD2380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그룹 7">
            <a:extLst>
              <a:ext uri="{FF2B5EF4-FFF2-40B4-BE49-F238E27FC236}">
                <a16:creationId xmlns:a16="http://schemas.microsoft.com/office/drawing/2014/main" id="{3EC52281-EDB2-5A70-04B7-A657022C88D0}"/>
              </a:ext>
            </a:extLst>
          </p:cNvPr>
          <p:cNvGrpSpPr/>
          <p:nvPr/>
        </p:nvGrpSpPr>
        <p:grpSpPr>
          <a:xfrm>
            <a:off x="468313" y="1268760"/>
            <a:ext cx="1733476" cy="279806"/>
            <a:chOff x="468312" y="1266631"/>
            <a:chExt cx="1733476" cy="279806"/>
          </a:xfrm>
        </p:grpSpPr>
        <p:sp>
          <p:nvSpPr>
            <p:cNvPr id="9" name="TextBox 8">
              <a:extLst>
                <a:ext uri="{FF2B5EF4-FFF2-40B4-BE49-F238E27FC236}">
                  <a16:creationId xmlns:a16="http://schemas.microsoft.com/office/drawing/2014/main" id="{D1730F08-1A0F-FE02-A7B2-5E2B13E2B810}"/>
                </a:ext>
              </a:extLst>
            </p:cNvPr>
            <p:cNvSpPr txBox="1"/>
            <p:nvPr/>
          </p:nvSpPr>
          <p:spPr>
            <a:xfrm>
              <a:off x="762291" y="1266631"/>
              <a:ext cx="143949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운동 영역 성취기준</a:t>
              </a:r>
            </a:p>
          </p:txBody>
        </p:sp>
        <p:grpSp>
          <p:nvGrpSpPr>
            <p:cNvPr id="10" name="그룹 9">
              <a:extLst>
                <a:ext uri="{FF2B5EF4-FFF2-40B4-BE49-F238E27FC236}">
                  <a16:creationId xmlns:a16="http://schemas.microsoft.com/office/drawing/2014/main" id="{77D17ECA-2924-7C1E-EB85-5B1F3E3889E9}"/>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A57A1F79-511A-3F9B-E102-7E47486D979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3A6FB7A9-11AF-6A4A-4C3C-188B536592C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796D0277-8088-9805-1A28-BC8D4EFD5BF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21" name="사각형: 둥근 모서리 20">
            <a:extLst>
              <a:ext uri="{FF2B5EF4-FFF2-40B4-BE49-F238E27FC236}">
                <a16:creationId xmlns:a16="http://schemas.microsoft.com/office/drawing/2014/main" id="{C276EBFC-CD40-6FBC-01DB-0A63302F2234}"/>
              </a:ext>
            </a:extLst>
          </p:cNvPr>
          <p:cNvSpPr/>
          <p:nvPr/>
        </p:nvSpPr>
        <p:spPr>
          <a:xfrm>
            <a:off x="468313" y="1873067"/>
            <a:ext cx="8207374" cy="4292783"/>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grpSp>
        <p:nvGrpSpPr>
          <p:cNvPr id="15" name="그룹 14">
            <a:extLst>
              <a:ext uri="{FF2B5EF4-FFF2-40B4-BE49-F238E27FC236}">
                <a16:creationId xmlns:a16="http://schemas.microsoft.com/office/drawing/2014/main" id="{17BB7C42-6C1D-BAA0-CDE6-B90DC48A34F6}"/>
              </a:ext>
            </a:extLst>
          </p:cNvPr>
          <p:cNvGrpSpPr/>
          <p:nvPr/>
        </p:nvGrpSpPr>
        <p:grpSpPr>
          <a:xfrm>
            <a:off x="536392" y="2336699"/>
            <a:ext cx="8105005" cy="3625251"/>
            <a:chOff x="536392" y="2336699"/>
            <a:chExt cx="8105005" cy="3625251"/>
          </a:xfrm>
        </p:grpSpPr>
        <p:grpSp>
          <p:nvGrpSpPr>
            <p:cNvPr id="138" name="그룹 137">
              <a:extLst>
                <a:ext uri="{FF2B5EF4-FFF2-40B4-BE49-F238E27FC236}">
                  <a16:creationId xmlns:a16="http://schemas.microsoft.com/office/drawing/2014/main" id="{F9D66709-BD86-7993-695F-C07B6B3CA160}"/>
                </a:ext>
              </a:extLst>
            </p:cNvPr>
            <p:cNvGrpSpPr/>
            <p:nvPr/>
          </p:nvGrpSpPr>
          <p:grpSpPr>
            <a:xfrm>
              <a:off x="536392" y="2344393"/>
              <a:ext cx="1420261" cy="355001"/>
              <a:chOff x="536392" y="2185643"/>
              <a:chExt cx="1420261" cy="355001"/>
            </a:xfrm>
          </p:grpSpPr>
          <p:sp>
            <p:nvSpPr>
              <p:cNvPr id="26" name="TextBox 25">
                <a:extLst>
                  <a:ext uri="{FF2B5EF4-FFF2-40B4-BE49-F238E27FC236}">
                    <a16:creationId xmlns:a16="http://schemas.microsoft.com/office/drawing/2014/main" id="{AB387BD7-54B9-D43D-C90C-3BE64471E0FF}"/>
                  </a:ext>
                </a:extLst>
              </p:cNvPr>
              <p:cNvSpPr txBox="1"/>
              <p:nvPr/>
            </p:nvSpPr>
            <p:spPr>
              <a:xfrm>
                <a:off x="536392" y="2325200"/>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운동과 체력의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이해하고 관계를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8" name="TextBox 27">
                <a:extLst>
                  <a:ext uri="{FF2B5EF4-FFF2-40B4-BE49-F238E27FC236}">
                    <a16:creationId xmlns:a16="http://schemas.microsoft.com/office/drawing/2014/main" id="{393E7D5B-72B7-A40D-083B-9A1B66F3C8C9}"/>
                  </a:ext>
                </a:extLst>
              </p:cNvPr>
              <p:cNvSpPr txBox="1"/>
              <p:nvPr/>
            </p:nvSpPr>
            <p:spPr>
              <a:xfrm>
                <a:off x="536392" y="218564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7" name="그룹 136">
              <a:extLst>
                <a:ext uri="{FF2B5EF4-FFF2-40B4-BE49-F238E27FC236}">
                  <a16:creationId xmlns:a16="http://schemas.microsoft.com/office/drawing/2014/main" id="{2130B073-2F54-8B46-874F-1D37F641770E}"/>
                </a:ext>
              </a:extLst>
            </p:cNvPr>
            <p:cNvGrpSpPr/>
            <p:nvPr/>
          </p:nvGrpSpPr>
          <p:grpSpPr>
            <a:xfrm>
              <a:off x="536392" y="2793175"/>
              <a:ext cx="1420261" cy="355001"/>
              <a:chOff x="536392" y="2746665"/>
              <a:chExt cx="1420261" cy="355001"/>
            </a:xfrm>
          </p:grpSpPr>
          <p:sp>
            <p:nvSpPr>
              <p:cNvPr id="32" name="TextBox 31">
                <a:extLst>
                  <a:ext uri="{FF2B5EF4-FFF2-40B4-BE49-F238E27FC236}">
                    <a16:creationId xmlns:a16="http://schemas.microsoft.com/office/drawing/2014/main" id="{A0B7E12E-5CF7-4F29-FD61-B1A8D98B6102}"/>
                  </a:ext>
                </a:extLst>
              </p:cNvPr>
              <p:cNvSpPr txBox="1"/>
              <p:nvPr/>
            </p:nvSpPr>
            <p:spPr>
              <a:xfrm>
                <a:off x="536392" y="2886222"/>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체력운동의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방법과 절차</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익히며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자신의 수준에</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맞는 운동을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35" name="TextBox 34">
                <a:extLst>
                  <a:ext uri="{FF2B5EF4-FFF2-40B4-BE49-F238E27FC236}">
                    <a16:creationId xmlns:a16="http://schemas.microsoft.com/office/drawing/2014/main" id="{544FB88D-7AA6-0865-BF38-6B07BC74640B}"/>
                  </a:ext>
                </a:extLst>
              </p:cNvPr>
              <p:cNvSpPr txBox="1"/>
              <p:nvPr/>
            </p:nvSpPr>
            <p:spPr>
              <a:xfrm>
                <a:off x="536392" y="2746665"/>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6" name="그룹 135">
              <a:extLst>
                <a:ext uri="{FF2B5EF4-FFF2-40B4-BE49-F238E27FC236}">
                  <a16:creationId xmlns:a16="http://schemas.microsoft.com/office/drawing/2014/main" id="{F3D83312-83DF-99BE-2D3B-9AE8935E966D}"/>
                </a:ext>
              </a:extLst>
            </p:cNvPr>
            <p:cNvGrpSpPr/>
            <p:nvPr/>
          </p:nvGrpSpPr>
          <p:grpSpPr>
            <a:xfrm>
              <a:off x="536392" y="3241957"/>
              <a:ext cx="1420261" cy="355001"/>
              <a:chOff x="536392" y="3430798"/>
              <a:chExt cx="1420261" cy="355001"/>
            </a:xfrm>
          </p:grpSpPr>
          <p:sp>
            <p:nvSpPr>
              <p:cNvPr id="37" name="TextBox 36">
                <a:extLst>
                  <a:ext uri="{FF2B5EF4-FFF2-40B4-BE49-F238E27FC236}">
                    <a16:creationId xmlns:a16="http://schemas.microsoft.com/office/drawing/2014/main" id="{7FE214E5-F45E-FFB1-B746-EF05716AC5FB}"/>
                  </a:ext>
                </a:extLst>
              </p:cNvPr>
              <p:cNvSpPr txBox="1"/>
              <p:nvPr/>
            </p:nvSpPr>
            <p:spPr>
              <a:xfrm>
                <a:off x="536392" y="3570355"/>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운동과 건강의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이해하고 관계를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40" name="TextBox 39">
                <a:extLst>
                  <a:ext uri="{FF2B5EF4-FFF2-40B4-BE49-F238E27FC236}">
                    <a16:creationId xmlns:a16="http://schemas.microsoft.com/office/drawing/2014/main" id="{DA001A63-BD64-2451-D21B-9EF6E88834FC}"/>
                  </a:ext>
                </a:extLst>
              </p:cNvPr>
              <p:cNvSpPr txBox="1"/>
              <p:nvPr/>
            </p:nvSpPr>
            <p:spPr>
              <a:xfrm>
                <a:off x="536392" y="34307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5" name="그룹 134">
              <a:extLst>
                <a:ext uri="{FF2B5EF4-FFF2-40B4-BE49-F238E27FC236}">
                  <a16:creationId xmlns:a16="http://schemas.microsoft.com/office/drawing/2014/main" id="{1DEE4EA0-CD47-B7F9-7A19-4DF510619C0B}"/>
                </a:ext>
              </a:extLst>
            </p:cNvPr>
            <p:cNvGrpSpPr/>
            <p:nvPr/>
          </p:nvGrpSpPr>
          <p:grpSpPr>
            <a:xfrm>
              <a:off x="536392" y="3690739"/>
              <a:ext cx="1442703" cy="355001"/>
              <a:chOff x="536392" y="3991820"/>
              <a:chExt cx="1442703" cy="355001"/>
            </a:xfrm>
          </p:grpSpPr>
          <p:sp>
            <p:nvSpPr>
              <p:cNvPr id="42" name="TextBox 41">
                <a:extLst>
                  <a:ext uri="{FF2B5EF4-FFF2-40B4-BE49-F238E27FC236}">
                    <a16:creationId xmlns:a16="http://schemas.microsoft.com/office/drawing/2014/main" id="{2FCB9ED0-9EB2-A5AB-E938-C2104C851D43}"/>
                  </a:ext>
                </a:extLst>
              </p:cNvPr>
              <p:cNvSpPr txBox="1"/>
              <p:nvPr/>
            </p:nvSpPr>
            <p:spPr>
              <a:xfrm>
                <a:off x="536392" y="4131377"/>
                <a:ext cx="1442703"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건강을 위한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바른 생활 습관</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이해하고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 속에서 규칙적으로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45" name="TextBox 44">
                <a:extLst>
                  <a:ext uri="{FF2B5EF4-FFF2-40B4-BE49-F238E27FC236}">
                    <a16:creationId xmlns:a16="http://schemas.microsoft.com/office/drawing/2014/main" id="{10BFCC73-1D62-314D-B35E-980629BBFE96}"/>
                  </a:ext>
                </a:extLst>
              </p:cNvPr>
              <p:cNvSpPr txBox="1"/>
              <p:nvPr/>
            </p:nvSpPr>
            <p:spPr>
              <a:xfrm>
                <a:off x="536392" y="3991820"/>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4" name="그룹 133">
              <a:extLst>
                <a:ext uri="{FF2B5EF4-FFF2-40B4-BE49-F238E27FC236}">
                  <a16:creationId xmlns:a16="http://schemas.microsoft.com/office/drawing/2014/main" id="{88B9E1F2-1F3F-947E-8479-0BFA02BC180F}"/>
                </a:ext>
              </a:extLst>
            </p:cNvPr>
            <p:cNvGrpSpPr/>
            <p:nvPr/>
          </p:nvGrpSpPr>
          <p:grpSpPr>
            <a:xfrm>
              <a:off x="536392" y="4147487"/>
              <a:ext cx="1338508" cy="462722"/>
              <a:chOff x="536392" y="4675953"/>
              <a:chExt cx="1338508" cy="462722"/>
            </a:xfrm>
          </p:grpSpPr>
          <p:sp>
            <p:nvSpPr>
              <p:cNvPr id="47" name="TextBox 46">
                <a:extLst>
                  <a:ext uri="{FF2B5EF4-FFF2-40B4-BE49-F238E27FC236}">
                    <a16:creationId xmlns:a16="http://schemas.microsoft.com/office/drawing/2014/main" id="{7083F8FD-6C5D-380B-98B2-288B30779811}"/>
                  </a:ext>
                </a:extLst>
              </p:cNvPr>
              <p:cNvSpPr txBox="1"/>
              <p:nvPr/>
            </p:nvSpPr>
            <p:spPr>
              <a:xfrm>
                <a:off x="536392" y="4815510"/>
                <a:ext cx="1338508"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자신의 신체적 특징을 긍정적으로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인식하고</a:t>
                </a:r>
                <a:r>
                  <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 계획을 세워 안전하게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활동</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50" name="TextBox 49">
                <a:extLst>
                  <a:ext uri="{FF2B5EF4-FFF2-40B4-BE49-F238E27FC236}">
                    <a16:creationId xmlns:a16="http://schemas.microsoft.com/office/drawing/2014/main" id="{9EBCC656-CEA1-2AD5-7CB6-A4E81C16C9AA}"/>
                  </a:ext>
                </a:extLst>
              </p:cNvPr>
              <p:cNvSpPr txBox="1"/>
              <p:nvPr/>
            </p:nvSpPr>
            <p:spPr>
              <a:xfrm>
                <a:off x="536392" y="467595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01-05</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3" name="그룹 132">
              <a:extLst>
                <a:ext uri="{FF2B5EF4-FFF2-40B4-BE49-F238E27FC236}">
                  <a16:creationId xmlns:a16="http://schemas.microsoft.com/office/drawing/2014/main" id="{458B509B-8567-C491-4195-066C13F81C18}"/>
                </a:ext>
              </a:extLst>
            </p:cNvPr>
            <p:cNvGrpSpPr/>
            <p:nvPr/>
          </p:nvGrpSpPr>
          <p:grpSpPr>
            <a:xfrm>
              <a:off x="536392" y="4697760"/>
              <a:ext cx="1237518" cy="355001"/>
              <a:chOff x="536392" y="5483198"/>
              <a:chExt cx="1237518" cy="355001"/>
            </a:xfrm>
          </p:grpSpPr>
          <p:sp>
            <p:nvSpPr>
              <p:cNvPr id="52" name="TextBox 51">
                <a:extLst>
                  <a:ext uri="{FF2B5EF4-FFF2-40B4-BE49-F238E27FC236}">
                    <a16:creationId xmlns:a16="http://schemas.microsoft.com/office/drawing/2014/main" id="{85555F16-9E90-B526-3FEA-511D0DF64D0A}"/>
                  </a:ext>
                </a:extLst>
              </p:cNvPr>
              <p:cNvSpPr txBox="1"/>
              <p:nvPr/>
            </p:nvSpPr>
            <p:spPr>
              <a:xfrm>
                <a:off x="536392" y="5622755"/>
                <a:ext cx="1237518"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운동과 건강한 생활 습관 형성에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관심을 갖고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적극적으로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55" name="TextBox 54">
                <a:extLst>
                  <a:ext uri="{FF2B5EF4-FFF2-40B4-BE49-F238E27FC236}">
                    <a16:creationId xmlns:a16="http://schemas.microsoft.com/office/drawing/2014/main" id="{65F13F49-4A37-931E-9930-4B4C853D35F9}"/>
                  </a:ext>
                </a:extLst>
              </p:cNvPr>
              <p:cNvSpPr txBox="1"/>
              <p:nvPr/>
            </p:nvSpPr>
            <p:spPr>
              <a:xfrm>
                <a:off x="536392" y="54831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01-06</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14" name="그룹 113">
              <a:extLst>
                <a:ext uri="{FF2B5EF4-FFF2-40B4-BE49-F238E27FC236}">
                  <a16:creationId xmlns:a16="http://schemas.microsoft.com/office/drawing/2014/main" id="{6DEAE7FE-5AE0-8A37-6ED5-AE8988326C37}"/>
                </a:ext>
              </a:extLst>
            </p:cNvPr>
            <p:cNvGrpSpPr/>
            <p:nvPr/>
          </p:nvGrpSpPr>
          <p:grpSpPr>
            <a:xfrm>
              <a:off x="3817899" y="2336699"/>
              <a:ext cx="1510029" cy="348651"/>
              <a:chOff x="3254019" y="2200809"/>
              <a:chExt cx="1510029" cy="348651"/>
            </a:xfrm>
          </p:grpSpPr>
          <p:sp>
            <p:nvSpPr>
              <p:cNvPr id="110" name="TextBox 109">
                <a:extLst>
                  <a:ext uri="{FF2B5EF4-FFF2-40B4-BE49-F238E27FC236}">
                    <a16:creationId xmlns:a16="http://schemas.microsoft.com/office/drawing/2014/main" id="{ED5F3DCB-225A-A252-9540-C5EE95C34DF4}"/>
                  </a:ext>
                </a:extLst>
              </p:cNvPr>
              <p:cNvSpPr txBox="1"/>
              <p:nvPr/>
            </p:nvSpPr>
            <p:spPr>
              <a:xfrm>
                <a:off x="3254019" y="2334016"/>
                <a:ext cx="1510029"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증진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관리</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 처방의 의미를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이해하고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원리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p:txBody>
          </p:sp>
          <p:sp>
            <p:nvSpPr>
              <p:cNvPr id="113" name="TextBox 112">
                <a:extLst>
                  <a:ext uri="{FF2B5EF4-FFF2-40B4-BE49-F238E27FC236}">
                    <a16:creationId xmlns:a16="http://schemas.microsoft.com/office/drawing/2014/main" id="{65264CBC-D7B5-8018-DB2B-67297F56BF89}"/>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 03, 05</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9" name="그룹 138">
              <a:extLst>
                <a:ext uri="{FF2B5EF4-FFF2-40B4-BE49-F238E27FC236}">
                  <a16:creationId xmlns:a16="http://schemas.microsoft.com/office/drawing/2014/main" id="{976CD0C8-AD04-339E-0E53-921F9DE34297}"/>
                </a:ext>
              </a:extLst>
            </p:cNvPr>
            <p:cNvGrpSpPr/>
            <p:nvPr/>
          </p:nvGrpSpPr>
          <p:grpSpPr>
            <a:xfrm>
              <a:off x="3817899" y="2789396"/>
              <a:ext cx="1546898" cy="348651"/>
              <a:chOff x="3254019" y="2200809"/>
              <a:chExt cx="1546898" cy="348651"/>
            </a:xfrm>
          </p:grpSpPr>
          <p:sp>
            <p:nvSpPr>
              <p:cNvPr id="140" name="TextBox 139">
                <a:extLst>
                  <a:ext uri="{FF2B5EF4-FFF2-40B4-BE49-F238E27FC236}">
                    <a16:creationId xmlns:a16="http://schemas.microsoft.com/office/drawing/2014/main" id="{F240571A-D208-C4D3-0563-3A6132F3979C}"/>
                  </a:ext>
                </a:extLst>
              </p:cNvPr>
              <p:cNvSpPr txBox="1"/>
              <p:nvPr/>
            </p:nvSpPr>
            <p:spPr>
              <a:xfrm>
                <a:off x="3254019" y="2334016"/>
                <a:ext cx="1546898"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자신의 체력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수준에 맞는 체력 증진 운동</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p:txBody>
          </p:sp>
          <p:sp>
            <p:nvSpPr>
              <p:cNvPr id="141" name="TextBox 140">
                <a:extLst>
                  <a:ext uri="{FF2B5EF4-FFF2-40B4-BE49-F238E27FC236}">
                    <a16:creationId xmlns:a16="http://schemas.microsoft.com/office/drawing/2014/main" id="{48847F0C-77B4-D3C9-954B-C1272266E182}"/>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42" name="그룹 141">
              <a:extLst>
                <a:ext uri="{FF2B5EF4-FFF2-40B4-BE49-F238E27FC236}">
                  <a16:creationId xmlns:a16="http://schemas.microsoft.com/office/drawing/2014/main" id="{A925BF0B-0CF0-79CF-2D64-4570FBAD81CE}"/>
                </a:ext>
              </a:extLst>
            </p:cNvPr>
            <p:cNvGrpSpPr/>
            <p:nvPr/>
          </p:nvGrpSpPr>
          <p:grpSpPr>
            <a:xfrm>
              <a:off x="3817899" y="3242093"/>
              <a:ext cx="1524456" cy="348651"/>
              <a:chOff x="3254019" y="2200809"/>
              <a:chExt cx="1524456" cy="348651"/>
            </a:xfrm>
          </p:grpSpPr>
          <p:sp>
            <p:nvSpPr>
              <p:cNvPr id="143" name="TextBox 142">
                <a:extLst>
                  <a:ext uri="{FF2B5EF4-FFF2-40B4-BE49-F238E27FC236}">
                    <a16:creationId xmlns:a16="http://schemas.microsoft.com/office/drawing/2014/main" id="{1B241292-F846-54E7-8F6A-9A4AAC9B6E23}"/>
                  </a:ext>
                </a:extLst>
              </p:cNvPr>
              <p:cNvSpPr txBox="1"/>
              <p:nvPr/>
            </p:nvSpPr>
            <p:spPr>
              <a:xfrm>
                <a:off x="3254019" y="2334016"/>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자신의 체력을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진단</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적합한 체력 관리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방법</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44" name="TextBox 143">
                <a:extLst>
                  <a:ext uri="{FF2B5EF4-FFF2-40B4-BE49-F238E27FC236}">
                    <a16:creationId xmlns:a16="http://schemas.microsoft.com/office/drawing/2014/main" id="{D867674F-446B-1F1F-FEE1-8EF12DA66A54}"/>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45" name="그룹 144">
              <a:extLst>
                <a:ext uri="{FF2B5EF4-FFF2-40B4-BE49-F238E27FC236}">
                  <a16:creationId xmlns:a16="http://schemas.microsoft.com/office/drawing/2014/main" id="{FDE61002-40DD-1DD5-EDA4-DA2A7384C6C4}"/>
                </a:ext>
              </a:extLst>
            </p:cNvPr>
            <p:cNvGrpSpPr/>
            <p:nvPr/>
          </p:nvGrpSpPr>
          <p:grpSpPr>
            <a:xfrm>
              <a:off x="3817899" y="3694790"/>
              <a:ext cx="1524456" cy="348651"/>
              <a:chOff x="3254019" y="2200809"/>
              <a:chExt cx="1524456" cy="348651"/>
            </a:xfrm>
          </p:grpSpPr>
          <p:sp>
            <p:nvSpPr>
              <p:cNvPr id="146" name="TextBox 145">
                <a:extLst>
                  <a:ext uri="{FF2B5EF4-FFF2-40B4-BE49-F238E27FC236}">
                    <a16:creationId xmlns:a16="http://schemas.microsoft.com/office/drawing/2014/main" id="{E2203546-F6EC-D628-E3AC-CD4CED2C9789}"/>
                  </a:ext>
                </a:extLst>
              </p:cNvPr>
              <p:cNvSpPr txBox="1"/>
              <p:nvPr/>
            </p:nvSpPr>
            <p:spPr>
              <a:xfrm>
                <a:off x="3254019" y="2334016"/>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자신의 신체 조건이나 체력에 맞게 운동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처방 계획</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수립하고 안전하게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p:txBody>
          </p:sp>
          <p:sp>
            <p:nvSpPr>
              <p:cNvPr id="147" name="TextBox 146">
                <a:extLst>
                  <a:ext uri="{FF2B5EF4-FFF2-40B4-BE49-F238E27FC236}">
                    <a16:creationId xmlns:a16="http://schemas.microsoft.com/office/drawing/2014/main" id="{AF4E21DF-6F7B-B9FF-142A-49B8D18093AA}"/>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01-06</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48" name="그룹 147">
              <a:extLst>
                <a:ext uri="{FF2B5EF4-FFF2-40B4-BE49-F238E27FC236}">
                  <a16:creationId xmlns:a16="http://schemas.microsoft.com/office/drawing/2014/main" id="{5FC857F0-F663-54C1-10FE-8DECDC027BFC}"/>
                </a:ext>
              </a:extLst>
            </p:cNvPr>
            <p:cNvGrpSpPr/>
            <p:nvPr/>
          </p:nvGrpSpPr>
          <p:grpSpPr>
            <a:xfrm>
              <a:off x="3817899" y="4147487"/>
              <a:ext cx="1556516" cy="456372"/>
              <a:chOff x="3254019" y="2200809"/>
              <a:chExt cx="1556516" cy="456372"/>
            </a:xfrm>
          </p:grpSpPr>
          <p:sp>
            <p:nvSpPr>
              <p:cNvPr id="149" name="TextBox 148">
                <a:extLst>
                  <a:ext uri="{FF2B5EF4-FFF2-40B4-BE49-F238E27FC236}">
                    <a16:creationId xmlns:a16="http://schemas.microsoft.com/office/drawing/2014/main" id="{8FE1EE64-608A-D548-705A-937934766842}"/>
                  </a:ext>
                </a:extLst>
              </p:cNvPr>
              <p:cNvSpPr txBox="1"/>
              <p:nvPr/>
            </p:nvSpPr>
            <p:spPr>
              <a:xfrm>
                <a:off x="3254019" y="2334016"/>
                <a:ext cx="1556516"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정신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사회적 건강의 의미를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이해하고 </a:t>
                </a:r>
                <a:endParaRPr lang="en-US" altLang="ko-KR"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신체</a:t>
                </a:r>
                <a:r>
                  <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정신</a:t>
                </a:r>
                <a:r>
                  <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사회적 건강 활동의 종류와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특성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50" name="TextBox 149">
                <a:extLst>
                  <a:ext uri="{FF2B5EF4-FFF2-40B4-BE49-F238E27FC236}">
                    <a16:creationId xmlns:a16="http://schemas.microsoft.com/office/drawing/2014/main" id="{65F0996B-7C69-98D5-B210-42DA7D565C9D}"/>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01-07, 09, 11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1" name="그룹 150">
              <a:extLst>
                <a:ext uri="{FF2B5EF4-FFF2-40B4-BE49-F238E27FC236}">
                  <a16:creationId xmlns:a16="http://schemas.microsoft.com/office/drawing/2014/main" id="{1E0C5CF7-4F52-24E8-E8A1-69C302BBB0B5}"/>
                </a:ext>
              </a:extLst>
            </p:cNvPr>
            <p:cNvGrpSpPr/>
            <p:nvPr/>
          </p:nvGrpSpPr>
          <p:grpSpPr>
            <a:xfrm>
              <a:off x="3817899" y="4707905"/>
              <a:ext cx="1474763" cy="348651"/>
              <a:chOff x="3254019" y="2200809"/>
              <a:chExt cx="1474763" cy="348651"/>
            </a:xfrm>
          </p:grpSpPr>
          <p:sp>
            <p:nvSpPr>
              <p:cNvPr id="152" name="TextBox 151">
                <a:extLst>
                  <a:ext uri="{FF2B5EF4-FFF2-40B4-BE49-F238E27FC236}">
                    <a16:creationId xmlns:a16="http://schemas.microsoft.com/office/drawing/2014/main" id="{F4581B94-FB9E-D7E3-5BA6-E3A16BB489B4}"/>
                  </a:ext>
                </a:extLst>
              </p:cNvPr>
              <p:cNvSpPr txBox="1"/>
              <p:nvPr/>
            </p:nvSpPr>
            <p:spPr>
              <a:xfrm>
                <a:off x="3254019" y="2334016"/>
                <a:ext cx="1474763"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자신에게 적합한 신체</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정신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사회적 건강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활동 방법을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53" name="TextBox 152">
                <a:extLst>
                  <a:ext uri="{FF2B5EF4-FFF2-40B4-BE49-F238E27FC236}">
                    <a16:creationId xmlns:a16="http://schemas.microsoft.com/office/drawing/2014/main" id="{DABD4F18-A4F7-CE03-E6FE-CB6DB17871AE}"/>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01-08, 10, 12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4" name="그룹 153">
              <a:extLst>
                <a:ext uri="{FF2B5EF4-FFF2-40B4-BE49-F238E27FC236}">
                  <a16:creationId xmlns:a16="http://schemas.microsoft.com/office/drawing/2014/main" id="{71A3F6BC-0075-C49D-1D40-1CADB72B40EF}"/>
                </a:ext>
              </a:extLst>
            </p:cNvPr>
            <p:cNvGrpSpPr/>
            <p:nvPr/>
          </p:nvGrpSpPr>
          <p:grpSpPr>
            <a:xfrm>
              <a:off x="3817899" y="5613299"/>
              <a:ext cx="1502014" cy="348651"/>
              <a:chOff x="3254019" y="2200809"/>
              <a:chExt cx="1502014" cy="348651"/>
            </a:xfrm>
          </p:grpSpPr>
          <p:sp>
            <p:nvSpPr>
              <p:cNvPr id="155" name="TextBox 154">
                <a:extLst>
                  <a:ext uri="{FF2B5EF4-FFF2-40B4-BE49-F238E27FC236}">
                    <a16:creationId xmlns:a16="http://schemas.microsoft.com/office/drawing/2014/main" id="{D676F5A4-2858-F705-EF43-23C973F61397}"/>
                  </a:ext>
                </a:extLst>
              </p:cNvPr>
              <p:cNvSpPr txBox="1"/>
              <p:nvPr/>
            </p:nvSpPr>
            <p:spPr>
              <a:xfrm>
                <a:off x="3254019" y="2334016"/>
                <a:ext cx="1502014"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 활동을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자율적으로 실천하며</a:t>
                </a:r>
                <a:r>
                  <a:rPr lang="ko-KR" altLang="en-US" sz="700" dirty="0">
                    <a:ln>
                      <a:solidFill>
                        <a:schemeClr val="accent1">
                          <a:shade val="50000"/>
                          <a:alpha val="0"/>
                        </a:schemeClr>
                      </a:solidFill>
                    </a:ln>
                    <a:solidFill>
                      <a:schemeClr val="accent6">
                        <a:lumMod val="75000"/>
                      </a:schemeClr>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자신과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공동체에 대한 안전을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추구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56" name="TextBox 155">
                <a:extLst>
                  <a:ext uri="{FF2B5EF4-FFF2-40B4-BE49-F238E27FC236}">
                    <a16:creationId xmlns:a16="http://schemas.microsoft.com/office/drawing/2014/main" id="{7A13F90E-AB2C-DBF7-72A2-A692544A90DC}"/>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01-14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7" name="그룹 156">
              <a:extLst>
                <a:ext uri="{FF2B5EF4-FFF2-40B4-BE49-F238E27FC236}">
                  <a16:creationId xmlns:a16="http://schemas.microsoft.com/office/drawing/2014/main" id="{082B2BCB-4BE0-57EB-F2C0-F6BB06A2B218}"/>
                </a:ext>
              </a:extLst>
            </p:cNvPr>
            <p:cNvGrpSpPr/>
            <p:nvPr/>
          </p:nvGrpSpPr>
          <p:grpSpPr>
            <a:xfrm>
              <a:off x="3817899" y="5160602"/>
              <a:ext cx="1502014" cy="348651"/>
              <a:chOff x="3254019" y="2200809"/>
              <a:chExt cx="1502014" cy="348651"/>
            </a:xfrm>
          </p:grpSpPr>
          <p:sp>
            <p:nvSpPr>
              <p:cNvPr id="158" name="TextBox 157">
                <a:extLst>
                  <a:ext uri="{FF2B5EF4-FFF2-40B4-BE49-F238E27FC236}">
                    <a16:creationId xmlns:a16="http://schemas.microsoft.com/office/drawing/2014/main" id="{39F2F42A-032D-D342-6ABD-8817958B0479}"/>
                  </a:ext>
                </a:extLst>
              </p:cNvPr>
              <p:cNvSpPr txBox="1"/>
              <p:nvPr/>
            </p:nvSpPr>
            <p:spPr>
              <a:xfrm>
                <a:off x="3254019" y="2334016"/>
                <a:ext cx="1502014"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운동을 하며</a:t>
                </a:r>
                <a:r>
                  <a:rPr lang="ko-KR" altLang="en-US" sz="700" dirty="0">
                    <a:ln>
                      <a:solidFill>
                        <a:schemeClr val="accent1">
                          <a:shade val="50000"/>
                          <a:alpha val="0"/>
                        </a:schemeClr>
                      </a:solidFill>
                    </a:ln>
                    <a:solidFill>
                      <a:srgbClr val="EA9B0C"/>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실천 의지와 인내심을 </a:t>
                </a:r>
                <a:endParaRPr lang="en-US" altLang="ko-KR"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보이고</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자기 주도적으로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문제를 해결</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159" name="TextBox 158">
                <a:extLst>
                  <a:ext uri="{FF2B5EF4-FFF2-40B4-BE49-F238E27FC236}">
                    <a16:creationId xmlns:a16="http://schemas.microsoft.com/office/drawing/2014/main" id="{AD928032-E164-77EF-EA1A-71D323D8AB84}"/>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01-13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0" name="그룹 159">
              <a:extLst>
                <a:ext uri="{FF2B5EF4-FFF2-40B4-BE49-F238E27FC236}">
                  <a16:creationId xmlns:a16="http://schemas.microsoft.com/office/drawing/2014/main" id="{D67FE0AF-CA32-F148-B5C0-376DBB499C90}"/>
                </a:ext>
              </a:extLst>
            </p:cNvPr>
            <p:cNvGrpSpPr/>
            <p:nvPr/>
          </p:nvGrpSpPr>
          <p:grpSpPr>
            <a:xfrm>
              <a:off x="2167072" y="2344393"/>
              <a:ext cx="1442703" cy="355001"/>
              <a:chOff x="536392" y="2185643"/>
              <a:chExt cx="1442703" cy="355001"/>
            </a:xfrm>
          </p:grpSpPr>
          <p:sp>
            <p:nvSpPr>
              <p:cNvPr id="161" name="TextBox 160">
                <a:extLst>
                  <a:ext uri="{FF2B5EF4-FFF2-40B4-BE49-F238E27FC236}">
                    <a16:creationId xmlns:a16="http://schemas.microsoft.com/office/drawing/2014/main" id="{73DAA87F-52D0-EFA9-18EC-602624A79FD1}"/>
                  </a:ext>
                </a:extLst>
              </p:cNvPr>
              <p:cNvSpPr txBox="1"/>
              <p:nvPr/>
            </p:nvSpPr>
            <p:spPr>
              <a:xfrm>
                <a:off x="536392" y="2325200"/>
                <a:ext cx="1442703"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 체력과 운동 체력의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요소</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파악하고</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다양한 운동 방법을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62" name="TextBox 161">
                <a:extLst>
                  <a:ext uri="{FF2B5EF4-FFF2-40B4-BE49-F238E27FC236}">
                    <a16:creationId xmlns:a16="http://schemas.microsoft.com/office/drawing/2014/main" id="{6C0F6DCA-0A61-D017-DC00-3D606B1438FA}"/>
                  </a:ext>
                </a:extLst>
              </p:cNvPr>
              <p:cNvSpPr txBox="1"/>
              <p:nvPr/>
            </p:nvSpPr>
            <p:spPr>
              <a:xfrm>
                <a:off x="536392" y="218564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3" name="그룹 162">
              <a:extLst>
                <a:ext uri="{FF2B5EF4-FFF2-40B4-BE49-F238E27FC236}">
                  <a16:creationId xmlns:a16="http://schemas.microsoft.com/office/drawing/2014/main" id="{1E99A69A-0809-370F-162C-B66102FDDEF4}"/>
                </a:ext>
              </a:extLst>
            </p:cNvPr>
            <p:cNvGrpSpPr/>
            <p:nvPr/>
          </p:nvGrpSpPr>
          <p:grpSpPr>
            <a:xfrm>
              <a:off x="2167072" y="2793175"/>
              <a:ext cx="1524456" cy="355001"/>
              <a:chOff x="536392" y="2746665"/>
              <a:chExt cx="1524456" cy="355001"/>
            </a:xfrm>
          </p:grpSpPr>
          <p:sp>
            <p:nvSpPr>
              <p:cNvPr id="164" name="TextBox 163">
                <a:extLst>
                  <a:ext uri="{FF2B5EF4-FFF2-40B4-BE49-F238E27FC236}">
                    <a16:creationId xmlns:a16="http://schemas.microsoft.com/office/drawing/2014/main" id="{074BE5FC-D021-4EB6-29D3-BF035362CA44}"/>
                  </a:ext>
                </a:extLst>
              </p:cNvPr>
              <p:cNvSpPr txBox="1"/>
              <p:nvPr/>
            </p:nvSpPr>
            <p:spPr>
              <a:xfrm>
                <a:off x="536392" y="2886222"/>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 체력과 운동 체력을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측정</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자신의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수준에 </a:t>
                </a:r>
                <a:r>
                  <a:rPr lang="ko-KR" altLang="en-US" sz="700" dirty="0">
                    <a:ln>
                      <a:solidFill>
                        <a:schemeClr val="accent1">
                          <a:shade val="50000"/>
                          <a:alpha val="0"/>
                        </a:schemeClr>
                      </a:solidFill>
                    </a:ln>
                    <a:latin typeface="나눔스퀘어 regular" panose="020B0600000101010101" pitchFamily="50" charset="-127"/>
                    <a:ea typeface="나눔스퀘어 regular" panose="020B0600000101010101" pitchFamily="50" charset="-127"/>
                  </a:rPr>
                  <a:t>맞는 운동을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65" name="TextBox 164">
                <a:extLst>
                  <a:ext uri="{FF2B5EF4-FFF2-40B4-BE49-F238E27FC236}">
                    <a16:creationId xmlns:a16="http://schemas.microsoft.com/office/drawing/2014/main" id="{B5F57BB6-FDF1-CE83-4953-66146A10DFFE}"/>
                  </a:ext>
                </a:extLst>
              </p:cNvPr>
              <p:cNvSpPr txBox="1"/>
              <p:nvPr/>
            </p:nvSpPr>
            <p:spPr>
              <a:xfrm>
                <a:off x="536392" y="2746665"/>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6" name="그룹 165">
              <a:extLst>
                <a:ext uri="{FF2B5EF4-FFF2-40B4-BE49-F238E27FC236}">
                  <a16:creationId xmlns:a16="http://schemas.microsoft.com/office/drawing/2014/main" id="{27C8442C-4C17-E65C-F65B-6D65E509B4CB}"/>
                </a:ext>
              </a:extLst>
            </p:cNvPr>
            <p:cNvGrpSpPr/>
            <p:nvPr/>
          </p:nvGrpSpPr>
          <p:grpSpPr>
            <a:xfrm>
              <a:off x="2167072" y="3241957"/>
              <a:ext cx="1338508" cy="355001"/>
              <a:chOff x="536392" y="3430798"/>
              <a:chExt cx="1338508" cy="355001"/>
            </a:xfrm>
          </p:grpSpPr>
          <p:sp>
            <p:nvSpPr>
              <p:cNvPr id="167" name="TextBox 166">
                <a:extLst>
                  <a:ext uri="{FF2B5EF4-FFF2-40B4-BE49-F238E27FC236}">
                    <a16:creationId xmlns:a16="http://schemas.microsoft.com/office/drawing/2014/main" id="{58C697D6-F947-9A7A-2297-64F327874B63}"/>
                  </a:ext>
                </a:extLst>
              </p:cNvPr>
              <p:cNvSpPr txBox="1"/>
              <p:nvPr/>
            </p:nvSpPr>
            <p:spPr>
              <a:xfrm>
                <a:off x="536392" y="3570355"/>
                <a:ext cx="1338508"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성장 발달의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특성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이해하고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운동과의 관계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68" name="TextBox 167">
                <a:extLst>
                  <a:ext uri="{FF2B5EF4-FFF2-40B4-BE49-F238E27FC236}">
                    <a16:creationId xmlns:a16="http://schemas.microsoft.com/office/drawing/2014/main" id="{A34BA8BD-6827-2C57-CEA9-7A65B695DC06}"/>
                  </a:ext>
                </a:extLst>
              </p:cNvPr>
              <p:cNvSpPr txBox="1"/>
              <p:nvPr/>
            </p:nvSpPr>
            <p:spPr>
              <a:xfrm>
                <a:off x="536392" y="34307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9" name="그룹 168">
              <a:extLst>
                <a:ext uri="{FF2B5EF4-FFF2-40B4-BE49-F238E27FC236}">
                  <a16:creationId xmlns:a16="http://schemas.microsoft.com/office/drawing/2014/main" id="{C15C69F7-09B7-2763-3552-9BA01F4B4EE9}"/>
                </a:ext>
              </a:extLst>
            </p:cNvPr>
            <p:cNvGrpSpPr/>
            <p:nvPr/>
          </p:nvGrpSpPr>
          <p:grpSpPr>
            <a:xfrm>
              <a:off x="2167072" y="3690739"/>
              <a:ext cx="1502014" cy="570444"/>
              <a:chOff x="536392" y="3991820"/>
              <a:chExt cx="1502014" cy="570444"/>
            </a:xfrm>
          </p:grpSpPr>
          <p:sp>
            <p:nvSpPr>
              <p:cNvPr id="170" name="TextBox 169">
                <a:extLst>
                  <a:ext uri="{FF2B5EF4-FFF2-40B4-BE49-F238E27FC236}">
                    <a16:creationId xmlns:a16="http://schemas.microsoft.com/office/drawing/2014/main" id="{576B2AD2-906E-3275-F27A-BB1FAAB965C0}"/>
                  </a:ext>
                </a:extLst>
              </p:cNvPr>
              <p:cNvSpPr txBox="1"/>
              <p:nvPr/>
            </p:nvSpPr>
            <p:spPr>
              <a:xfrm>
                <a:off x="536392" y="4131377"/>
                <a:ext cx="1502014" cy="430887"/>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 및 생활 속 위험 상황</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성장 발달을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저해하는 생활 방식의 문제점을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파악하고 </a:t>
                </a:r>
                <a:endParaRPr lang="en-US" altLang="ko-KR"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예방 및 대처 방법을 익혀 안전하게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활동</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71" name="TextBox 170">
                <a:extLst>
                  <a:ext uri="{FF2B5EF4-FFF2-40B4-BE49-F238E27FC236}">
                    <a16:creationId xmlns:a16="http://schemas.microsoft.com/office/drawing/2014/main" id="{89DA3747-E341-6FD4-48A1-1398922D1A3F}"/>
                  </a:ext>
                </a:extLst>
              </p:cNvPr>
              <p:cNvSpPr txBox="1"/>
              <p:nvPr/>
            </p:nvSpPr>
            <p:spPr>
              <a:xfrm>
                <a:off x="536392" y="3991820"/>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72" name="그룹 171">
              <a:extLst>
                <a:ext uri="{FF2B5EF4-FFF2-40B4-BE49-F238E27FC236}">
                  <a16:creationId xmlns:a16="http://schemas.microsoft.com/office/drawing/2014/main" id="{78AEFB48-FEC0-205E-60C1-FDAC69182BC8}"/>
                </a:ext>
              </a:extLst>
            </p:cNvPr>
            <p:cNvGrpSpPr/>
            <p:nvPr/>
          </p:nvGrpSpPr>
          <p:grpSpPr>
            <a:xfrm>
              <a:off x="2167072" y="4354964"/>
              <a:ext cx="1256754" cy="355001"/>
              <a:chOff x="536392" y="4675953"/>
              <a:chExt cx="1256754" cy="355001"/>
            </a:xfrm>
          </p:grpSpPr>
          <p:sp>
            <p:nvSpPr>
              <p:cNvPr id="173" name="TextBox 172">
                <a:extLst>
                  <a:ext uri="{FF2B5EF4-FFF2-40B4-BE49-F238E27FC236}">
                    <a16:creationId xmlns:a16="http://schemas.microsoft.com/office/drawing/2014/main" id="{603EF7E5-F1F7-6452-B8F5-30AE32B2A1C7}"/>
                  </a:ext>
                </a:extLst>
              </p:cNvPr>
              <p:cNvSpPr txBox="1"/>
              <p:nvPr/>
            </p:nvSpPr>
            <p:spPr>
              <a:xfrm>
                <a:off x="536392" y="4815510"/>
                <a:ext cx="1256754"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운동을 끈기 있게 규칙적으로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74" name="TextBox 173">
                <a:extLst>
                  <a:ext uri="{FF2B5EF4-FFF2-40B4-BE49-F238E27FC236}">
                    <a16:creationId xmlns:a16="http://schemas.microsoft.com/office/drawing/2014/main" id="{D1086CC6-2A72-022C-5E1F-0B2434F38BC5}"/>
                  </a:ext>
                </a:extLst>
              </p:cNvPr>
              <p:cNvSpPr txBox="1"/>
              <p:nvPr/>
            </p:nvSpPr>
            <p:spPr>
              <a:xfrm>
                <a:off x="536392" y="467595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01-05</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75" name="그룹 174">
              <a:extLst>
                <a:ext uri="{FF2B5EF4-FFF2-40B4-BE49-F238E27FC236}">
                  <a16:creationId xmlns:a16="http://schemas.microsoft.com/office/drawing/2014/main" id="{AB06D6FD-AA26-611C-9DA9-079F409709A6}"/>
                </a:ext>
              </a:extLst>
            </p:cNvPr>
            <p:cNvGrpSpPr/>
            <p:nvPr/>
          </p:nvGrpSpPr>
          <p:grpSpPr>
            <a:xfrm>
              <a:off x="2167072" y="4803748"/>
              <a:ext cx="1442703" cy="462722"/>
              <a:chOff x="536392" y="5483198"/>
              <a:chExt cx="1442703" cy="462722"/>
            </a:xfrm>
          </p:grpSpPr>
          <p:sp>
            <p:nvSpPr>
              <p:cNvPr id="176" name="TextBox 175">
                <a:extLst>
                  <a:ext uri="{FF2B5EF4-FFF2-40B4-BE49-F238E27FC236}">
                    <a16:creationId xmlns:a16="http://schemas.microsoft.com/office/drawing/2014/main" id="{D5E2426B-415C-1741-CE9A-13E6DB94EAE9}"/>
                  </a:ext>
                </a:extLst>
              </p:cNvPr>
              <p:cNvSpPr txBox="1"/>
              <p:nvPr/>
            </p:nvSpPr>
            <p:spPr>
              <a:xfrm>
                <a:off x="536392" y="5622755"/>
                <a:ext cx="1442703"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성장과 발달 과정에서 나타나는 신체적</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정서적</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사회적 특성과 차이를 공감하고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위험 상황에 침착하게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대처</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77" name="TextBox 176">
                <a:extLst>
                  <a:ext uri="{FF2B5EF4-FFF2-40B4-BE49-F238E27FC236}">
                    <a16:creationId xmlns:a16="http://schemas.microsoft.com/office/drawing/2014/main" id="{978EFA46-C70E-455F-DD15-3AD7087C7CA6}"/>
                  </a:ext>
                </a:extLst>
              </p:cNvPr>
              <p:cNvSpPr txBox="1"/>
              <p:nvPr/>
            </p:nvSpPr>
            <p:spPr>
              <a:xfrm>
                <a:off x="536392" y="54831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01-06</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2" name="그룹 181">
              <a:extLst>
                <a:ext uri="{FF2B5EF4-FFF2-40B4-BE49-F238E27FC236}">
                  <a16:creationId xmlns:a16="http://schemas.microsoft.com/office/drawing/2014/main" id="{9EDD5EC5-155B-4688-2E9E-2ED51A4A8D7C}"/>
                </a:ext>
              </a:extLst>
            </p:cNvPr>
            <p:cNvGrpSpPr/>
            <p:nvPr/>
          </p:nvGrpSpPr>
          <p:grpSpPr>
            <a:xfrm>
              <a:off x="5463819" y="2336699"/>
              <a:ext cx="1502014" cy="348651"/>
              <a:chOff x="3254019" y="2200809"/>
              <a:chExt cx="1502014" cy="348651"/>
            </a:xfrm>
          </p:grpSpPr>
          <p:sp>
            <p:nvSpPr>
              <p:cNvPr id="183" name="TextBox 182">
                <a:extLst>
                  <a:ext uri="{FF2B5EF4-FFF2-40B4-BE49-F238E27FC236}">
                    <a16:creationId xmlns:a16="http://schemas.microsoft.com/office/drawing/2014/main" id="{718F20D2-5E19-FE71-F8CA-7560398B1CE0}"/>
                  </a:ext>
                </a:extLst>
              </p:cNvPr>
              <p:cNvSpPr txBox="1"/>
              <p:nvPr/>
            </p:nvSpPr>
            <p:spPr>
              <a:xfrm>
                <a:off x="3254019" y="2334016"/>
                <a:ext cx="1502014"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신체활동이 건강에 영향을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미치는 기전과 </a:t>
                </a:r>
                <a:endPar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효과</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84" name="TextBox 183">
                <a:extLst>
                  <a:ext uri="{FF2B5EF4-FFF2-40B4-BE49-F238E27FC236}">
                    <a16:creationId xmlns:a16="http://schemas.microsoft.com/office/drawing/2014/main" id="{F795876F-609B-F357-6328-84F8D745E293}"/>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5" name="그룹 184">
              <a:extLst>
                <a:ext uri="{FF2B5EF4-FFF2-40B4-BE49-F238E27FC236}">
                  <a16:creationId xmlns:a16="http://schemas.microsoft.com/office/drawing/2014/main" id="{1295BCC8-FD95-CF61-2189-E4E770EE7742}"/>
                </a:ext>
              </a:extLst>
            </p:cNvPr>
            <p:cNvGrpSpPr/>
            <p:nvPr/>
          </p:nvGrpSpPr>
          <p:grpSpPr>
            <a:xfrm>
              <a:off x="5463819" y="2784859"/>
              <a:ext cx="1524456" cy="456372"/>
              <a:chOff x="3254019" y="2200809"/>
              <a:chExt cx="1524456" cy="456372"/>
            </a:xfrm>
          </p:grpSpPr>
          <p:sp>
            <p:nvSpPr>
              <p:cNvPr id="186" name="TextBox 185">
                <a:extLst>
                  <a:ext uri="{FF2B5EF4-FFF2-40B4-BE49-F238E27FC236}">
                    <a16:creationId xmlns:a16="http://schemas.microsoft.com/office/drawing/2014/main" id="{4E61250F-CB4B-6270-B8C3-6C9F98E98908}"/>
                  </a:ext>
                </a:extLst>
              </p:cNvPr>
              <p:cNvSpPr txBox="1"/>
              <p:nvPr/>
            </p:nvSpPr>
            <p:spPr>
              <a:xfrm>
                <a:off x="3254019" y="2334016"/>
                <a:ext cx="1524456"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생애주기별 건강 관리 방법</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따라 건강을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체계적으로 관리하여</a:t>
                </a:r>
                <a:r>
                  <a:rPr lang="ko-KR" altLang="en-US" sz="700" b="1" dirty="0">
                    <a:ln>
                      <a:solidFill>
                        <a:schemeClr val="accent1">
                          <a:shade val="50000"/>
                          <a:alpha val="0"/>
                        </a:schemeClr>
                      </a:solidFill>
                    </a:ln>
                    <a:solidFill>
                      <a:schemeClr val="accent6">
                        <a:lumMod val="75000"/>
                      </a:schemeClr>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자아 존중감을 </a:t>
                </a:r>
                <a:endParaRPr lang="en-US" altLang="ko-KR"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높인다</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187" name="TextBox 186">
                <a:extLst>
                  <a:ext uri="{FF2B5EF4-FFF2-40B4-BE49-F238E27FC236}">
                    <a16:creationId xmlns:a16="http://schemas.microsoft.com/office/drawing/2014/main" id="{52836F7E-0ACE-D27E-B8BA-FE2FC80D4D35}"/>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8" name="그룹 187">
              <a:extLst>
                <a:ext uri="{FF2B5EF4-FFF2-40B4-BE49-F238E27FC236}">
                  <a16:creationId xmlns:a16="http://schemas.microsoft.com/office/drawing/2014/main" id="{888E3F7C-63EA-968A-A6CA-506A55BF3941}"/>
                </a:ext>
              </a:extLst>
            </p:cNvPr>
            <p:cNvGrpSpPr/>
            <p:nvPr/>
          </p:nvGrpSpPr>
          <p:grpSpPr>
            <a:xfrm>
              <a:off x="5463819" y="3340740"/>
              <a:ext cx="1442703" cy="456372"/>
              <a:chOff x="3254019" y="2200809"/>
              <a:chExt cx="1442703" cy="456372"/>
            </a:xfrm>
          </p:grpSpPr>
          <p:sp>
            <p:nvSpPr>
              <p:cNvPr id="189" name="TextBox 188">
                <a:extLst>
                  <a:ext uri="{FF2B5EF4-FFF2-40B4-BE49-F238E27FC236}">
                    <a16:creationId xmlns:a16="http://schemas.microsoft.com/office/drawing/2014/main" id="{9CE8FCAF-322B-19B3-0B63-BBE2D86D270F}"/>
                  </a:ext>
                </a:extLst>
              </p:cNvPr>
              <p:cNvSpPr txBox="1"/>
              <p:nvPr/>
            </p:nvSpPr>
            <p:spPr>
              <a:xfrm>
                <a:off x="3254019" y="2334016"/>
                <a:ext cx="1442703" cy="323165"/>
              </a:xfrm>
              <a:prstGeom prst="rect">
                <a:avLst/>
              </a:prstGeom>
              <a:noFill/>
            </p:spPr>
            <p:txBody>
              <a:bodyPr wrap="none" lIns="0" tIns="0" rIns="0" bIns="0" rtlCol="0" anchor="t">
                <a:spAutoFit/>
              </a:bodyPr>
              <a:lstStyle/>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 관리 측면에서 고려해야 할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다양한 </a:t>
                </a:r>
                <a:endPar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안전 요소</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이해하고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안전사고</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적절하게 대처</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90" name="TextBox 189">
                <a:extLst>
                  <a:ext uri="{FF2B5EF4-FFF2-40B4-BE49-F238E27FC236}">
                    <a16:creationId xmlns:a16="http://schemas.microsoft.com/office/drawing/2014/main" id="{C0E92537-9A59-0FA5-21DD-26CFD0FA5288}"/>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91" name="그룹 190">
              <a:extLst>
                <a:ext uri="{FF2B5EF4-FFF2-40B4-BE49-F238E27FC236}">
                  <a16:creationId xmlns:a16="http://schemas.microsoft.com/office/drawing/2014/main" id="{F392E0E9-0428-5B3A-E271-EBE334EBC9B8}"/>
                </a:ext>
              </a:extLst>
            </p:cNvPr>
            <p:cNvGrpSpPr/>
            <p:nvPr/>
          </p:nvGrpSpPr>
          <p:grpSpPr>
            <a:xfrm>
              <a:off x="5463819" y="3896621"/>
              <a:ext cx="1442703" cy="348651"/>
              <a:chOff x="3254019" y="2200809"/>
              <a:chExt cx="1442703" cy="348651"/>
            </a:xfrm>
          </p:grpSpPr>
          <p:sp>
            <p:nvSpPr>
              <p:cNvPr id="192" name="TextBox 191">
                <a:extLst>
                  <a:ext uri="{FF2B5EF4-FFF2-40B4-BE49-F238E27FC236}">
                    <a16:creationId xmlns:a16="http://schemas.microsoft.com/office/drawing/2014/main" id="{9385EDAB-5EBF-57B0-5C21-457071BA3809}"/>
                  </a:ext>
                </a:extLst>
              </p:cNvPr>
              <p:cNvSpPr txBox="1"/>
              <p:nvPr/>
            </p:nvSpPr>
            <p:spPr>
              <a:xfrm>
                <a:off x="3254019" y="2334016"/>
                <a:ext cx="1442703" cy="215444"/>
              </a:xfrm>
              <a:prstGeom prst="rect">
                <a:avLst/>
              </a:prstGeom>
              <a:noFill/>
            </p:spPr>
            <p:txBody>
              <a:bodyPr wrap="none" lIns="0" tIns="0" rIns="0" bIns="0" rtlCol="0" anchor="t">
                <a:spAutoFit/>
              </a:bodyPr>
              <a:lstStyle/>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증진을 위한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과학적 원리와 특성</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이해하고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증진 운동에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93" name="TextBox 192">
                <a:extLst>
                  <a:ext uri="{FF2B5EF4-FFF2-40B4-BE49-F238E27FC236}">
                    <a16:creationId xmlns:a16="http://schemas.microsoft.com/office/drawing/2014/main" id="{674EF118-0CD2-D2F4-FC71-DB1AA841D796}"/>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2-01-01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94" name="그룹 193">
              <a:extLst>
                <a:ext uri="{FF2B5EF4-FFF2-40B4-BE49-F238E27FC236}">
                  <a16:creationId xmlns:a16="http://schemas.microsoft.com/office/drawing/2014/main" id="{3964DF7F-8316-F409-A10F-ED0AD2AC8B63}"/>
                </a:ext>
              </a:extLst>
            </p:cNvPr>
            <p:cNvGrpSpPr/>
            <p:nvPr/>
          </p:nvGrpSpPr>
          <p:grpSpPr>
            <a:xfrm>
              <a:off x="5463819" y="4344781"/>
              <a:ext cx="1502014" cy="348651"/>
              <a:chOff x="3254019" y="2200809"/>
              <a:chExt cx="1502014" cy="348651"/>
            </a:xfrm>
          </p:grpSpPr>
          <p:sp>
            <p:nvSpPr>
              <p:cNvPr id="195" name="TextBox 194">
                <a:extLst>
                  <a:ext uri="{FF2B5EF4-FFF2-40B4-BE49-F238E27FC236}">
                    <a16:creationId xmlns:a16="http://schemas.microsoft.com/office/drawing/2014/main" id="{A9E117C0-7DB5-2E21-76BE-731381602C00}"/>
                  </a:ext>
                </a:extLst>
              </p:cNvPr>
              <p:cNvSpPr txBox="1"/>
              <p:nvPr/>
            </p:nvSpPr>
            <p:spPr>
              <a:xfrm>
                <a:off x="3254019" y="2334016"/>
                <a:ext cx="1502014" cy="215444"/>
              </a:xfrm>
              <a:prstGeom prst="rect">
                <a:avLst/>
              </a:prstGeom>
              <a:noFill/>
            </p:spPr>
            <p:txBody>
              <a:bodyPr wrap="none" lIns="0" tIns="0" rIns="0" bIns="0" rtlCol="0" anchor="t">
                <a:spAutoFit/>
              </a:bodyPr>
              <a:lstStyle/>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체력을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과학적으로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분석하고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종합적 관리</a:t>
                </a:r>
                <a:endPar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방법</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따라 체력을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증진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96" name="TextBox 195">
                <a:extLst>
                  <a:ext uri="{FF2B5EF4-FFF2-40B4-BE49-F238E27FC236}">
                    <a16:creationId xmlns:a16="http://schemas.microsoft.com/office/drawing/2014/main" id="{B1508517-BCF3-ECC8-D915-9D05478CA225}"/>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97" name="그룹 196">
              <a:extLst>
                <a:ext uri="{FF2B5EF4-FFF2-40B4-BE49-F238E27FC236}">
                  <a16:creationId xmlns:a16="http://schemas.microsoft.com/office/drawing/2014/main" id="{D73E85D6-F7D4-25F2-BF0F-6FAFBBAF5588}"/>
                </a:ext>
              </a:extLst>
            </p:cNvPr>
            <p:cNvGrpSpPr/>
            <p:nvPr/>
          </p:nvGrpSpPr>
          <p:grpSpPr>
            <a:xfrm>
              <a:off x="5463819" y="4792943"/>
              <a:ext cx="1524456" cy="456372"/>
              <a:chOff x="3254019" y="2200809"/>
              <a:chExt cx="1524456" cy="456372"/>
            </a:xfrm>
          </p:grpSpPr>
          <p:sp>
            <p:nvSpPr>
              <p:cNvPr id="198" name="TextBox 197">
                <a:extLst>
                  <a:ext uri="{FF2B5EF4-FFF2-40B4-BE49-F238E27FC236}">
                    <a16:creationId xmlns:a16="http://schemas.microsoft.com/office/drawing/2014/main" id="{2E908957-7956-0026-BC3C-5747FC9348C2}"/>
                  </a:ext>
                </a:extLst>
              </p:cNvPr>
              <p:cNvSpPr txBox="1"/>
              <p:nvPr/>
            </p:nvSpPr>
            <p:spPr>
              <a:xfrm>
                <a:off x="3254019" y="2334016"/>
                <a:ext cx="1524456" cy="323165"/>
              </a:xfrm>
              <a:prstGeom prst="rect">
                <a:avLst/>
              </a:prstGeom>
              <a:noFill/>
            </p:spPr>
            <p:txBody>
              <a:bodyPr wrap="none" lIns="0" tIns="0" rIns="0" bIns="0" rtlCol="0" anchor="t">
                <a:spAutoFit/>
              </a:bodyPr>
              <a:lstStyle/>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체력 증진 운동에서 안전의 중요성을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이해하고</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체력 증진 운동 시 발생할 수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있는 신체 위기 상황에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침착하게</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대처</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99" name="TextBox 198">
                <a:extLst>
                  <a:ext uri="{FF2B5EF4-FFF2-40B4-BE49-F238E27FC236}">
                    <a16:creationId xmlns:a16="http://schemas.microsoft.com/office/drawing/2014/main" id="{48574212-0D6D-A5FE-8B2A-69855351924B}"/>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2-01-03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0" name="그룹 199">
              <a:extLst>
                <a:ext uri="{FF2B5EF4-FFF2-40B4-BE49-F238E27FC236}">
                  <a16:creationId xmlns:a16="http://schemas.microsoft.com/office/drawing/2014/main" id="{975B2593-2D31-99E1-3D52-E2CFD2B0D274}"/>
                </a:ext>
              </a:extLst>
            </p:cNvPr>
            <p:cNvGrpSpPr/>
            <p:nvPr/>
          </p:nvGrpSpPr>
          <p:grpSpPr>
            <a:xfrm>
              <a:off x="7094499" y="2336699"/>
              <a:ext cx="1546898" cy="564094"/>
              <a:chOff x="3254019" y="2200809"/>
              <a:chExt cx="1546898" cy="564094"/>
            </a:xfrm>
          </p:grpSpPr>
          <p:sp>
            <p:nvSpPr>
              <p:cNvPr id="201" name="TextBox 200">
                <a:extLst>
                  <a:ext uri="{FF2B5EF4-FFF2-40B4-BE49-F238E27FC236}">
                    <a16:creationId xmlns:a16="http://schemas.microsoft.com/office/drawing/2014/main" id="{F6E6F1BA-A630-2013-3236-321B43660497}"/>
                  </a:ext>
                </a:extLst>
              </p:cNvPr>
              <p:cNvSpPr txBox="1"/>
              <p:nvPr/>
            </p:nvSpPr>
            <p:spPr>
              <a:xfrm>
                <a:off x="3254019" y="2334016"/>
                <a:ext cx="1546898" cy="430887"/>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운동이 신체적</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정신적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질환 예방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과 사회적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건강에 미치는 효과를</a:t>
                </a:r>
                <a:r>
                  <a:rPr lang="ko-KR" altLang="en-US" sz="700" dirty="0">
                    <a:ln>
                      <a:solidFill>
                        <a:schemeClr val="accent1">
                          <a:shade val="50000"/>
                          <a:alpha val="0"/>
                        </a:schemeClr>
                      </a:solidFill>
                    </a:ln>
                    <a:solidFill>
                      <a:schemeClr val="accent6">
                        <a:lumMod val="75000"/>
                      </a:schemeClr>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파악하고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운동의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목적과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자신의 수준에 적합한 건강 운동</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계획</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02" name="TextBox 201">
                <a:extLst>
                  <a:ext uri="{FF2B5EF4-FFF2-40B4-BE49-F238E27FC236}">
                    <a16:creationId xmlns:a16="http://schemas.microsoft.com/office/drawing/2014/main" id="{E18D0789-6F89-C76C-65C7-C04E52F42A98}"/>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3" name="그룹 202">
              <a:extLst>
                <a:ext uri="{FF2B5EF4-FFF2-40B4-BE49-F238E27FC236}">
                  <a16:creationId xmlns:a16="http://schemas.microsoft.com/office/drawing/2014/main" id="{CB156A34-6CB4-495B-9893-64E844B12B91}"/>
                </a:ext>
              </a:extLst>
            </p:cNvPr>
            <p:cNvGrpSpPr/>
            <p:nvPr/>
          </p:nvGrpSpPr>
          <p:grpSpPr>
            <a:xfrm>
              <a:off x="7094499" y="3008289"/>
              <a:ext cx="1465145" cy="564094"/>
              <a:chOff x="3254019" y="2200809"/>
              <a:chExt cx="1465145" cy="564094"/>
            </a:xfrm>
          </p:grpSpPr>
          <p:sp>
            <p:nvSpPr>
              <p:cNvPr id="204" name="TextBox 203">
                <a:extLst>
                  <a:ext uri="{FF2B5EF4-FFF2-40B4-BE49-F238E27FC236}">
                    <a16:creationId xmlns:a16="http://schemas.microsoft.com/office/drawing/2014/main" id="{C76503AD-7225-88BA-5BAB-276C23EF3DB8}"/>
                  </a:ext>
                </a:extLst>
              </p:cNvPr>
              <p:cNvSpPr txBox="1"/>
              <p:nvPr/>
            </p:nvSpPr>
            <p:spPr>
              <a:xfrm>
                <a:off x="3254019" y="2334016"/>
                <a:ext cx="1465145" cy="430887"/>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일일</a:t>
                </a:r>
                <a:r>
                  <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주간</a:t>
                </a:r>
                <a:r>
                  <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월간 건강 운동 프로그램을 </a:t>
                </a:r>
                <a:endPar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계획하고</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자기 주도적으로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실천하여 </a:t>
                </a:r>
                <a:endParaRPr lang="en-US" altLang="ko-KR"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endParaRP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건강을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관리하고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건강 관련 분야 진로</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설계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p:txBody>
          </p:sp>
          <p:sp>
            <p:nvSpPr>
              <p:cNvPr id="205" name="TextBox 204">
                <a:extLst>
                  <a:ext uri="{FF2B5EF4-FFF2-40B4-BE49-F238E27FC236}">
                    <a16:creationId xmlns:a16="http://schemas.microsoft.com/office/drawing/2014/main" id="{E899BFD2-AFE0-2B10-CCDF-BCEB9ED47B7D}"/>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6" name="그룹 205">
              <a:extLst>
                <a:ext uri="{FF2B5EF4-FFF2-40B4-BE49-F238E27FC236}">
                  <a16:creationId xmlns:a16="http://schemas.microsoft.com/office/drawing/2014/main" id="{5FEF876C-3499-A826-586E-71405765EDE1}"/>
                </a:ext>
              </a:extLst>
            </p:cNvPr>
            <p:cNvGrpSpPr/>
            <p:nvPr/>
          </p:nvGrpSpPr>
          <p:grpSpPr>
            <a:xfrm>
              <a:off x="7094499" y="3679879"/>
              <a:ext cx="1524456" cy="348651"/>
              <a:chOff x="3254019" y="2200809"/>
              <a:chExt cx="1524456" cy="348651"/>
            </a:xfrm>
          </p:grpSpPr>
          <p:sp>
            <p:nvSpPr>
              <p:cNvPr id="207" name="TextBox 206">
                <a:extLst>
                  <a:ext uri="{FF2B5EF4-FFF2-40B4-BE49-F238E27FC236}">
                    <a16:creationId xmlns:a16="http://schemas.microsoft.com/office/drawing/2014/main" id="{A92F7054-5683-87EA-EB7C-EAC90386D7A8}"/>
                  </a:ext>
                </a:extLst>
              </p:cNvPr>
              <p:cNvSpPr txBox="1"/>
              <p:nvPr/>
            </p:nvSpPr>
            <p:spPr>
              <a:xfrm>
                <a:off x="3254019" y="2334016"/>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기술형 스포츠를 이용한 건강 관리 방법</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탐색하고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일상에서 실천</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 </a:t>
                </a:r>
                <a:r>
                  <a:rPr lang="ko-KR" altLang="en-US" sz="7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생활화</a:t>
                </a:r>
                <a:r>
                  <a:rPr lang="ko-KR" altLang="en-US" sz="7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08" name="TextBox 207">
                <a:extLst>
                  <a:ext uri="{FF2B5EF4-FFF2-40B4-BE49-F238E27FC236}">
                    <a16:creationId xmlns:a16="http://schemas.microsoft.com/office/drawing/2014/main" id="{A232CFD3-D905-1D7C-799A-871F59CBCE5C}"/>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9" name="그룹 208">
              <a:extLst>
                <a:ext uri="{FF2B5EF4-FFF2-40B4-BE49-F238E27FC236}">
                  <a16:creationId xmlns:a16="http://schemas.microsoft.com/office/drawing/2014/main" id="{20A93DA0-C7C8-23AF-F668-221EDD73235C}"/>
                </a:ext>
              </a:extLst>
            </p:cNvPr>
            <p:cNvGrpSpPr/>
            <p:nvPr/>
          </p:nvGrpSpPr>
          <p:grpSpPr>
            <a:xfrm>
              <a:off x="7094499" y="4136026"/>
              <a:ext cx="1502014" cy="348651"/>
              <a:chOff x="3254019" y="2200809"/>
              <a:chExt cx="1502014" cy="348651"/>
            </a:xfrm>
          </p:grpSpPr>
          <p:sp>
            <p:nvSpPr>
              <p:cNvPr id="210" name="TextBox 209">
                <a:extLst>
                  <a:ext uri="{FF2B5EF4-FFF2-40B4-BE49-F238E27FC236}">
                    <a16:creationId xmlns:a16="http://schemas.microsoft.com/office/drawing/2014/main" id="{200F745A-F9F7-FAF8-EBC0-2E6A941FA25A}"/>
                  </a:ext>
                </a:extLst>
              </p:cNvPr>
              <p:cNvSpPr txBox="1"/>
              <p:nvPr/>
            </p:nvSpPr>
            <p:spPr>
              <a:xfrm>
                <a:off x="3254019" y="2334016"/>
                <a:ext cx="1502014"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표현 활동을 이용한 건강 관리 방법</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탐색하고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일상에서 실천</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 </a:t>
                </a:r>
                <a:r>
                  <a:rPr lang="ko-KR" altLang="en-US" sz="7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생활화</a:t>
                </a:r>
                <a:r>
                  <a:rPr lang="ko-KR" altLang="en-US" sz="7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11" name="TextBox 210">
                <a:extLst>
                  <a:ext uri="{FF2B5EF4-FFF2-40B4-BE49-F238E27FC236}">
                    <a16:creationId xmlns:a16="http://schemas.microsoft.com/office/drawing/2014/main" id="{89581902-5191-150A-8025-3FED8862630C}"/>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12" name="그룹 211">
              <a:extLst>
                <a:ext uri="{FF2B5EF4-FFF2-40B4-BE49-F238E27FC236}">
                  <a16:creationId xmlns:a16="http://schemas.microsoft.com/office/drawing/2014/main" id="{13A308A6-344D-CDDD-ECA1-BC7F187F2766}"/>
                </a:ext>
              </a:extLst>
            </p:cNvPr>
            <p:cNvGrpSpPr/>
            <p:nvPr/>
          </p:nvGrpSpPr>
          <p:grpSpPr>
            <a:xfrm>
              <a:off x="7094499" y="4592173"/>
              <a:ext cx="1502014" cy="671816"/>
              <a:chOff x="3254019" y="2200809"/>
              <a:chExt cx="1502014" cy="671816"/>
            </a:xfrm>
          </p:grpSpPr>
          <p:sp>
            <p:nvSpPr>
              <p:cNvPr id="213" name="TextBox 212">
                <a:extLst>
                  <a:ext uri="{FF2B5EF4-FFF2-40B4-BE49-F238E27FC236}">
                    <a16:creationId xmlns:a16="http://schemas.microsoft.com/office/drawing/2014/main" id="{D5A2DB0F-D417-858E-8D60-0CA526862658}"/>
                  </a:ext>
                </a:extLst>
              </p:cNvPr>
              <p:cNvSpPr txBox="1"/>
              <p:nvPr/>
            </p:nvSpPr>
            <p:spPr>
              <a:xfrm>
                <a:off x="3254019" y="2334016"/>
                <a:ext cx="1502014" cy="538609"/>
              </a:xfrm>
              <a:prstGeom prst="rect">
                <a:avLst/>
              </a:prstGeom>
              <a:noFill/>
            </p:spPr>
            <p:txBody>
              <a:bodyPr wrap="none" lIns="0" tIns="0" rIns="0" bIns="0" rtlCol="0" anchor="t">
                <a:spAutoFit/>
              </a:bodyPr>
              <a:lstStyle/>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 처방에 따른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트레이닝의 종류와 </a:t>
                </a:r>
                <a:endPar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방법</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 이해하여</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체력 증진을 위한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트레이닝 프로그램</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계획하고</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체력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운동에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적용하며</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자기 주도적으로 체력을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관리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14" name="TextBox 213">
                <a:extLst>
                  <a:ext uri="{FF2B5EF4-FFF2-40B4-BE49-F238E27FC236}">
                    <a16:creationId xmlns:a16="http://schemas.microsoft.com/office/drawing/2014/main" id="{8FBCF5B8-595A-6F25-A49A-3570AEA704D3}"/>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15" name="그룹 214">
              <a:extLst>
                <a:ext uri="{FF2B5EF4-FFF2-40B4-BE49-F238E27FC236}">
                  <a16:creationId xmlns:a16="http://schemas.microsoft.com/office/drawing/2014/main" id="{95087458-5317-1CB0-75C1-969485192C31}"/>
                </a:ext>
              </a:extLst>
            </p:cNvPr>
            <p:cNvGrpSpPr/>
            <p:nvPr/>
          </p:nvGrpSpPr>
          <p:grpSpPr>
            <a:xfrm>
              <a:off x="7094499" y="5371485"/>
              <a:ext cx="1360950" cy="456372"/>
              <a:chOff x="3254019" y="2200809"/>
              <a:chExt cx="1360950" cy="456372"/>
            </a:xfrm>
          </p:grpSpPr>
          <p:sp>
            <p:nvSpPr>
              <p:cNvPr id="216" name="TextBox 215">
                <a:extLst>
                  <a:ext uri="{FF2B5EF4-FFF2-40B4-BE49-F238E27FC236}">
                    <a16:creationId xmlns:a16="http://schemas.microsoft.com/office/drawing/2014/main" id="{A728B1D1-5166-D35E-D7E0-7693B21B5A0E}"/>
                  </a:ext>
                </a:extLst>
              </p:cNvPr>
              <p:cNvSpPr txBox="1"/>
              <p:nvPr/>
            </p:nvSpPr>
            <p:spPr>
              <a:xfrm>
                <a:off x="3254019" y="2334016"/>
                <a:ext cx="1360950"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운동 손상의 원인과 기전</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DE9410"/>
                    </a:solidFill>
                    <a:latin typeface="나눔스퀘어 Bold" panose="020B0600000101010101" pitchFamily="50" charset="-127"/>
                    <a:ea typeface="나눔스퀘어 Bold" panose="020B0600000101010101" pitchFamily="50" charset="-127"/>
                  </a:rPr>
                  <a:t>이해하고</a:t>
                </a:r>
                <a:r>
                  <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적절한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응급처치와 재활 운동</a:t>
                </a:r>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통해 </a:t>
                </a:r>
                <a:endParaRPr lang="en-US" altLang="ko-KR"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b="1"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운동 손상을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관리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17" name="TextBox 216">
                <a:extLst>
                  <a:ext uri="{FF2B5EF4-FFF2-40B4-BE49-F238E27FC236}">
                    <a16:creationId xmlns:a16="http://schemas.microsoft.com/office/drawing/2014/main" id="{D45B6E53-CFA9-271D-02D3-F6C944CF9FE4}"/>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21" name="그룹 220">
            <a:extLst>
              <a:ext uri="{FF2B5EF4-FFF2-40B4-BE49-F238E27FC236}">
                <a16:creationId xmlns:a16="http://schemas.microsoft.com/office/drawing/2014/main" id="{063E19C1-9062-4ABF-204A-E7CA8892E102}"/>
              </a:ext>
            </a:extLst>
          </p:cNvPr>
          <p:cNvGrpSpPr/>
          <p:nvPr/>
        </p:nvGrpSpPr>
        <p:grpSpPr>
          <a:xfrm>
            <a:off x="769699" y="1591027"/>
            <a:ext cx="3448570" cy="169277"/>
            <a:chOff x="814090" y="1619602"/>
            <a:chExt cx="3448570" cy="169277"/>
          </a:xfrm>
        </p:grpSpPr>
        <p:sp>
          <p:nvSpPr>
            <p:cNvPr id="16" name="TextBox 15">
              <a:extLst>
                <a:ext uri="{FF2B5EF4-FFF2-40B4-BE49-F238E27FC236}">
                  <a16:creationId xmlns:a16="http://schemas.microsoft.com/office/drawing/2014/main" id="{854304CD-78CE-947F-F613-E91472A370C9}"/>
                </a:ext>
              </a:extLst>
            </p:cNvPr>
            <p:cNvSpPr txBox="1"/>
            <p:nvPr/>
          </p:nvSpPr>
          <p:spPr>
            <a:xfrm>
              <a:off x="995740" y="1619602"/>
              <a:ext cx="3266920" cy="169277"/>
            </a:xfrm>
            <a:prstGeom prst="rect">
              <a:avLst/>
            </a:prstGeom>
            <a:noFill/>
          </p:spPr>
          <p:txBody>
            <a:bodyPr wrap="none" lIns="0" tIns="0" rIns="0" bIns="0" rtlCol="0" anchor="ctr">
              <a:spAutoFit/>
            </a:bodyPr>
            <a:lstStyle/>
            <a:p>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학교급별로</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체력 및 건강 내용 요소 및 행위 동사의 계열화</a:t>
              </a:r>
            </a:p>
          </p:txBody>
        </p:sp>
        <p:sp>
          <p:nvSpPr>
            <p:cNvPr id="220" name="자유형 44">
              <a:extLst>
                <a:ext uri="{FF2B5EF4-FFF2-40B4-BE49-F238E27FC236}">
                  <a16:creationId xmlns:a16="http://schemas.microsoft.com/office/drawing/2014/main" id="{799195DD-9365-D42A-AEF9-059A4658FF7F}"/>
                </a:ext>
              </a:extLst>
            </p:cNvPr>
            <p:cNvSpPr/>
            <p:nvPr/>
          </p:nvSpPr>
          <p:spPr>
            <a:xfrm>
              <a:off x="814090" y="1620424"/>
              <a:ext cx="148146" cy="154570"/>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w="7208" cap="flat">
              <a:noFill/>
              <a:prstDash val="solid"/>
              <a:miter/>
            </a:ln>
          </p:spPr>
          <p:txBody>
            <a:bodyPr rtlCol="0" anchor="ctr"/>
            <a:lstStyle/>
            <a:p>
              <a:endParaRPr lang="ko-KR" altLang="en-US" sz="2456" dirty="0">
                <a:solidFill>
                  <a:schemeClr val="tx1"/>
                </a:solidFill>
                <a:latin typeface="나눔스퀘어" panose="020B0600000101010101" pitchFamily="50" charset="-127"/>
                <a:ea typeface="나눔스퀘어" panose="020B0600000101010101" pitchFamily="50" charset="-127"/>
              </a:endParaRPr>
            </a:p>
          </p:txBody>
        </p:sp>
      </p:grpSp>
      <p:sp>
        <p:nvSpPr>
          <p:cNvPr id="14" name="TextBox 13">
            <a:extLst>
              <a:ext uri="{FF2B5EF4-FFF2-40B4-BE49-F238E27FC236}">
                <a16:creationId xmlns:a16="http://schemas.microsoft.com/office/drawing/2014/main" id="{EBBD06DF-D0D4-64DF-33FF-EE456108BEB5}"/>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344801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AF88BA53-D696-5371-E84F-2F1A1817F7EF}"/>
              </a:ext>
            </a:extLst>
          </p:cNvPr>
          <p:cNvGrpSpPr/>
          <p:nvPr/>
        </p:nvGrpSpPr>
        <p:grpSpPr>
          <a:xfrm>
            <a:off x="204145" y="348573"/>
            <a:ext cx="1804874" cy="492443"/>
            <a:chOff x="204145" y="348573"/>
            <a:chExt cx="1804874" cy="492443"/>
          </a:xfrm>
        </p:grpSpPr>
        <p:sp>
          <p:nvSpPr>
            <p:cNvPr id="4" name="TextBox 3">
              <a:extLst>
                <a:ext uri="{FF2B5EF4-FFF2-40B4-BE49-F238E27FC236}">
                  <a16:creationId xmlns:a16="http://schemas.microsoft.com/office/drawing/2014/main" id="{569C8670-D81A-4334-7449-EBE2C978F85B}"/>
                </a:ext>
              </a:extLst>
            </p:cNvPr>
            <p:cNvSpPr txBox="1"/>
            <p:nvPr/>
          </p:nvSpPr>
          <p:spPr>
            <a:xfrm>
              <a:off x="1002333" y="428981"/>
              <a:ext cx="1006686"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5" name="TextBox 4">
              <a:extLst>
                <a:ext uri="{FF2B5EF4-FFF2-40B4-BE49-F238E27FC236}">
                  <a16:creationId xmlns:a16="http://schemas.microsoft.com/office/drawing/2014/main" id="{E748F03F-4D19-2F66-A21B-2CAAADB63B2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6" name="직선 연결선 5">
              <a:extLst>
                <a:ext uri="{FF2B5EF4-FFF2-40B4-BE49-F238E27FC236}">
                  <a16:creationId xmlns:a16="http://schemas.microsoft.com/office/drawing/2014/main" id="{8B4E0B93-4701-DA4E-4E60-5CB34CD2380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그룹 7">
            <a:extLst>
              <a:ext uri="{FF2B5EF4-FFF2-40B4-BE49-F238E27FC236}">
                <a16:creationId xmlns:a16="http://schemas.microsoft.com/office/drawing/2014/main" id="{3EC52281-EDB2-5A70-04B7-A657022C88D0}"/>
              </a:ext>
            </a:extLst>
          </p:cNvPr>
          <p:cNvGrpSpPr/>
          <p:nvPr/>
        </p:nvGrpSpPr>
        <p:grpSpPr>
          <a:xfrm>
            <a:off x="468313" y="1268760"/>
            <a:ext cx="1901791" cy="279806"/>
            <a:chOff x="468312" y="1266631"/>
            <a:chExt cx="1901791" cy="279806"/>
          </a:xfrm>
        </p:grpSpPr>
        <p:sp>
          <p:nvSpPr>
            <p:cNvPr id="9" name="TextBox 8">
              <a:extLst>
                <a:ext uri="{FF2B5EF4-FFF2-40B4-BE49-F238E27FC236}">
                  <a16:creationId xmlns:a16="http://schemas.microsoft.com/office/drawing/2014/main" id="{D1730F08-1A0F-FE02-A7B2-5E2B13E2B810}"/>
                </a:ext>
              </a:extLst>
            </p:cNvPr>
            <p:cNvSpPr txBox="1"/>
            <p:nvPr/>
          </p:nvSpPr>
          <p:spPr>
            <a:xfrm>
              <a:off x="762291" y="1266631"/>
              <a:ext cx="160781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스포츠 영역 성취기준</a:t>
              </a:r>
            </a:p>
          </p:txBody>
        </p:sp>
        <p:grpSp>
          <p:nvGrpSpPr>
            <p:cNvPr id="10" name="그룹 9">
              <a:extLst>
                <a:ext uri="{FF2B5EF4-FFF2-40B4-BE49-F238E27FC236}">
                  <a16:creationId xmlns:a16="http://schemas.microsoft.com/office/drawing/2014/main" id="{77D17ECA-2924-7C1E-EB85-5B1F3E3889E9}"/>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A57A1F79-511A-3F9B-E102-7E47486D979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3A6FB7A9-11AF-6A4A-4C3C-188B536592C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796D0277-8088-9805-1A28-BC8D4EFD5BF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65" name="그룹 264">
            <a:extLst>
              <a:ext uri="{FF2B5EF4-FFF2-40B4-BE49-F238E27FC236}">
                <a16:creationId xmlns:a16="http://schemas.microsoft.com/office/drawing/2014/main" id="{7A91877B-5460-C848-0BCB-713541D9A60F}"/>
              </a:ext>
            </a:extLst>
          </p:cNvPr>
          <p:cNvGrpSpPr/>
          <p:nvPr/>
        </p:nvGrpSpPr>
        <p:grpSpPr>
          <a:xfrm>
            <a:off x="769699" y="1591027"/>
            <a:ext cx="6462215" cy="391527"/>
            <a:chOff x="769699" y="1591027"/>
            <a:chExt cx="6462215" cy="391527"/>
          </a:xfrm>
        </p:grpSpPr>
        <p:grpSp>
          <p:nvGrpSpPr>
            <p:cNvPr id="168" name="그룹 167">
              <a:extLst>
                <a:ext uri="{FF2B5EF4-FFF2-40B4-BE49-F238E27FC236}">
                  <a16:creationId xmlns:a16="http://schemas.microsoft.com/office/drawing/2014/main" id="{7F20147B-972F-9776-8B64-F651E4EE3347}"/>
                </a:ext>
              </a:extLst>
            </p:cNvPr>
            <p:cNvGrpSpPr/>
            <p:nvPr/>
          </p:nvGrpSpPr>
          <p:grpSpPr>
            <a:xfrm>
              <a:off x="769699" y="1591027"/>
              <a:ext cx="4641204" cy="169277"/>
              <a:chOff x="814090" y="1619602"/>
              <a:chExt cx="4641204" cy="169277"/>
            </a:xfrm>
          </p:grpSpPr>
          <p:sp>
            <p:nvSpPr>
              <p:cNvPr id="169" name="TextBox 168">
                <a:extLst>
                  <a:ext uri="{FF2B5EF4-FFF2-40B4-BE49-F238E27FC236}">
                    <a16:creationId xmlns:a16="http://schemas.microsoft.com/office/drawing/2014/main" id="{44A0FA20-74B8-3038-1DC6-9CC959691321}"/>
                  </a:ext>
                </a:extLst>
              </p:cNvPr>
              <p:cNvSpPr txBox="1"/>
              <p:nvPr/>
            </p:nvSpPr>
            <p:spPr>
              <a:xfrm>
                <a:off x="995740" y="1619602"/>
                <a:ext cx="4459554" cy="169277"/>
              </a:xfrm>
              <a:prstGeom prst="rect">
                <a:avLst/>
              </a:prstGeom>
              <a:noFill/>
            </p:spPr>
            <p:txBody>
              <a:bodyPr wrap="none" lIns="0" tIns="0" rIns="0" bIns="0" rtlCol="0" anchor="ctr">
                <a:spAutoFit/>
              </a:bodyPr>
              <a:lstStyle/>
              <a:p>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학교급별로</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기술형</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전략형</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생태형 스포츠의 내용 요소 및 행위 동사를 계열화</a:t>
                </a:r>
              </a:p>
            </p:txBody>
          </p:sp>
          <p:sp>
            <p:nvSpPr>
              <p:cNvPr id="170" name="자유형 44">
                <a:extLst>
                  <a:ext uri="{FF2B5EF4-FFF2-40B4-BE49-F238E27FC236}">
                    <a16:creationId xmlns:a16="http://schemas.microsoft.com/office/drawing/2014/main" id="{9A11A213-2883-8398-FB52-FC851FB38D56}"/>
                  </a:ext>
                </a:extLst>
              </p:cNvPr>
              <p:cNvSpPr/>
              <p:nvPr/>
            </p:nvSpPr>
            <p:spPr>
              <a:xfrm>
                <a:off x="814090" y="1620424"/>
                <a:ext cx="148146" cy="154570"/>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w="7208" cap="flat">
                <a:noFill/>
                <a:prstDash val="solid"/>
                <a:miter/>
              </a:ln>
            </p:spPr>
            <p:txBody>
              <a:bodyPr rtlCol="0" anchor="ctr"/>
              <a:lstStyle/>
              <a:p>
                <a:endParaRPr lang="ko-KR" altLang="en-US" sz="2456" dirty="0">
                  <a:solidFill>
                    <a:schemeClr val="tx1"/>
                  </a:solidFill>
                  <a:latin typeface="나눔스퀘어" panose="020B0600000101010101" pitchFamily="50" charset="-127"/>
                  <a:ea typeface="나눔스퀘어" panose="020B0600000101010101" pitchFamily="50" charset="-127"/>
                </a:endParaRPr>
              </a:p>
            </p:txBody>
          </p:sp>
        </p:grpSp>
        <p:grpSp>
          <p:nvGrpSpPr>
            <p:cNvPr id="171" name="그룹 170">
              <a:extLst>
                <a:ext uri="{FF2B5EF4-FFF2-40B4-BE49-F238E27FC236}">
                  <a16:creationId xmlns:a16="http://schemas.microsoft.com/office/drawing/2014/main" id="{EE79B400-99F0-7D52-BEFC-1405A119D573}"/>
                </a:ext>
              </a:extLst>
            </p:cNvPr>
            <p:cNvGrpSpPr/>
            <p:nvPr/>
          </p:nvGrpSpPr>
          <p:grpSpPr>
            <a:xfrm>
              <a:off x="769699" y="1813277"/>
              <a:ext cx="6462215" cy="169277"/>
              <a:chOff x="814090" y="1619602"/>
              <a:chExt cx="6462215" cy="169277"/>
            </a:xfrm>
          </p:grpSpPr>
          <p:sp>
            <p:nvSpPr>
              <p:cNvPr id="172" name="TextBox 171">
                <a:extLst>
                  <a:ext uri="{FF2B5EF4-FFF2-40B4-BE49-F238E27FC236}">
                    <a16:creationId xmlns:a16="http://schemas.microsoft.com/office/drawing/2014/main" id="{7D231956-21E7-48FD-00B6-28D2BFF12FDA}"/>
                  </a:ext>
                </a:extLst>
              </p:cNvPr>
              <p:cNvSpPr txBox="1"/>
              <p:nvPr/>
            </p:nvSpPr>
            <p:spPr>
              <a:xfrm>
                <a:off x="995740" y="1619602"/>
                <a:ext cx="6280565" cy="169277"/>
              </a:xfrm>
              <a:prstGeom prst="rect">
                <a:avLst/>
              </a:prstGeom>
              <a:noFill/>
            </p:spPr>
            <p:txBody>
              <a:bodyPr wrap="none" lIns="0" tIns="0" rIns="0" bIns="0" rtlCol="0" anchor="ctr">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기본 움직임</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 유형별 기본 기능과 전략</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경기 기능과 전략</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 생활</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전문화</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 문화와 과학</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대회</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p>
            </p:txBody>
          </p:sp>
          <p:sp>
            <p:nvSpPr>
              <p:cNvPr id="173" name="자유형 44">
                <a:extLst>
                  <a:ext uri="{FF2B5EF4-FFF2-40B4-BE49-F238E27FC236}">
                    <a16:creationId xmlns:a16="http://schemas.microsoft.com/office/drawing/2014/main" id="{F2555173-BDDC-3839-1542-94EBFDC774B1}"/>
                  </a:ext>
                </a:extLst>
              </p:cNvPr>
              <p:cNvSpPr/>
              <p:nvPr/>
            </p:nvSpPr>
            <p:spPr>
              <a:xfrm>
                <a:off x="814090" y="1620424"/>
                <a:ext cx="148146" cy="154570"/>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w="7208" cap="flat">
                <a:noFill/>
                <a:prstDash val="solid"/>
                <a:miter/>
              </a:ln>
            </p:spPr>
            <p:txBody>
              <a:bodyPr rtlCol="0" anchor="ctr"/>
              <a:lstStyle/>
              <a:p>
                <a:endParaRPr lang="ko-KR" altLang="en-US" sz="2456" dirty="0">
                  <a:solidFill>
                    <a:schemeClr val="tx1"/>
                  </a:solidFill>
                  <a:latin typeface="나눔스퀘어" panose="020B0600000101010101" pitchFamily="50" charset="-127"/>
                  <a:ea typeface="나눔스퀘어" panose="020B0600000101010101" pitchFamily="50" charset="-127"/>
                </a:endParaRPr>
              </a:p>
            </p:txBody>
          </p:sp>
        </p:grpSp>
      </p:grpSp>
      <p:graphicFrame>
        <p:nvGraphicFramePr>
          <p:cNvPr id="174" name="표 173">
            <a:extLst>
              <a:ext uri="{FF2B5EF4-FFF2-40B4-BE49-F238E27FC236}">
                <a16:creationId xmlns:a16="http://schemas.microsoft.com/office/drawing/2014/main" id="{08FC6F0F-B3E6-69BA-61E2-AE7C8D1F3BA0}"/>
              </a:ext>
            </a:extLst>
          </p:cNvPr>
          <p:cNvGraphicFramePr>
            <a:graphicFrameLocks noGrp="1"/>
          </p:cNvGraphicFramePr>
          <p:nvPr>
            <p:extLst>
              <p:ext uri="{D42A27DB-BD31-4B8C-83A1-F6EECF244321}">
                <p14:modId xmlns:p14="http://schemas.microsoft.com/office/powerpoint/2010/main" val="301583867"/>
              </p:ext>
            </p:extLst>
          </p:nvPr>
        </p:nvGraphicFramePr>
        <p:xfrm>
          <a:off x="468316" y="2079899"/>
          <a:ext cx="8207368" cy="4080940"/>
        </p:xfrm>
        <a:graphic>
          <a:graphicData uri="http://schemas.openxmlformats.org/drawingml/2006/table">
            <a:tbl>
              <a:tblPr/>
              <a:tblGrid>
                <a:gridCol w="1172481">
                  <a:extLst>
                    <a:ext uri="{9D8B030D-6E8A-4147-A177-3AD203B41FA5}">
                      <a16:colId xmlns:a16="http://schemas.microsoft.com/office/drawing/2014/main" val="2691026405"/>
                    </a:ext>
                  </a:extLst>
                </a:gridCol>
                <a:gridCol w="1172481">
                  <a:extLst>
                    <a:ext uri="{9D8B030D-6E8A-4147-A177-3AD203B41FA5}">
                      <a16:colId xmlns:a16="http://schemas.microsoft.com/office/drawing/2014/main" val="3813133584"/>
                    </a:ext>
                  </a:extLst>
                </a:gridCol>
                <a:gridCol w="1370102">
                  <a:extLst>
                    <a:ext uri="{9D8B030D-6E8A-4147-A177-3AD203B41FA5}">
                      <a16:colId xmlns:a16="http://schemas.microsoft.com/office/drawing/2014/main" val="1859948758"/>
                    </a:ext>
                  </a:extLst>
                </a:gridCol>
                <a:gridCol w="1123076">
                  <a:extLst>
                    <a:ext uri="{9D8B030D-6E8A-4147-A177-3AD203B41FA5}">
                      <a16:colId xmlns:a16="http://schemas.microsoft.com/office/drawing/2014/main" val="488307484"/>
                    </a:ext>
                  </a:extLst>
                </a:gridCol>
                <a:gridCol w="1123076">
                  <a:extLst>
                    <a:ext uri="{9D8B030D-6E8A-4147-A177-3AD203B41FA5}">
                      <a16:colId xmlns:a16="http://schemas.microsoft.com/office/drawing/2014/main" val="3562832092"/>
                    </a:ext>
                  </a:extLst>
                </a:gridCol>
                <a:gridCol w="1123076">
                  <a:extLst>
                    <a:ext uri="{9D8B030D-6E8A-4147-A177-3AD203B41FA5}">
                      <a16:colId xmlns:a16="http://schemas.microsoft.com/office/drawing/2014/main" val="1621102793"/>
                    </a:ext>
                  </a:extLst>
                </a:gridCol>
                <a:gridCol w="1123076">
                  <a:extLst>
                    <a:ext uri="{9D8B030D-6E8A-4147-A177-3AD203B41FA5}">
                      <a16:colId xmlns:a16="http://schemas.microsoft.com/office/drawing/2014/main" val="4085185825"/>
                    </a:ext>
                  </a:extLst>
                </a:gridCol>
              </a:tblGrid>
              <a:tr h="216658">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4">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28800" marB="28800"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latinLnBrk="1"/>
                      <a:endParaRPr lang="ko-KR" altLang="en-US"/>
                    </a:p>
                  </a:txBody>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hMerge="1">
                  <a:txBody>
                    <a:bodyPr/>
                    <a:lstStyle/>
                    <a:p>
                      <a:pPr latinLnBrk="1"/>
                      <a:endParaRPr lang="ko-KR" altLang="en-US"/>
                    </a:p>
                  </a:txBody>
                  <a:tcPr/>
                </a:tc>
                <a:extLst>
                  <a:ext uri="{0D108BD9-81ED-4DB2-BD59-A6C34878D82A}">
                    <a16:rowId xmlns:a16="http://schemas.microsoft.com/office/drawing/2014/main" val="1257751075"/>
                  </a:ext>
                </a:extLst>
              </a:tr>
              <a:tr h="193899">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생활</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rgbClr val="D4BDD9"/>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문화</a:t>
                      </a:r>
                    </a:p>
                  </a:txBody>
                  <a:tcPr marL="72000" marR="72000" marT="28800" marB="28800" anchor="ctr">
                    <a:lnL w="6350" cap="flat" cmpd="sng" algn="ctr">
                      <a:solidFill>
                        <a:srgbClr val="D4BDD9"/>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과학</a:t>
                      </a:r>
                    </a:p>
                  </a:txBody>
                  <a:tcPr marL="72000" marR="72000" marT="28800" marB="28800" anchor="ctr">
                    <a:lnL w="6350" cap="flat" cmpd="sng" algn="ctr">
                      <a:solidFill>
                        <a:srgbClr val="D4BDD9"/>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3668560">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bl>
          </a:graphicData>
        </a:graphic>
      </p:graphicFrame>
      <p:sp>
        <p:nvSpPr>
          <p:cNvPr id="175" name="사각형: 둥근 모서리 174">
            <a:extLst>
              <a:ext uri="{FF2B5EF4-FFF2-40B4-BE49-F238E27FC236}">
                <a16:creationId xmlns:a16="http://schemas.microsoft.com/office/drawing/2014/main" id="{81A25312-9054-4B28-8556-77E1EF32072C}"/>
              </a:ext>
            </a:extLst>
          </p:cNvPr>
          <p:cNvSpPr/>
          <p:nvPr/>
        </p:nvSpPr>
        <p:spPr>
          <a:xfrm>
            <a:off x="468313" y="2079899"/>
            <a:ext cx="8207374" cy="4085951"/>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sp>
        <p:nvSpPr>
          <p:cNvPr id="2" name="TextBox 1">
            <a:extLst>
              <a:ext uri="{FF2B5EF4-FFF2-40B4-BE49-F238E27FC236}">
                <a16:creationId xmlns:a16="http://schemas.microsoft.com/office/drawing/2014/main" id="{8A8FF3C6-BD98-6C3C-E486-831C05C5F6BA}"/>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26" name="그룹 25">
            <a:extLst>
              <a:ext uri="{FF2B5EF4-FFF2-40B4-BE49-F238E27FC236}">
                <a16:creationId xmlns:a16="http://schemas.microsoft.com/office/drawing/2014/main" id="{18C673FA-EA0F-0CCB-0BA2-12D1B039FE76}"/>
              </a:ext>
            </a:extLst>
          </p:cNvPr>
          <p:cNvGrpSpPr/>
          <p:nvPr/>
        </p:nvGrpSpPr>
        <p:grpSpPr>
          <a:xfrm>
            <a:off x="533852" y="2534294"/>
            <a:ext cx="7940265" cy="3545836"/>
            <a:chOff x="533852" y="2534294"/>
            <a:chExt cx="7940265" cy="3545836"/>
          </a:xfrm>
        </p:grpSpPr>
        <p:grpSp>
          <p:nvGrpSpPr>
            <p:cNvPr id="16" name="그룹 15">
              <a:extLst>
                <a:ext uri="{FF2B5EF4-FFF2-40B4-BE49-F238E27FC236}">
                  <a16:creationId xmlns:a16="http://schemas.microsoft.com/office/drawing/2014/main" id="{57D3C0AB-3678-0BBF-AD3E-AAE264A7E123}"/>
                </a:ext>
              </a:extLst>
            </p:cNvPr>
            <p:cNvGrpSpPr/>
            <p:nvPr/>
          </p:nvGrpSpPr>
          <p:grpSpPr>
            <a:xfrm>
              <a:off x="2865399" y="2565071"/>
              <a:ext cx="1224694" cy="3515059"/>
              <a:chOff x="2865399" y="2565071"/>
              <a:chExt cx="1224694" cy="3515059"/>
            </a:xfrm>
          </p:grpSpPr>
          <p:grpSp>
            <p:nvGrpSpPr>
              <p:cNvPr id="194" name="그룹 193">
                <a:extLst>
                  <a:ext uri="{FF2B5EF4-FFF2-40B4-BE49-F238E27FC236}">
                    <a16:creationId xmlns:a16="http://schemas.microsoft.com/office/drawing/2014/main" id="{4D927FD0-E829-48D1-BC2C-3019AB04EAC6}"/>
                  </a:ext>
                </a:extLst>
              </p:cNvPr>
              <p:cNvGrpSpPr/>
              <p:nvPr/>
            </p:nvGrpSpPr>
            <p:grpSpPr>
              <a:xfrm>
                <a:off x="2865399" y="2565071"/>
                <a:ext cx="1186222" cy="600825"/>
                <a:chOff x="3254019" y="2224443"/>
                <a:chExt cx="1186222" cy="600825"/>
              </a:xfrm>
            </p:grpSpPr>
            <p:sp>
              <p:nvSpPr>
                <p:cNvPr id="195" name="TextBox 194">
                  <a:extLst>
                    <a:ext uri="{FF2B5EF4-FFF2-40B4-BE49-F238E27FC236}">
                      <a16:creationId xmlns:a16="http://schemas.microsoft.com/office/drawing/2014/main" id="{7034E4B8-A380-84C4-5A14-E92254018D3C}"/>
                    </a:ext>
                  </a:extLst>
                </p:cNvPr>
                <p:cNvSpPr txBox="1"/>
                <p:nvPr/>
              </p:nvSpPr>
              <p:spPr>
                <a:xfrm>
                  <a:off x="3254019" y="2455936"/>
                  <a:ext cx="1186222"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동작형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기록형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투기형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생활환경형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 환경형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역사와 특성</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탐색하고 </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비교</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96" name="TextBox 195">
                  <a:extLst>
                    <a:ext uri="{FF2B5EF4-FFF2-40B4-BE49-F238E27FC236}">
                      <a16:creationId xmlns:a16="http://schemas.microsoft.com/office/drawing/2014/main" id="{2CF65AFA-4F6A-A3EC-D157-C4F3C1CC5AA6}"/>
                    </a:ext>
                  </a:extLst>
                </p:cNvPr>
                <p:cNvSpPr txBox="1"/>
                <p:nvPr/>
              </p:nvSpPr>
              <p:spPr>
                <a:xfrm>
                  <a:off x="3254019" y="2224443"/>
                  <a:ext cx="1091646" cy="215444"/>
                </a:xfrm>
                <a:prstGeom prst="rect">
                  <a:avLst/>
                </a:prstGeom>
                <a:noFill/>
              </p:spPr>
              <p:txBody>
                <a:bodyPr wrap="none" lIns="0" tIns="0" rIns="0" bIns="0" rtlCol="0" anchor="b">
                  <a:spAutoFit/>
                </a:bodyPr>
                <a:lstStyle>
                  <a:defPPr>
                    <a:defRPr lang="ko-KR"/>
                  </a:defPPr>
                  <a:lvl1pPr>
                    <a:defRPr sz="8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en-US" altLang="ko-KR" sz="700" dirty="0"/>
                    <a:t>9</a:t>
                  </a:r>
                  <a:r>
                    <a:rPr lang="ko-KR" altLang="en-US" sz="700" dirty="0"/>
                    <a:t>체</a:t>
                  </a:r>
                  <a:r>
                    <a:rPr lang="en-US" altLang="ko-KR" sz="700" dirty="0"/>
                    <a:t>02-01, 04, 07, 10,13, </a:t>
                  </a:r>
                </a:p>
                <a:p>
                  <a:r>
                    <a:rPr lang="en-US" altLang="ko-KR" sz="700" dirty="0"/>
                    <a:t>16, 19, 22</a:t>
                  </a:r>
                  <a:endParaRPr lang="ko-KR" altLang="en-US" sz="700" dirty="0"/>
                </a:p>
              </p:txBody>
            </p:sp>
          </p:grpSp>
          <p:grpSp>
            <p:nvGrpSpPr>
              <p:cNvPr id="197" name="그룹 196">
                <a:extLst>
                  <a:ext uri="{FF2B5EF4-FFF2-40B4-BE49-F238E27FC236}">
                    <a16:creationId xmlns:a16="http://schemas.microsoft.com/office/drawing/2014/main" id="{58EE19F0-991F-AB97-C408-DB626F404F15}"/>
                  </a:ext>
                </a:extLst>
              </p:cNvPr>
              <p:cNvGrpSpPr/>
              <p:nvPr/>
            </p:nvGrpSpPr>
            <p:grpSpPr>
              <a:xfrm>
                <a:off x="2865399" y="3231261"/>
                <a:ext cx="1202252" cy="593682"/>
                <a:chOff x="3254019" y="2231586"/>
                <a:chExt cx="1202252" cy="593682"/>
              </a:xfrm>
            </p:grpSpPr>
            <p:sp>
              <p:nvSpPr>
                <p:cNvPr id="198" name="TextBox 197">
                  <a:extLst>
                    <a:ext uri="{FF2B5EF4-FFF2-40B4-BE49-F238E27FC236}">
                      <a16:creationId xmlns:a16="http://schemas.microsoft.com/office/drawing/2014/main" id="{6832A51D-D420-3297-AEED-1E2C2431F67F}"/>
                    </a:ext>
                  </a:extLst>
                </p:cNvPr>
                <p:cNvSpPr txBox="1"/>
                <p:nvPr/>
              </p:nvSpPr>
              <p:spPr>
                <a:xfrm>
                  <a:off x="3254019" y="2455936"/>
                  <a:ext cx="1202252"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동작형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가록형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투기형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생활환경형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 환경형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수행 원리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기능을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수련하고 향상</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en-US" altLang="ko-KR"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9" name="TextBox 198">
                  <a:extLst>
                    <a:ext uri="{FF2B5EF4-FFF2-40B4-BE49-F238E27FC236}">
                      <a16:creationId xmlns:a16="http://schemas.microsoft.com/office/drawing/2014/main" id="{821D8D05-B506-4F42-E8F0-6152096A076C}"/>
                    </a:ext>
                  </a:extLst>
                </p:cNvPr>
                <p:cNvSpPr txBox="1"/>
                <p:nvPr/>
              </p:nvSpPr>
              <p:spPr>
                <a:xfrm>
                  <a:off x="3254019" y="2231586"/>
                  <a:ext cx="1091646" cy="215444"/>
                </a:xfrm>
                <a:prstGeom prst="rect">
                  <a:avLst/>
                </a:prstGeom>
                <a:noFill/>
              </p:spPr>
              <p:txBody>
                <a:bodyPr wrap="none" lIns="0" tIns="0" rIns="0" bIns="0" rtlCol="0" anchor="b">
                  <a:spAutoFit/>
                </a:bodyPr>
                <a:lstStyle>
                  <a:defPPr>
                    <a:defRPr lang="ko-KR"/>
                  </a:defPPr>
                  <a:lvl1pPr>
                    <a:defRPr sz="8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en-US" altLang="ko-KR" sz="700" dirty="0"/>
                    <a:t>9</a:t>
                  </a:r>
                  <a:r>
                    <a:rPr lang="ko-KR" altLang="en-US" sz="700" dirty="0"/>
                    <a:t>체</a:t>
                  </a:r>
                  <a:r>
                    <a:rPr lang="en-US" altLang="ko-KR" sz="700" dirty="0"/>
                    <a:t>02-02, 05, 08, 11,14, </a:t>
                  </a:r>
                </a:p>
                <a:p>
                  <a:r>
                    <a:rPr lang="en-US" altLang="ko-KR" sz="700" dirty="0"/>
                    <a:t>17, 20, 23</a:t>
                  </a:r>
                  <a:endParaRPr lang="ko-KR" altLang="en-US" sz="700" dirty="0"/>
                </a:p>
              </p:txBody>
            </p:sp>
          </p:grpSp>
          <p:grpSp>
            <p:nvGrpSpPr>
              <p:cNvPr id="200" name="그룹 199">
                <a:extLst>
                  <a:ext uri="{FF2B5EF4-FFF2-40B4-BE49-F238E27FC236}">
                    <a16:creationId xmlns:a16="http://schemas.microsoft.com/office/drawing/2014/main" id="{C36F1999-7E5B-3C12-C9C8-E4A4E7612495}"/>
                  </a:ext>
                </a:extLst>
              </p:cNvPr>
              <p:cNvGrpSpPr/>
              <p:nvPr/>
            </p:nvGrpSpPr>
            <p:grpSpPr>
              <a:xfrm>
                <a:off x="2865399" y="3890308"/>
                <a:ext cx="1186222" cy="686015"/>
                <a:chOff x="3254019" y="2231586"/>
                <a:chExt cx="1186222" cy="686015"/>
              </a:xfrm>
            </p:grpSpPr>
            <p:sp>
              <p:nvSpPr>
                <p:cNvPr id="201" name="TextBox 200">
                  <a:extLst>
                    <a:ext uri="{FF2B5EF4-FFF2-40B4-BE49-F238E27FC236}">
                      <a16:creationId xmlns:a16="http://schemas.microsoft.com/office/drawing/2014/main" id="{A0915E74-45F9-341E-A73B-345627E82D7D}"/>
                    </a:ext>
                  </a:extLst>
                </p:cNvPr>
                <p:cNvSpPr txBox="1"/>
                <p:nvPr/>
              </p:nvSpPr>
              <p:spPr>
                <a:xfrm>
                  <a:off x="3254019" y="2455936"/>
                  <a:ext cx="1186222" cy="461665"/>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동작형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가록형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투기형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생활환경형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 환경형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경기 방법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이해하고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경기</a:t>
                  </a:r>
                  <a:endParaRPr lang="en-US" altLang="ko-KR"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en-US" altLang="ko-KR"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활동</a:t>
                  </a:r>
                  <a:r>
                    <a:rPr lang="en-US" altLang="ko-KR"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전략</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상황에 맞게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활용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안전하게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경기</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02" name="TextBox 201">
                  <a:extLst>
                    <a:ext uri="{FF2B5EF4-FFF2-40B4-BE49-F238E27FC236}">
                      <a16:creationId xmlns:a16="http://schemas.microsoft.com/office/drawing/2014/main" id="{414CF6F1-0481-2177-48A9-9503F7D330DE}"/>
                    </a:ext>
                  </a:extLst>
                </p:cNvPr>
                <p:cNvSpPr txBox="1"/>
                <p:nvPr/>
              </p:nvSpPr>
              <p:spPr>
                <a:xfrm>
                  <a:off x="3254019" y="2231586"/>
                  <a:ext cx="1114088" cy="215444"/>
                </a:xfrm>
                <a:prstGeom prst="rect">
                  <a:avLst/>
                </a:prstGeom>
                <a:noFill/>
              </p:spPr>
              <p:txBody>
                <a:bodyPr wrap="none" lIns="0" tIns="0" rIns="0" bIns="0" rtlCol="0" anchor="b">
                  <a:spAutoFit/>
                </a:bodyPr>
                <a:lstStyle>
                  <a:defPPr>
                    <a:defRPr lang="ko-KR"/>
                  </a:defPPr>
                  <a:lvl1pPr>
                    <a:defRPr sz="8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en-US" altLang="ko-KR" sz="700" dirty="0"/>
                    <a:t>9</a:t>
                  </a:r>
                  <a:r>
                    <a:rPr lang="ko-KR" altLang="en-US" sz="700" dirty="0"/>
                    <a:t>체</a:t>
                  </a:r>
                  <a:r>
                    <a:rPr lang="en-US" altLang="ko-KR" sz="700" dirty="0"/>
                    <a:t>02-03, 06, 09, 12, 15, </a:t>
                  </a:r>
                </a:p>
                <a:p>
                  <a:r>
                    <a:rPr lang="en-US" altLang="ko-KR" sz="700" dirty="0"/>
                    <a:t>18, 21, 24</a:t>
                  </a:r>
                  <a:endParaRPr lang="ko-KR" altLang="en-US" sz="700" dirty="0"/>
                </a:p>
              </p:txBody>
            </p:sp>
          </p:grpSp>
          <p:grpSp>
            <p:nvGrpSpPr>
              <p:cNvPr id="203" name="그룹 202">
                <a:extLst>
                  <a:ext uri="{FF2B5EF4-FFF2-40B4-BE49-F238E27FC236}">
                    <a16:creationId xmlns:a16="http://schemas.microsoft.com/office/drawing/2014/main" id="{8030670D-30E1-D60A-7CB5-96D66BF434B2}"/>
                  </a:ext>
                </a:extLst>
              </p:cNvPr>
              <p:cNvGrpSpPr/>
              <p:nvPr/>
            </p:nvGrpSpPr>
            <p:grpSpPr>
              <a:xfrm>
                <a:off x="2865399" y="4641688"/>
                <a:ext cx="993862" cy="394966"/>
                <a:chOff x="3254019" y="2200809"/>
                <a:chExt cx="993862" cy="394966"/>
              </a:xfrm>
            </p:grpSpPr>
            <p:sp>
              <p:nvSpPr>
                <p:cNvPr id="204" name="TextBox 203">
                  <a:extLst>
                    <a:ext uri="{FF2B5EF4-FFF2-40B4-BE49-F238E27FC236}">
                      <a16:creationId xmlns:a16="http://schemas.microsoft.com/office/drawing/2014/main" id="{D1081D60-BEF3-BC2B-F9C4-0909E204FB6E}"/>
                    </a:ext>
                  </a:extLst>
                </p:cNvPr>
                <p:cNvSpPr txBox="1"/>
                <p:nvPr/>
              </p:nvSpPr>
              <p:spPr>
                <a:xfrm>
                  <a:off x="3254019" y="2318776"/>
                  <a:ext cx="993862"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연습과 경기 과정에서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인내심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발휘하여 적극적으로 </a:t>
                  </a:r>
                  <a:endParaRPr lang="en-US" altLang="ko-KR"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도전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05" name="TextBox 204">
                  <a:extLst>
                    <a:ext uri="{FF2B5EF4-FFF2-40B4-BE49-F238E27FC236}">
                      <a16:creationId xmlns:a16="http://schemas.microsoft.com/office/drawing/2014/main" id="{1F94F786-EBC3-CD02-FF35-41108A1A6879}"/>
                    </a:ext>
                  </a:extLst>
                </p:cNvPr>
                <p:cNvSpPr txBox="1"/>
                <p:nvPr/>
              </p:nvSpPr>
              <p:spPr>
                <a:xfrm>
                  <a:off x="3254019" y="2200809"/>
                  <a:ext cx="400751"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02-25</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6" name="그룹 205">
                <a:extLst>
                  <a:ext uri="{FF2B5EF4-FFF2-40B4-BE49-F238E27FC236}">
                    <a16:creationId xmlns:a16="http://schemas.microsoft.com/office/drawing/2014/main" id="{09274216-3517-D140-31EF-BF596797787F}"/>
                  </a:ext>
                </a:extLst>
              </p:cNvPr>
              <p:cNvGrpSpPr/>
              <p:nvPr/>
            </p:nvGrpSpPr>
            <p:grpSpPr>
              <a:xfrm>
                <a:off x="2865399" y="5102019"/>
                <a:ext cx="1224694" cy="502539"/>
                <a:chOff x="3254019" y="2200809"/>
                <a:chExt cx="1224694" cy="502539"/>
              </a:xfrm>
            </p:grpSpPr>
            <p:sp>
              <p:nvSpPr>
                <p:cNvPr id="207" name="TextBox 206">
                  <a:extLst>
                    <a:ext uri="{FF2B5EF4-FFF2-40B4-BE49-F238E27FC236}">
                      <a16:creationId xmlns:a16="http://schemas.microsoft.com/office/drawing/2014/main" id="{C4ADA119-C005-6923-5A4D-8E9DCBFB286E}"/>
                    </a:ext>
                  </a:extLst>
                </p:cNvPr>
                <p:cNvSpPr txBox="1"/>
                <p:nvPr/>
              </p:nvSpPr>
              <p:spPr>
                <a:xfrm>
                  <a:off x="3254019" y="2334016"/>
                  <a:ext cx="1224694"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연습과 경기 과정에서</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구성원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간에 서로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신뢰</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 팀 목표를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달성하기 위해 노력하고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경기 예절</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갖추며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정정당당하게 참여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08" name="TextBox 207">
                  <a:extLst>
                    <a:ext uri="{FF2B5EF4-FFF2-40B4-BE49-F238E27FC236}">
                      <a16:creationId xmlns:a16="http://schemas.microsoft.com/office/drawing/2014/main" id="{0D20DE64-0E72-281A-2357-F8007308AD1A}"/>
                    </a:ext>
                  </a:extLst>
                </p:cNvPr>
                <p:cNvSpPr txBox="1"/>
                <p:nvPr/>
              </p:nvSpPr>
              <p:spPr>
                <a:xfrm>
                  <a:off x="3254019" y="2200809"/>
                  <a:ext cx="400751"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02-26</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09" name="그룹 208">
                <a:extLst>
                  <a:ext uri="{FF2B5EF4-FFF2-40B4-BE49-F238E27FC236}">
                    <a16:creationId xmlns:a16="http://schemas.microsoft.com/office/drawing/2014/main" id="{51065F20-4ACB-83C5-C66C-CDD0AF61C8C2}"/>
                  </a:ext>
                </a:extLst>
              </p:cNvPr>
              <p:cNvGrpSpPr/>
              <p:nvPr/>
            </p:nvGrpSpPr>
            <p:grpSpPr>
              <a:xfrm>
                <a:off x="2865399" y="5669924"/>
                <a:ext cx="1083630" cy="410206"/>
                <a:chOff x="3254019" y="2200809"/>
                <a:chExt cx="1083630" cy="410206"/>
              </a:xfrm>
            </p:grpSpPr>
            <p:sp>
              <p:nvSpPr>
                <p:cNvPr id="210" name="TextBox 209">
                  <a:extLst>
                    <a:ext uri="{FF2B5EF4-FFF2-40B4-BE49-F238E27FC236}">
                      <a16:creationId xmlns:a16="http://schemas.microsoft.com/office/drawing/2014/main" id="{9FAC34D0-5476-684D-D2D3-06AEA8C44571}"/>
                    </a:ext>
                  </a:extLst>
                </p:cNvPr>
                <p:cNvSpPr txBox="1"/>
                <p:nvPr/>
              </p:nvSpPr>
              <p:spPr>
                <a:xfrm>
                  <a:off x="3254019" y="2334016"/>
                  <a:ext cx="1083630"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환경에 대한 친화적 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와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지속가능한 스포츠 환경을 만들기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위한 </a:t>
                  </a:r>
                  <a:r>
                    <a:rPr lang="ko-KR" altLang="en-US" sz="6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공동체 의식</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발휘</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11" name="TextBox 210">
                  <a:extLst>
                    <a:ext uri="{FF2B5EF4-FFF2-40B4-BE49-F238E27FC236}">
                      <a16:creationId xmlns:a16="http://schemas.microsoft.com/office/drawing/2014/main" id="{1C8305E4-BFB6-FA24-4FFB-83D512E23D13}"/>
                    </a:ext>
                  </a:extLst>
                </p:cNvPr>
                <p:cNvSpPr txBox="1"/>
                <p:nvPr/>
              </p:nvSpPr>
              <p:spPr>
                <a:xfrm>
                  <a:off x="3254019" y="2200809"/>
                  <a:ext cx="400751"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02-27</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2" name="그룹 21">
              <a:extLst>
                <a:ext uri="{FF2B5EF4-FFF2-40B4-BE49-F238E27FC236}">
                  <a16:creationId xmlns:a16="http://schemas.microsoft.com/office/drawing/2014/main" id="{4657755F-BEE4-B3AF-D106-327FC304A071}"/>
                </a:ext>
              </a:extLst>
            </p:cNvPr>
            <p:cNvGrpSpPr/>
            <p:nvPr/>
          </p:nvGrpSpPr>
          <p:grpSpPr>
            <a:xfrm>
              <a:off x="1699712" y="2541988"/>
              <a:ext cx="948978" cy="3298750"/>
              <a:chOff x="1699712" y="2541988"/>
              <a:chExt cx="948978" cy="3298750"/>
            </a:xfrm>
          </p:grpSpPr>
          <p:grpSp>
            <p:nvGrpSpPr>
              <p:cNvPr id="212" name="그룹 211">
                <a:extLst>
                  <a:ext uri="{FF2B5EF4-FFF2-40B4-BE49-F238E27FC236}">
                    <a16:creationId xmlns:a16="http://schemas.microsoft.com/office/drawing/2014/main" id="{F3C01874-131E-ED50-F6E2-B8248A448B25}"/>
                  </a:ext>
                </a:extLst>
              </p:cNvPr>
              <p:cNvGrpSpPr/>
              <p:nvPr/>
            </p:nvGrpSpPr>
            <p:grpSpPr>
              <a:xfrm>
                <a:off x="1699712" y="2541988"/>
                <a:ext cx="763029" cy="408862"/>
                <a:chOff x="536392" y="2193337"/>
                <a:chExt cx="763029" cy="408862"/>
              </a:xfrm>
            </p:grpSpPr>
            <p:sp>
              <p:nvSpPr>
                <p:cNvPr id="213" name="TextBox 212">
                  <a:extLst>
                    <a:ext uri="{FF2B5EF4-FFF2-40B4-BE49-F238E27FC236}">
                      <a16:creationId xmlns:a16="http://schemas.microsoft.com/office/drawing/2014/main" id="{028AD0EE-3582-2910-63E4-72CE3F5439FE}"/>
                    </a:ext>
                  </a:extLst>
                </p:cNvPr>
                <p:cNvSpPr txBox="1"/>
                <p:nvPr/>
              </p:nvSpPr>
              <p:spPr>
                <a:xfrm>
                  <a:off x="536392" y="2325200"/>
                  <a:ext cx="763029"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유형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14" name="TextBox 213">
                  <a:extLst>
                    <a:ext uri="{FF2B5EF4-FFF2-40B4-BE49-F238E27FC236}">
                      <a16:creationId xmlns:a16="http://schemas.microsoft.com/office/drawing/2014/main" id="{9A24D6B4-2AC4-280B-556A-72E29E85F6F3}"/>
                    </a:ext>
                  </a:extLst>
                </p:cNvPr>
                <p:cNvSpPr txBox="1"/>
                <p:nvPr/>
              </p:nvSpPr>
              <p:spPr>
                <a:xfrm>
                  <a:off x="536392" y="2193337"/>
                  <a:ext cx="730969"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02-01, 04, 07</a:t>
                  </a:r>
                </a:p>
              </p:txBody>
            </p:sp>
          </p:grpSp>
          <p:grpSp>
            <p:nvGrpSpPr>
              <p:cNvPr id="215" name="그룹 214">
                <a:extLst>
                  <a:ext uri="{FF2B5EF4-FFF2-40B4-BE49-F238E27FC236}">
                    <a16:creationId xmlns:a16="http://schemas.microsoft.com/office/drawing/2014/main" id="{8176CCD1-356D-236C-076C-23F4A4E4467D}"/>
                  </a:ext>
                </a:extLst>
              </p:cNvPr>
              <p:cNvGrpSpPr/>
              <p:nvPr/>
            </p:nvGrpSpPr>
            <p:grpSpPr>
              <a:xfrm>
                <a:off x="1699712" y="3064566"/>
                <a:ext cx="948978" cy="501195"/>
                <a:chOff x="536392" y="2754359"/>
                <a:chExt cx="948978" cy="501195"/>
              </a:xfrm>
            </p:grpSpPr>
            <p:sp>
              <p:nvSpPr>
                <p:cNvPr id="216" name="TextBox 215">
                  <a:extLst>
                    <a:ext uri="{FF2B5EF4-FFF2-40B4-BE49-F238E27FC236}">
                      <a16:creationId xmlns:a16="http://schemas.microsoft.com/office/drawing/2014/main" id="{E110502E-BCBA-AD3E-B1D3-24443829C6A9}"/>
                    </a:ext>
                  </a:extLst>
                </p:cNvPr>
                <p:cNvSpPr txBox="1"/>
                <p:nvPr/>
              </p:nvSpPr>
              <p:spPr>
                <a:xfrm>
                  <a:off x="536392" y="2886222"/>
                  <a:ext cx="948978"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 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유형별로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움직임 기술을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응용한 기본 기능</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17" name="TextBox 216">
                  <a:extLst>
                    <a:ext uri="{FF2B5EF4-FFF2-40B4-BE49-F238E27FC236}">
                      <a16:creationId xmlns:a16="http://schemas.microsoft.com/office/drawing/2014/main" id="{53C7E55E-6088-20C5-F3F8-56A267FFD82B}"/>
                    </a:ext>
                  </a:extLst>
                </p:cNvPr>
                <p:cNvSpPr txBox="1"/>
                <p:nvPr/>
              </p:nvSpPr>
              <p:spPr>
                <a:xfrm>
                  <a:off x="536392" y="2754359"/>
                  <a:ext cx="730969"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02-02, 05, 08</a:t>
                  </a:r>
                </a:p>
              </p:txBody>
            </p:sp>
          </p:grpSp>
          <p:grpSp>
            <p:nvGrpSpPr>
              <p:cNvPr id="218" name="그룹 217">
                <a:extLst>
                  <a:ext uri="{FF2B5EF4-FFF2-40B4-BE49-F238E27FC236}">
                    <a16:creationId xmlns:a16="http://schemas.microsoft.com/office/drawing/2014/main" id="{7A2FCF55-E04D-666A-5B1F-16627BB68CE9}"/>
                  </a:ext>
                </a:extLst>
              </p:cNvPr>
              <p:cNvGrpSpPr/>
              <p:nvPr/>
            </p:nvGrpSpPr>
            <p:grpSpPr>
              <a:xfrm>
                <a:off x="1699712" y="3679477"/>
                <a:ext cx="948978" cy="501195"/>
                <a:chOff x="536392" y="2754359"/>
                <a:chExt cx="948978" cy="501195"/>
              </a:xfrm>
            </p:grpSpPr>
            <p:sp>
              <p:nvSpPr>
                <p:cNvPr id="219" name="TextBox 218">
                  <a:extLst>
                    <a:ext uri="{FF2B5EF4-FFF2-40B4-BE49-F238E27FC236}">
                      <a16:creationId xmlns:a16="http://schemas.microsoft.com/office/drawing/2014/main" id="{B4E6F7C7-9B91-475E-78FB-BEAC11C16EC6}"/>
                    </a:ext>
                  </a:extLst>
                </p:cNvPr>
                <p:cNvSpPr txBox="1"/>
                <p:nvPr/>
              </p:nvSpPr>
              <p:spPr>
                <a:xfrm>
                  <a:off x="536392" y="2886222"/>
                  <a:ext cx="948978"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스포츠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유형별 활동 방법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전략</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게임 활동에서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20" name="TextBox 219">
                  <a:extLst>
                    <a:ext uri="{FF2B5EF4-FFF2-40B4-BE49-F238E27FC236}">
                      <a16:creationId xmlns:a16="http://schemas.microsoft.com/office/drawing/2014/main" id="{1D3E8E72-F980-9909-2B0C-5E618739FAE0}"/>
                    </a:ext>
                  </a:extLst>
                </p:cNvPr>
                <p:cNvSpPr txBox="1"/>
                <p:nvPr/>
              </p:nvSpPr>
              <p:spPr>
                <a:xfrm>
                  <a:off x="536392" y="2754359"/>
                  <a:ext cx="730969"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02-03, 06, 09</a:t>
                  </a:r>
                </a:p>
              </p:txBody>
            </p:sp>
          </p:grpSp>
          <p:grpSp>
            <p:nvGrpSpPr>
              <p:cNvPr id="221" name="그룹 220">
                <a:extLst>
                  <a:ext uri="{FF2B5EF4-FFF2-40B4-BE49-F238E27FC236}">
                    <a16:creationId xmlns:a16="http://schemas.microsoft.com/office/drawing/2014/main" id="{9F2CC03F-A0D2-FA5E-B065-60EDE03A9D15}"/>
                  </a:ext>
                </a:extLst>
              </p:cNvPr>
              <p:cNvGrpSpPr/>
              <p:nvPr/>
            </p:nvGrpSpPr>
            <p:grpSpPr>
              <a:xfrm>
                <a:off x="1699712" y="4294388"/>
                <a:ext cx="923330" cy="501195"/>
                <a:chOff x="536392" y="2754359"/>
                <a:chExt cx="923330" cy="501195"/>
              </a:xfrm>
            </p:grpSpPr>
            <p:sp>
              <p:nvSpPr>
                <p:cNvPr id="222" name="TextBox 221">
                  <a:extLst>
                    <a:ext uri="{FF2B5EF4-FFF2-40B4-BE49-F238E27FC236}">
                      <a16:creationId xmlns:a16="http://schemas.microsoft.com/office/drawing/2014/main" id="{082D594A-CD9C-ECE2-68F0-0B71329DDC37}"/>
                    </a:ext>
                  </a:extLst>
                </p:cNvPr>
                <p:cNvSpPr txBox="1"/>
                <p:nvPr/>
              </p:nvSpPr>
              <p:spPr>
                <a:xfrm>
                  <a:off x="536392" y="2886222"/>
                  <a:ext cx="923330"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활동에 참여하며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목표를 달성하기 위한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의지</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실천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상대의 기술을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인정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23" name="TextBox 222">
                  <a:extLst>
                    <a:ext uri="{FF2B5EF4-FFF2-40B4-BE49-F238E27FC236}">
                      <a16:creationId xmlns:a16="http://schemas.microsoft.com/office/drawing/2014/main" id="{6E792956-5CAD-E156-838C-6C15865437A0}"/>
                    </a:ext>
                  </a:extLst>
                </p:cNvPr>
                <p:cNvSpPr txBox="1"/>
                <p:nvPr/>
              </p:nvSpPr>
              <p:spPr>
                <a:xfrm>
                  <a:off x="536392" y="2754359"/>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02-10</a:t>
                  </a:r>
                </a:p>
              </p:txBody>
            </p:sp>
          </p:grpSp>
          <p:grpSp>
            <p:nvGrpSpPr>
              <p:cNvPr id="224" name="그룹 223">
                <a:extLst>
                  <a:ext uri="{FF2B5EF4-FFF2-40B4-BE49-F238E27FC236}">
                    <a16:creationId xmlns:a16="http://schemas.microsoft.com/office/drawing/2014/main" id="{83F28FF2-7072-5F66-01E4-C01D08547EDC}"/>
                  </a:ext>
                </a:extLst>
              </p:cNvPr>
              <p:cNvGrpSpPr/>
              <p:nvPr/>
            </p:nvGrpSpPr>
            <p:grpSpPr>
              <a:xfrm>
                <a:off x="1699712" y="4909299"/>
                <a:ext cx="833562" cy="408862"/>
                <a:chOff x="536392" y="2754359"/>
                <a:chExt cx="833562" cy="408862"/>
              </a:xfrm>
            </p:grpSpPr>
            <p:sp>
              <p:nvSpPr>
                <p:cNvPr id="225" name="TextBox 224">
                  <a:extLst>
                    <a:ext uri="{FF2B5EF4-FFF2-40B4-BE49-F238E27FC236}">
                      <a16:creationId xmlns:a16="http://schemas.microsoft.com/office/drawing/2014/main" id="{90AD983E-0743-034E-C460-5BCE3CA8E98A}"/>
                    </a:ext>
                  </a:extLst>
                </p:cNvPr>
                <p:cNvSpPr txBox="1"/>
                <p:nvPr/>
              </p:nvSpPr>
              <p:spPr>
                <a:xfrm>
                  <a:off x="536392" y="2886222"/>
                  <a:ext cx="833562"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활동에 참여하며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팀원과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협력</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구성원을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배려</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26" name="TextBox 225">
                  <a:extLst>
                    <a:ext uri="{FF2B5EF4-FFF2-40B4-BE49-F238E27FC236}">
                      <a16:creationId xmlns:a16="http://schemas.microsoft.com/office/drawing/2014/main" id="{26A4EE2A-F8DE-2337-B6BB-3EC32C4EBE48}"/>
                    </a:ext>
                  </a:extLst>
                </p:cNvPr>
                <p:cNvSpPr txBox="1"/>
                <p:nvPr/>
              </p:nvSpPr>
              <p:spPr>
                <a:xfrm>
                  <a:off x="536392" y="2754359"/>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02-11</a:t>
                  </a:r>
                </a:p>
              </p:txBody>
            </p:sp>
          </p:grpSp>
          <p:grpSp>
            <p:nvGrpSpPr>
              <p:cNvPr id="227" name="그룹 226">
                <a:extLst>
                  <a:ext uri="{FF2B5EF4-FFF2-40B4-BE49-F238E27FC236}">
                    <a16:creationId xmlns:a16="http://schemas.microsoft.com/office/drawing/2014/main" id="{DF98D1F9-FBD4-BC72-CC23-217AE8240736}"/>
                  </a:ext>
                </a:extLst>
              </p:cNvPr>
              <p:cNvGrpSpPr/>
              <p:nvPr/>
            </p:nvGrpSpPr>
            <p:grpSpPr>
              <a:xfrm>
                <a:off x="1699712" y="5431876"/>
                <a:ext cx="763029" cy="408862"/>
                <a:chOff x="536392" y="2754359"/>
                <a:chExt cx="763029" cy="408862"/>
              </a:xfrm>
            </p:grpSpPr>
            <p:sp>
              <p:nvSpPr>
                <p:cNvPr id="228" name="TextBox 227">
                  <a:extLst>
                    <a:ext uri="{FF2B5EF4-FFF2-40B4-BE49-F238E27FC236}">
                      <a16:creationId xmlns:a16="http://schemas.microsoft.com/office/drawing/2014/main" id="{8B58109F-238A-B923-5285-41326AB2372E}"/>
                    </a:ext>
                  </a:extLst>
                </p:cNvPr>
                <p:cNvSpPr txBox="1"/>
                <p:nvPr/>
              </p:nvSpPr>
              <p:spPr>
                <a:xfrm>
                  <a:off x="536392" y="2886222"/>
                  <a:ext cx="763029"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활동에 참여하며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환경</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아끼고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감사하는</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실천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29" name="TextBox 228">
                  <a:extLst>
                    <a:ext uri="{FF2B5EF4-FFF2-40B4-BE49-F238E27FC236}">
                      <a16:creationId xmlns:a16="http://schemas.microsoft.com/office/drawing/2014/main" id="{BDA912A2-0499-79A5-AC82-50FF029C91A1}"/>
                    </a:ext>
                  </a:extLst>
                </p:cNvPr>
                <p:cNvSpPr txBox="1"/>
                <p:nvPr/>
              </p:nvSpPr>
              <p:spPr>
                <a:xfrm>
                  <a:off x="536392" y="2754359"/>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02-12</a:t>
                  </a:r>
                </a:p>
              </p:txBody>
            </p:sp>
          </p:grpSp>
        </p:grpSp>
        <p:grpSp>
          <p:nvGrpSpPr>
            <p:cNvPr id="21" name="그룹 20">
              <a:extLst>
                <a:ext uri="{FF2B5EF4-FFF2-40B4-BE49-F238E27FC236}">
                  <a16:creationId xmlns:a16="http://schemas.microsoft.com/office/drawing/2014/main" id="{009F77DB-CEC3-3B96-5EC3-49A9B4A9DB4B}"/>
                </a:ext>
              </a:extLst>
            </p:cNvPr>
            <p:cNvGrpSpPr/>
            <p:nvPr/>
          </p:nvGrpSpPr>
          <p:grpSpPr>
            <a:xfrm>
              <a:off x="533852" y="2541988"/>
              <a:ext cx="923330" cy="3530581"/>
              <a:chOff x="533852" y="2541988"/>
              <a:chExt cx="923330" cy="3530581"/>
            </a:xfrm>
          </p:grpSpPr>
          <p:grpSp>
            <p:nvGrpSpPr>
              <p:cNvPr id="176" name="그룹 175">
                <a:extLst>
                  <a:ext uri="{FF2B5EF4-FFF2-40B4-BE49-F238E27FC236}">
                    <a16:creationId xmlns:a16="http://schemas.microsoft.com/office/drawing/2014/main" id="{F9513E7E-DCD0-62D7-7583-599A1C74303A}"/>
                  </a:ext>
                </a:extLst>
              </p:cNvPr>
              <p:cNvGrpSpPr/>
              <p:nvPr/>
            </p:nvGrpSpPr>
            <p:grpSpPr>
              <a:xfrm>
                <a:off x="533852" y="2541988"/>
                <a:ext cx="743793" cy="316529"/>
                <a:chOff x="536392" y="2193337"/>
                <a:chExt cx="743793" cy="316529"/>
              </a:xfrm>
            </p:grpSpPr>
            <p:sp>
              <p:nvSpPr>
                <p:cNvPr id="177" name="TextBox 176">
                  <a:extLst>
                    <a:ext uri="{FF2B5EF4-FFF2-40B4-BE49-F238E27FC236}">
                      <a16:creationId xmlns:a16="http://schemas.microsoft.com/office/drawing/2014/main" id="{6482A0C7-0751-B866-9F0B-30857DA3DAEA}"/>
                    </a:ext>
                  </a:extLst>
                </p:cNvPr>
                <p:cNvSpPr txBox="1"/>
                <p:nvPr/>
              </p:nvSpPr>
              <p:spPr>
                <a:xfrm>
                  <a:off x="536392" y="2325200"/>
                  <a:ext cx="743793" cy="184666"/>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유형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78" name="TextBox 177">
                  <a:extLst>
                    <a:ext uri="{FF2B5EF4-FFF2-40B4-BE49-F238E27FC236}">
                      <a16:creationId xmlns:a16="http://schemas.microsoft.com/office/drawing/2014/main" id="{92BC8789-4D7D-3107-E5CE-4C70230FD87D}"/>
                    </a:ext>
                  </a:extLst>
                </p:cNvPr>
                <p:cNvSpPr txBox="1"/>
                <p:nvPr/>
              </p:nvSpPr>
              <p:spPr>
                <a:xfrm>
                  <a:off x="536392" y="2193337"/>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79" name="그룹 178">
                <a:extLst>
                  <a:ext uri="{FF2B5EF4-FFF2-40B4-BE49-F238E27FC236}">
                    <a16:creationId xmlns:a16="http://schemas.microsoft.com/office/drawing/2014/main" id="{5559218D-F071-9E3D-D6F2-0A8ECD41D726}"/>
                  </a:ext>
                </a:extLst>
              </p:cNvPr>
              <p:cNvGrpSpPr/>
              <p:nvPr/>
            </p:nvGrpSpPr>
            <p:grpSpPr>
              <a:xfrm>
                <a:off x="533852" y="2921996"/>
                <a:ext cx="904094" cy="408862"/>
                <a:chOff x="536392" y="2754359"/>
                <a:chExt cx="904094" cy="408862"/>
              </a:xfrm>
            </p:grpSpPr>
            <p:sp>
              <p:nvSpPr>
                <p:cNvPr id="180" name="TextBox 179">
                  <a:extLst>
                    <a:ext uri="{FF2B5EF4-FFF2-40B4-BE49-F238E27FC236}">
                      <a16:creationId xmlns:a16="http://schemas.microsoft.com/office/drawing/2014/main" id="{E8BA10A1-2A7F-4767-964B-D3479ECC8A98}"/>
                    </a:ext>
                  </a:extLst>
                </p:cNvPr>
                <p:cNvSpPr txBox="1"/>
                <p:nvPr/>
              </p:nvSpPr>
              <p:spPr>
                <a:xfrm>
                  <a:off x="536392" y="2886222"/>
                  <a:ext cx="904094"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기술의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종류</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이해하고 스포츠와의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관계를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81" name="TextBox 180">
                  <a:extLst>
                    <a:ext uri="{FF2B5EF4-FFF2-40B4-BE49-F238E27FC236}">
                      <a16:creationId xmlns:a16="http://schemas.microsoft.com/office/drawing/2014/main" id="{7B014060-8642-C134-1E75-A0B7C99F33E8}"/>
                    </a:ext>
                  </a:extLst>
                </p:cNvPr>
                <p:cNvSpPr txBox="1"/>
                <p:nvPr/>
              </p:nvSpPr>
              <p:spPr>
                <a:xfrm>
                  <a:off x="536392" y="2754359"/>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2" name="그룹 181">
                <a:extLst>
                  <a:ext uri="{FF2B5EF4-FFF2-40B4-BE49-F238E27FC236}">
                    <a16:creationId xmlns:a16="http://schemas.microsoft.com/office/drawing/2014/main" id="{499194CA-EC09-AA28-94E2-771B3BDFE844}"/>
                  </a:ext>
                </a:extLst>
              </p:cNvPr>
              <p:cNvGrpSpPr/>
              <p:nvPr/>
            </p:nvGrpSpPr>
            <p:grpSpPr>
              <a:xfrm>
                <a:off x="533852" y="3394337"/>
                <a:ext cx="852798" cy="408862"/>
                <a:chOff x="536392" y="3438492"/>
                <a:chExt cx="852798" cy="408862"/>
              </a:xfrm>
            </p:grpSpPr>
            <p:sp>
              <p:nvSpPr>
                <p:cNvPr id="183" name="TextBox 182">
                  <a:extLst>
                    <a:ext uri="{FF2B5EF4-FFF2-40B4-BE49-F238E27FC236}">
                      <a16:creationId xmlns:a16="http://schemas.microsoft.com/office/drawing/2014/main" id="{4D079EBA-C9EC-0B49-2C92-7F80AA5E5981}"/>
                    </a:ext>
                  </a:extLst>
                </p:cNvPr>
                <p:cNvSpPr txBox="1"/>
                <p:nvPr/>
              </p:nvSpPr>
              <p:spPr>
                <a:xfrm>
                  <a:off x="536392" y="3570355"/>
                  <a:ext cx="852798"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 요소에 따른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움직임 기술의 수행 방법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파악하고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84" name="TextBox 183">
                  <a:extLst>
                    <a:ext uri="{FF2B5EF4-FFF2-40B4-BE49-F238E27FC236}">
                      <a16:creationId xmlns:a16="http://schemas.microsoft.com/office/drawing/2014/main" id="{9262D892-539F-2D99-FF9B-1A5447036E26}"/>
                    </a:ext>
                  </a:extLst>
                </p:cNvPr>
                <p:cNvSpPr txBox="1"/>
                <p:nvPr/>
              </p:nvSpPr>
              <p:spPr>
                <a:xfrm>
                  <a:off x="536392" y="3438492"/>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5" name="그룹 184">
                <a:extLst>
                  <a:ext uri="{FF2B5EF4-FFF2-40B4-BE49-F238E27FC236}">
                    <a16:creationId xmlns:a16="http://schemas.microsoft.com/office/drawing/2014/main" id="{AF0B4110-82D2-A154-B762-63D226CACD6F}"/>
                  </a:ext>
                </a:extLst>
              </p:cNvPr>
              <p:cNvGrpSpPr/>
              <p:nvPr/>
            </p:nvGrpSpPr>
            <p:grpSpPr>
              <a:xfrm>
                <a:off x="533852" y="3866678"/>
                <a:ext cx="852798" cy="408862"/>
                <a:chOff x="536392" y="3999514"/>
                <a:chExt cx="852798" cy="408862"/>
              </a:xfrm>
            </p:grpSpPr>
            <p:sp>
              <p:nvSpPr>
                <p:cNvPr id="186" name="TextBox 185">
                  <a:extLst>
                    <a:ext uri="{FF2B5EF4-FFF2-40B4-BE49-F238E27FC236}">
                      <a16:creationId xmlns:a16="http://schemas.microsoft.com/office/drawing/2014/main" id="{C2BB771B-8843-9E15-70AC-3B04D0F35F58}"/>
                    </a:ext>
                  </a:extLst>
                </p:cNvPr>
                <p:cNvSpPr txBox="1"/>
                <p:nvPr/>
              </p:nvSpPr>
              <p:spPr>
                <a:xfrm>
                  <a:off x="536392" y="4131377"/>
                  <a:ext cx="852798"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기술을 연결한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복합적인 움직임 기술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파악하고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87" name="TextBox 186">
                  <a:extLst>
                    <a:ext uri="{FF2B5EF4-FFF2-40B4-BE49-F238E27FC236}">
                      <a16:creationId xmlns:a16="http://schemas.microsoft.com/office/drawing/2014/main" id="{E7B00782-AAC9-0C40-54EC-539FC42AEE9F}"/>
                    </a:ext>
                  </a:extLst>
                </p:cNvPr>
                <p:cNvSpPr txBox="1"/>
                <p:nvPr/>
              </p:nvSpPr>
              <p:spPr>
                <a:xfrm>
                  <a:off x="536392" y="3999514"/>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02-04</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88" name="그룹 187">
                <a:extLst>
                  <a:ext uri="{FF2B5EF4-FFF2-40B4-BE49-F238E27FC236}">
                    <a16:creationId xmlns:a16="http://schemas.microsoft.com/office/drawing/2014/main" id="{5ED7D7AA-B24F-BBDC-AC3B-EB9CB4911249}"/>
                  </a:ext>
                </a:extLst>
              </p:cNvPr>
              <p:cNvGrpSpPr/>
              <p:nvPr/>
            </p:nvGrpSpPr>
            <p:grpSpPr>
              <a:xfrm>
                <a:off x="533852" y="4339019"/>
                <a:ext cx="923330" cy="408862"/>
                <a:chOff x="536392" y="4683647"/>
                <a:chExt cx="923330" cy="408862"/>
              </a:xfrm>
            </p:grpSpPr>
            <p:sp>
              <p:nvSpPr>
                <p:cNvPr id="189" name="TextBox 188">
                  <a:extLst>
                    <a:ext uri="{FF2B5EF4-FFF2-40B4-BE49-F238E27FC236}">
                      <a16:creationId xmlns:a16="http://schemas.microsoft.com/office/drawing/2014/main" id="{232AC96A-49E3-3488-25FB-AFA570AC1B2B}"/>
                    </a:ext>
                  </a:extLst>
                </p:cNvPr>
                <p:cNvSpPr txBox="1"/>
                <p:nvPr/>
              </p:nvSpPr>
              <p:spPr>
                <a:xfrm>
                  <a:off x="536392" y="4815510"/>
                  <a:ext cx="923330"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기술형</a:t>
                  </a:r>
                  <a:r>
                    <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전략형</a:t>
                  </a:r>
                  <a:r>
                    <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생태형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스포츠에 적합한 기본 움직임 </a:t>
                  </a:r>
                  <a:endParaRPr lang="en-US" altLang="ko-KR"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0" name="TextBox 189">
                  <a:extLst>
                    <a:ext uri="{FF2B5EF4-FFF2-40B4-BE49-F238E27FC236}">
                      <a16:creationId xmlns:a16="http://schemas.microsoft.com/office/drawing/2014/main" id="{6846BEC6-81EC-08EC-4F5A-AB00D024CC54}"/>
                    </a:ext>
                  </a:extLst>
                </p:cNvPr>
                <p:cNvSpPr txBox="1"/>
                <p:nvPr/>
              </p:nvSpPr>
              <p:spPr>
                <a:xfrm>
                  <a:off x="536392" y="4683647"/>
                  <a:ext cx="730969"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02-05, 06, 07</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91" name="그룹 190">
                <a:extLst>
                  <a:ext uri="{FF2B5EF4-FFF2-40B4-BE49-F238E27FC236}">
                    <a16:creationId xmlns:a16="http://schemas.microsoft.com/office/drawing/2014/main" id="{0E380F73-9F40-4A06-53D0-9FC670FECCA2}"/>
                  </a:ext>
                </a:extLst>
              </p:cNvPr>
              <p:cNvGrpSpPr/>
              <p:nvPr/>
            </p:nvGrpSpPr>
            <p:grpSpPr>
              <a:xfrm>
                <a:off x="533852" y="4811360"/>
                <a:ext cx="923330" cy="316529"/>
                <a:chOff x="536392" y="5490892"/>
                <a:chExt cx="923330" cy="316529"/>
              </a:xfrm>
            </p:grpSpPr>
            <p:sp>
              <p:nvSpPr>
                <p:cNvPr id="192" name="TextBox 191">
                  <a:extLst>
                    <a:ext uri="{FF2B5EF4-FFF2-40B4-BE49-F238E27FC236}">
                      <a16:creationId xmlns:a16="http://schemas.microsoft.com/office/drawing/2014/main" id="{2D37F642-57BF-98E0-B746-FDC719934570}"/>
                    </a:ext>
                  </a:extLst>
                </p:cNvPr>
                <p:cNvSpPr txBox="1"/>
                <p:nvPr/>
              </p:nvSpPr>
              <p:spPr>
                <a:xfrm>
                  <a:off x="536392" y="5622755"/>
                  <a:ext cx="923330" cy="184666"/>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 기술 수행에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자신감</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갖고 적극적으로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3" name="TextBox 192">
                  <a:extLst>
                    <a:ext uri="{FF2B5EF4-FFF2-40B4-BE49-F238E27FC236}">
                      <a16:creationId xmlns:a16="http://schemas.microsoft.com/office/drawing/2014/main" id="{1ACFD2FF-3C65-FB3D-8497-214D8CB4B365}"/>
                    </a:ext>
                  </a:extLst>
                </p:cNvPr>
                <p:cNvSpPr txBox="1"/>
                <p:nvPr/>
              </p:nvSpPr>
              <p:spPr>
                <a:xfrm>
                  <a:off x="536392" y="5490892"/>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02-08</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30" name="그룹 229">
                <a:extLst>
                  <a:ext uri="{FF2B5EF4-FFF2-40B4-BE49-F238E27FC236}">
                    <a16:creationId xmlns:a16="http://schemas.microsoft.com/office/drawing/2014/main" id="{771EB76C-D9D1-3E5B-7891-99898E6B7835}"/>
                  </a:ext>
                </a:extLst>
              </p:cNvPr>
              <p:cNvGrpSpPr/>
              <p:nvPr/>
            </p:nvGrpSpPr>
            <p:grpSpPr>
              <a:xfrm>
                <a:off x="533852" y="5191368"/>
                <a:ext cx="852798" cy="316529"/>
                <a:chOff x="536392" y="5490892"/>
                <a:chExt cx="852798" cy="316529"/>
              </a:xfrm>
            </p:grpSpPr>
            <p:sp>
              <p:nvSpPr>
                <p:cNvPr id="231" name="TextBox 230">
                  <a:extLst>
                    <a:ext uri="{FF2B5EF4-FFF2-40B4-BE49-F238E27FC236}">
                      <a16:creationId xmlns:a16="http://schemas.microsoft.com/office/drawing/2014/main" id="{660846AC-9296-7A43-3FCB-0C8FECC9F49E}"/>
                    </a:ext>
                  </a:extLst>
                </p:cNvPr>
                <p:cNvSpPr txBox="1"/>
                <p:nvPr/>
              </p:nvSpPr>
              <p:spPr>
                <a:xfrm>
                  <a:off x="536392" y="5622755"/>
                  <a:ext cx="852798" cy="184666"/>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게임 활동에 </a:t>
                  </a:r>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최선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다하고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규칙</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지킨다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2" name="TextBox 231">
                  <a:extLst>
                    <a:ext uri="{FF2B5EF4-FFF2-40B4-BE49-F238E27FC236}">
                      <a16:creationId xmlns:a16="http://schemas.microsoft.com/office/drawing/2014/main" id="{B7268D1F-8FA8-AF72-93E4-447FAAB03E07}"/>
                    </a:ext>
                  </a:extLst>
                </p:cNvPr>
                <p:cNvSpPr txBox="1"/>
                <p:nvPr/>
              </p:nvSpPr>
              <p:spPr>
                <a:xfrm>
                  <a:off x="536392" y="5490892"/>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02-09</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33" name="그룹 232">
                <a:extLst>
                  <a:ext uri="{FF2B5EF4-FFF2-40B4-BE49-F238E27FC236}">
                    <a16:creationId xmlns:a16="http://schemas.microsoft.com/office/drawing/2014/main" id="{7C8C5B43-E781-F568-563D-9E9EF90538AC}"/>
                  </a:ext>
                </a:extLst>
              </p:cNvPr>
              <p:cNvGrpSpPr/>
              <p:nvPr/>
            </p:nvGrpSpPr>
            <p:grpSpPr>
              <a:xfrm>
                <a:off x="533852" y="5571374"/>
                <a:ext cx="904094" cy="501195"/>
                <a:chOff x="536392" y="5490892"/>
                <a:chExt cx="904094" cy="501195"/>
              </a:xfrm>
            </p:grpSpPr>
            <p:sp>
              <p:nvSpPr>
                <p:cNvPr id="234" name="TextBox 233">
                  <a:extLst>
                    <a:ext uri="{FF2B5EF4-FFF2-40B4-BE49-F238E27FC236}">
                      <a16:creationId xmlns:a16="http://schemas.microsoft.com/office/drawing/2014/main" id="{06F2FCBF-D0C9-D525-5808-7A0927742ABE}"/>
                    </a:ext>
                  </a:extLst>
                </p:cNvPr>
                <p:cNvSpPr txBox="1"/>
                <p:nvPr/>
              </p:nvSpPr>
              <p:spPr>
                <a:xfrm>
                  <a:off x="536392" y="5622755"/>
                  <a:ext cx="904094"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다양한 스포츠 환경에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개방적인 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갖고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적극적이고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안전하게</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활동에</a:t>
                  </a:r>
                  <a:r>
                    <a:rPr lang="ko-KR" altLang="en-US" sz="600" dirty="0">
                      <a:ln>
                        <a:solidFill>
                          <a:schemeClr val="accent1">
                            <a:shade val="50000"/>
                            <a:alpha val="0"/>
                          </a:schemeClr>
                        </a:solidFill>
                      </a:ln>
                      <a:solidFill>
                        <a:srgbClr val="D98509"/>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참여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5" name="TextBox 234">
                  <a:extLst>
                    <a:ext uri="{FF2B5EF4-FFF2-40B4-BE49-F238E27FC236}">
                      <a16:creationId xmlns:a16="http://schemas.microsoft.com/office/drawing/2014/main" id="{446ED16E-0F9D-BB5C-1BBA-7A76C0FA64A0}"/>
                    </a:ext>
                  </a:extLst>
                </p:cNvPr>
                <p:cNvSpPr txBox="1"/>
                <p:nvPr/>
              </p:nvSpPr>
              <p:spPr>
                <a:xfrm>
                  <a:off x="536392" y="5490892"/>
                  <a:ext cx="400751" cy="107722"/>
                </a:xfrm>
                <a:prstGeom prst="rect">
                  <a:avLst/>
                </a:prstGeom>
                <a:noFill/>
              </p:spPr>
              <p:txBody>
                <a:bodyPr wrap="none" lIns="0" tIns="0" rIns="0" bIns="0" rtlCol="0" anchor="ctr">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02-10</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3" name="그룹 22">
              <a:extLst>
                <a:ext uri="{FF2B5EF4-FFF2-40B4-BE49-F238E27FC236}">
                  <a16:creationId xmlns:a16="http://schemas.microsoft.com/office/drawing/2014/main" id="{99C5B33F-551E-3889-90A8-0C1034484782}"/>
                </a:ext>
              </a:extLst>
            </p:cNvPr>
            <p:cNvGrpSpPr/>
            <p:nvPr/>
          </p:nvGrpSpPr>
          <p:grpSpPr>
            <a:xfrm>
              <a:off x="4229379" y="2534294"/>
              <a:ext cx="948978" cy="3137407"/>
              <a:chOff x="4229379" y="2534294"/>
              <a:chExt cx="948978" cy="3137407"/>
            </a:xfrm>
          </p:grpSpPr>
          <p:grpSp>
            <p:nvGrpSpPr>
              <p:cNvPr id="236" name="그룹 235">
                <a:extLst>
                  <a:ext uri="{FF2B5EF4-FFF2-40B4-BE49-F238E27FC236}">
                    <a16:creationId xmlns:a16="http://schemas.microsoft.com/office/drawing/2014/main" id="{F6ADA118-149E-B69A-C79F-9746D294090E}"/>
                  </a:ext>
                </a:extLst>
              </p:cNvPr>
              <p:cNvGrpSpPr/>
              <p:nvPr/>
            </p:nvGrpSpPr>
            <p:grpSpPr>
              <a:xfrm>
                <a:off x="4229379" y="2534294"/>
                <a:ext cx="904094" cy="324223"/>
                <a:chOff x="3254019" y="2200809"/>
                <a:chExt cx="904094" cy="324223"/>
              </a:xfrm>
            </p:grpSpPr>
            <p:sp>
              <p:nvSpPr>
                <p:cNvPr id="237" name="TextBox 236">
                  <a:extLst>
                    <a:ext uri="{FF2B5EF4-FFF2-40B4-BE49-F238E27FC236}">
                      <a16:creationId xmlns:a16="http://schemas.microsoft.com/office/drawing/2014/main" id="{11465468-28A0-3FE9-71F5-0758C47F7773}"/>
                    </a:ext>
                  </a:extLst>
                </p:cNvPr>
                <p:cNvSpPr txBox="1"/>
                <p:nvPr/>
              </p:nvSpPr>
              <p:spPr>
                <a:xfrm>
                  <a:off x="3254019" y="2340366"/>
                  <a:ext cx="904094" cy="184666"/>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 스포츠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문화의 개념과</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특성</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38" name="TextBox 237">
                  <a:extLst>
                    <a:ext uri="{FF2B5EF4-FFF2-40B4-BE49-F238E27FC236}">
                      <a16:creationId xmlns:a16="http://schemas.microsoft.com/office/drawing/2014/main" id="{F3B9D1C3-9BCB-92B7-DA9B-EF6CA9B80B2F}"/>
                    </a:ext>
                  </a:extLst>
                </p:cNvPr>
                <p:cNvSpPr txBox="1"/>
                <p:nvPr/>
              </p:nvSpPr>
              <p:spPr>
                <a:xfrm>
                  <a:off x="3254019" y="2200809"/>
                  <a:ext cx="633187"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39" name="그룹 238">
                <a:extLst>
                  <a:ext uri="{FF2B5EF4-FFF2-40B4-BE49-F238E27FC236}">
                    <a16:creationId xmlns:a16="http://schemas.microsoft.com/office/drawing/2014/main" id="{816D6C71-D5CB-5F81-A0EE-D77F271C9222}"/>
                  </a:ext>
                </a:extLst>
              </p:cNvPr>
              <p:cNvGrpSpPr/>
              <p:nvPr/>
            </p:nvGrpSpPr>
            <p:grpSpPr>
              <a:xfrm>
                <a:off x="4229379" y="2982535"/>
                <a:ext cx="923330" cy="508889"/>
                <a:chOff x="3254019" y="2200809"/>
                <a:chExt cx="923330" cy="508889"/>
              </a:xfrm>
            </p:grpSpPr>
            <p:sp>
              <p:nvSpPr>
                <p:cNvPr id="240" name="TextBox 239">
                  <a:extLst>
                    <a:ext uri="{FF2B5EF4-FFF2-40B4-BE49-F238E27FC236}">
                      <a16:creationId xmlns:a16="http://schemas.microsoft.com/office/drawing/2014/main" id="{7A54E028-FC3C-B71C-D465-E7C8D9312154}"/>
                    </a:ext>
                  </a:extLst>
                </p:cNvPr>
                <p:cNvSpPr txBox="1"/>
                <p:nvPr/>
              </p:nvSpPr>
              <p:spPr>
                <a:xfrm>
                  <a:off x="3254019" y="2340366"/>
                  <a:ext cx="923330"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 스포츠 문화의 개념과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특성을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스포츠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환경에 대한 생태 감수성</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실천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41" name="TextBox 240">
                  <a:extLst>
                    <a:ext uri="{FF2B5EF4-FFF2-40B4-BE49-F238E27FC236}">
                      <a16:creationId xmlns:a16="http://schemas.microsoft.com/office/drawing/2014/main" id="{D17174A9-BB9E-99A8-1EE6-EC20C8791A3D}"/>
                    </a:ext>
                  </a:extLst>
                </p:cNvPr>
                <p:cNvSpPr txBox="1"/>
                <p:nvPr/>
              </p:nvSpPr>
              <p:spPr>
                <a:xfrm>
                  <a:off x="3254019" y="2200809"/>
                  <a:ext cx="633187"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1-03-01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42" name="그룹 241">
                <a:extLst>
                  <a:ext uri="{FF2B5EF4-FFF2-40B4-BE49-F238E27FC236}">
                    <a16:creationId xmlns:a16="http://schemas.microsoft.com/office/drawing/2014/main" id="{6BFF2DF1-39FF-C132-B0B1-48C269E133E7}"/>
                  </a:ext>
                </a:extLst>
              </p:cNvPr>
              <p:cNvGrpSpPr/>
              <p:nvPr/>
            </p:nvGrpSpPr>
            <p:grpSpPr>
              <a:xfrm>
                <a:off x="4229379" y="3615442"/>
                <a:ext cx="923330" cy="508889"/>
                <a:chOff x="3254019" y="2200809"/>
                <a:chExt cx="923330" cy="508889"/>
              </a:xfrm>
            </p:grpSpPr>
            <p:sp>
              <p:nvSpPr>
                <p:cNvPr id="243" name="TextBox 242">
                  <a:extLst>
                    <a:ext uri="{FF2B5EF4-FFF2-40B4-BE49-F238E27FC236}">
                      <a16:creationId xmlns:a16="http://schemas.microsoft.com/office/drawing/2014/main" id="{26BE021B-F416-2634-1550-AD42E08969E8}"/>
                    </a:ext>
                  </a:extLst>
                </p:cNvPr>
                <p:cNvSpPr txBox="1"/>
                <p:nvPr/>
              </p:nvSpPr>
              <p:spPr>
                <a:xfrm>
                  <a:off x="3254019" y="2340366"/>
                  <a:ext cx="923330"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 스포츠 문화의 개념과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특성을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지속적인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경기 참여를 통해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신체적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err="1">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자기효능감</a:t>
                  </a:r>
                  <a:r>
                    <a:rPr lang="ko-KR" altLang="en-US" sz="6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높인다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44" name="TextBox 243">
                  <a:extLst>
                    <a:ext uri="{FF2B5EF4-FFF2-40B4-BE49-F238E27FC236}">
                      <a16:creationId xmlns:a16="http://schemas.microsoft.com/office/drawing/2014/main" id="{FD5F89B6-3C9D-1363-4583-AA5830184096}"/>
                    </a:ext>
                  </a:extLst>
                </p:cNvPr>
                <p:cNvSpPr txBox="1"/>
                <p:nvPr/>
              </p:nvSpPr>
              <p:spPr>
                <a:xfrm>
                  <a:off x="3254019" y="2200809"/>
                  <a:ext cx="633187"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45" name="그룹 244">
                <a:extLst>
                  <a:ext uri="{FF2B5EF4-FFF2-40B4-BE49-F238E27FC236}">
                    <a16:creationId xmlns:a16="http://schemas.microsoft.com/office/drawing/2014/main" id="{98518495-A62A-E52F-6C0A-F54FB46335CC}"/>
                  </a:ext>
                </a:extLst>
              </p:cNvPr>
              <p:cNvGrpSpPr/>
              <p:nvPr/>
            </p:nvGrpSpPr>
            <p:grpSpPr>
              <a:xfrm>
                <a:off x="4229379" y="4248349"/>
                <a:ext cx="948978" cy="637798"/>
                <a:chOff x="3254019" y="2200809"/>
                <a:chExt cx="948978" cy="637798"/>
              </a:xfrm>
            </p:grpSpPr>
            <p:sp>
              <p:nvSpPr>
                <p:cNvPr id="246" name="TextBox 245">
                  <a:extLst>
                    <a:ext uri="{FF2B5EF4-FFF2-40B4-BE49-F238E27FC236}">
                      <a16:creationId xmlns:a16="http://schemas.microsoft.com/office/drawing/2014/main" id="{F90BCBC5-6B1E-F903-3232-EAEC19A2C43E}"/>
                    </a:ext>
                  </a:extLst>
                </p:cNvPr>
                <p:cNvSpPr txBox="1"/>
                <p:nvPr/>
              </p:nvSpPr>
              <p:spPr>
                <a:xfrm>
                  <a:off x="3254019" y="2469275"/>
                  <a:ext cx="923330"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경기 기능을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과학적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원리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따라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적극적으로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개선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47" name="TextBox 246">
                  <a:extLst>
                    <a:ext uri="{FF2B5EF4-FFF2-40B4-BE49-F238E27FC236}">
                      <a16:creationId xmlns:a16="http://schemas.microsoft.com/office/drawing/2014/main" id="{9125E705-EB25-A76F-DF21-9ECBEEF1EBF7}"/>
                    </a:ext>
                  </a:extLst>
                </p:cNvPr>
                <p:cNvSpPr txBox="1"/>
                <p:nvPr/>
              </p:nvSpPr>
              <p:spPr>
                <a:xfrm>
                  <a:off x="3254019" y="2200809"/>
                  <a:ext cx="948978" cy="215444"/>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1-02-02, 03-02</a:t>
                  </a:r>
                </a:p>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2-02-02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48" name="그룹 247">
                <a:extLst>
                  <a:ext uri="{FF2B5EF4-FFF2-40B4-BE49-F238E27FC236}">
                    <a16:creationId xmlns:a16="http://schemas.microsoft.com/office/drawing/2014/main" id="{5A3C6970-DE3C-A191-3E61-46E879930267}"/>
                  </a:ext>
                </a:extLst>
              </p:cNvPr>
              <p:cNvGrpSpPr/>
              <p:nvPr/>
            </p:nvGrpSpPr>
            <p:grpSpPr>
              <a:xfrm>
                <a:off x="4229379" y="5010163"/>
                <a:ext cx="948978" cy="661538"/>
                <a:chOff x="3254019" y="2329718"/>
                <a:chExt cx="948978" cy="661538"/>
              </a:xfrm>
            </p:grpSpPr>
            <p:sp>
              <p:nvSpPr>
                <p:cNvPr id="249" name="TextBox 248">
                  <a:extLst>
                    <a:ext uri="{FF2B5EF4-FFF2-40B4-BE49-F238E27FC236}">
                      <a16:creationId xmlns:a16="http://schemas.microsoft.com/office/drawing/2014/main" id="{C88CFAF2-B6AF-69BE-5D8D-BD3C6A37C98F}"/>
                    </a:ext>
                  </a:extLst>
                </p:cNvPr>
                <p:cNvSpPr txBox="1"/>
                <p:nvPr/>
              </p:nvSpPr>
              <p:spPr>
                <a:xfrm>
                  <a:off x="3254019" y="2621924"/>
                  <a:ext cx="852798"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생태형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경기 방법 및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전략을 이해하고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경기 상황에 맞게</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응용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50" name="TextBox 249">
                  <a:extLst>
                    <a:ext uri="{FF2B5EF4-FFF2-40B4-BE49-F238E27FC236}">
                      <a16:creationId xmlns:a16="http://schemas.microsoft.com/office/drawing/2014/main" id="{12DDC1AC-A6AD-6854-B275-02D36F5593AD}"/>
                    </a:ext>
                  </a:extLst>
                </p:cNvPr>
                <p:cNvSpPr txBox="1"/>
                <p:nvPr/>
              </p:nvSpPr>
              <p:spPr>
                <a:xfrm>
                  <a:off x="3254019" y="2329718"/>
                  <a:ext cx="948978" cy="215444"/>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1-02-03, 03-03</a:t>
                  </a:r>
                </a:p>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2-02-03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4" name="그룹 23">
              <a:extLst>
                <a:ext uri="{FF2B5EF4-FFF2-40B4-BE49-F238E27FC236}">
                  <a16:creationId xmlns:a16="http://schemas.microsoft.com/office/drawing/2014/main" id="{CC84EEFE-14A9-FF3B-A790-725D14F2092A}"/>
                </a:ext>
              </a:extLst>
            </p:cNvPr>
            <p:cNvGrpSpPr/>
            <p:nvPr/>
          </p:nvGrpSpPr>
          <p:grpSpPr>
            <a:xfrm>
              <a:off x="6480735" y="2534294"/>
              <a:ext cx="891270" cy="3535088"/>
              <a:chOff x="6480735" y="2534294"/>
              <a:chExt cx="891270" cy="3535088"/>
            </a:xfrm>
          </p:grpSpPr>
          <p:grpSp>
            <p:nvGrpSpPr>
              <p:cNvPr id="266" name="그룹 265">
                <a:extLst>
                  <a:ext uri="{FF2B5EF4-FFF2-40B4-BE49-F238E27FC236}">
                    <a16:creationId xmlns:a16="http://schemas.microsoft.com/office/drawing/2014/main" id="{7EA03D75-64A6-2672-9092-B80E1531D62B}"/>
                  </a:ext>
                </a:extLst>
              </p:cNvPr>
              <p:cNvGrpSpPr/>
              <p:nvPr/>
            </p:nvGrpSpPr>
            <p:grpSpPr>
              <a:xfrm>
                <a:off x="6480735" y="2534294"/>
                <a:ext cx="872034" cy="508889"/>
                <a:chOff x="3254019" y="2200809"/>
                <a:chExt cx="872034" cy="508889"/>
              </a:xfrm>
            </p:grpSpPr>
            <p:sp>
              <p:nvSpPr>
                <p:cNvPr id="267" name="TextBox 266">
                  <a:extLst>
                    <a:ext uri="{FF2B5EF4-FFF2-40B4-BE49-F238E27FC236}">
                      <a16:creationId xmlns:a16="http://schemas.microsoft.com/office/drawing/2014/main" id="{06FBE88B-7782-8C0E-2C59-655D39FDD01A}"/>
                    </a:ext>
                  </a:extLst>
                </p:cNvPr>
                <p:cNvSpPr txBox="1"/>
                <p:nvPr/>
              </p:nvSpPr>
              <p:spPr>
                <a:xfrm>
                  <a:off x="3254019" y="2340366"/>
                  <a:ext cx="872034"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인문 문화</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 개념 및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특성을 이해하고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스포츠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대회</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다양한 방식으로 </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참여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68" name="TextBox 267">
                  <a:extLst>
                    <a:ext uri="{FF2B5EF4-FFF2-40B4-BE49-F238E27FC236}">
                      <a16:creationId xmlns:a16="http://schemas.microsoft.com/office/drawing/2014/main" id="{BF7864E6-EA13-EDE7-0DCF-6860C35C2E0C}"/>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69" name="그룹 268">
                <a:extLst>
                  <a:ext uri="{FF2B5EF4-FFF2-40B4-BE49-F238E27FC236}">
                    <a16:creationId xmlns:a16="http://schemas.microsoft.com/office/drawing/2014/main" id="{9CDC045C-8088-2D3E-750A-7ADB833DF1A9}"/>
                  </a:ext>
                </a:extLst>
              </p:cNvPr>
              <p:cNvGrpSpPr/>
              <p:nvPr/>
            </p:nvGrpSpPr>
            <p:grpSpPr>
              <a:xfrm>
                <a:off x="6480735" y="3139534"/>
                <a:ext cx="852798" cy="416556"/>
                <a:chOff x="3254019" y="2200809"/>
                <a:chExt cx="852798" cy="416556"/>
              </a:xfrm>
            </p:grpSpPr>
            <p:sp>
              <p:nvSpPr>
                <p:cNvPr id="270" name="TextBox 269">
                  <a:extLst>
                    <a:ext uri="{FF2B5EF4-FFF2-40B4-BE49-F238E27FC236}">
                      <a16:creationId xmlns:a16="http://schemas.microsoft.com/office/drawing/2014/main" id="{4921D184-DB16-6CB9-A6C1-372EF9F93C4C}"/>
                    </a:ext>
                  </a:extLst>
                </p:cNvPr>
                <p:cNvSpPr txBox="1"/>
                <p:nvPr/>
              </p:nvSpPr>
              <p:spPr>
                <a:xfrm>
                  <a:off x="3254019" y="2340366"/>
                  <a:ext cx="852798"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역사와 철학</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탐구하고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문화를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비판적으로 분석</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71" name="TextBox 270">
                  <a:extLst>
                    <a:ext uri="{FF2B5EF4-FFF2-40B4-BE49-F238E27FC236}">
                      <a16:creationId xmlns:a16="http://schemas.microsoft.com/office/drawing/2014/main" id="{B8F08A7E-1325-7724-16BA-DE99EB162520}"/>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72" name="그룹 271">
                <a:extLst>
                  <a:ext uri="{FF2B5EF4-FFF2-40B4-BE49-F238E27FC236}">
                    <a16:creationId xmlns:a16="http://schemas.microsoft.com/office/drawing/2014/main" id="{82F1A96F-F5EE-C381-F78E-198CC0E0E896}"/>
                  </a:ext>
                </a:extLst>
              </p:cNvPr>
              <p:cNvGrpSpPr/>
              <p:nvPr/>
            </p:nvGrpSpPr>
            <p:grpSpPr>
              <a:xfrm>
                <a:off x="6480735" y="3652441"/>
                <a:ext cx="891270" cy="508889"/>
                <a:chOff x="3254019" y="2200809"/>
                <a:chExt cx="891270" cy="508889"/>
              </a:xfrm>
            </p:grpSpPr>
            <p:sp>
              <p:nvSpPr>
                <p:cNvPr id="273" name="TextBox 272">
                  <a:extLst>
                    <a:ext uri="{FF2B5EF4-FFF2-40B4-BE49-F238E27FC236}">
                      <a16:creationId xmlns:a16="http://schemas.microsoft.com/office/drawing/2014/main" id="{35935EBE-B48A-B2F4-66AE-5669C14B0C84}"/>
                    </a:ext>
                  </a:extLst>
                </p:cNvPr>
                <p:cNvSpPr txBox="1"/>
                <p:nvPr/>
              </p:nvSpPr>
              <p:spPr>
                <a:xfrm>
                  <a:off x="3254019" y="2340366"/>
                  <a:ext cx="891270"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스포츠를 주제로 한 다양한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문학과 예술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비교</a:t>
                  </a:r>
                  <a:r>
                    <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인문 문화 분야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진로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설계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74" name="TextBox 273">
                  <a:extLst>
                    <a:ext uri="{FF2B5EF4-FFF2-40B4-BE49-F238E27FC236}">
                      <a16:creationId xmlns:a16="http://schemas.microsoft.com/office/drawing/2014/main" id="{691C148B-2F69-97DB-39A1-01EC993985C6}"/>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75" name="그룹 274">
                <a:extLst>
                  <a:ext uri="{FF2B5EF4-FFF2-40B4-BE49-F238E27FC236}">
                    <a16:creationId xmlns:a16="http://schemas.microsoft.com/office/drawing/2014/main" id="{F25FC0E6-99D5-BF9A-6615-7C49344FEC0A}"/>
                  </a:ext>
                </a:extLst>
              </p:cNvPr>
              <p:cNvGrpSpPr/>
              <p:nvPr/>
            </p:nvGrpSpPr>
            <p:grpSpPr>
              <a:xfrm>
                <a:off x="6480735" y="4257681"/>
                <a:ext cx="872034" cy="508889"/>
                <a:chOff x="3254019" y="2200809"/>
                <a:chExt cx="872034" cy="508889"/>
              </a:xfrm>
            </p:grpSpPr>
            <p:sp>
              <p:nvSpPr>
                <p:cNvPr id="276" name="TextBox 275">
                  <a:extLst>
                    <a:ext uri="{FF2B5EF4-FFF2-40B4-BE49-F238E27FC236}">
                      <a16:creationId xmlns:a16="http://schemas.microsoft.com/office/drawing/2014/main" id="{3D0CB61D-CD92-4870-97CE-4CF96ABD253F}"/>
                    </a:ext>
                  </a:extLst>
                </p:cNvPr>
                <p:cNvSpPr txBox="1"/>
                <p:nvPr/>
              </p:nvSpPr>
              <p:spPr>
                <a:xfrm>
                  <a:off x="3254019" y="2340366"/>
                  <a:ext cx="872034"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경기 문화</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 개념 및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특성을 이해하고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대회에</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다양한 역할로 참여</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77" name="TextBox 276">
                  <a:extLst>
                    <a:ext uri="{FF2B5EF4-FFF2-40B4-BE49-F238E27FC236}">
                      <a16:creationId xmlns:a16="http://schemas.microsoft.com/office/drawing/2014/main" id="{06B94617-E1A9-94A3-A22C-F36C08049853}"/>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78" name="그룹 277">
                <a:extLst>
                  <a:ext uri="{FF2B5EF4-FFF2-40B4-BE49-F238E27FC236}">
                    <a16:creationId xmlns:a16="http://schemas.microsoft.com/office/drawing/2014/main" id="{6518C5E6-8CAC-2855-C904-4A61A43FF4A0}"/>
                  </a:ext>
                </a:extLst>
              </p:cNvPr>
              <p:cNvGrpSpPr/>
              <p:nvPr/>
            </p:nvGrpSpPr>
            <p:grpSpPr>
              <a:xfrm>
                <a:off x="6480735" y="4862921"/>
                <a:ext cx="872034" cy="601222"/>
                <a:chOff x="3254019" y="2200809"/>
                <a:chExt cx="872034" cy="601222"/>
              </a:xfrm>
            </p:grpSpPr>
            <p:sp>
              <p:nvSpPr>
                <p:cNvPr id="279" name="TextBox 278">
                  <a:extLst>
                    <a:ext uri="{FF2B5EF4-FFF2-40B4-BE49-F238E27FC236}">
                      <a16:creationId xmlns:a16="http://schemas.microsoft.com/office/drawing/2014/main" id="{EB69BE6F-7E23-A46B-D9DC-84C45ACB193C}"/>
                    </a:ext>
                  </a:extLst>
                </p:cNvPr>
                <p:cNvSpPr txBox="1"/>
                <p:nvPr/>
              </p:nvSpPr>
              <p:spPr>
                <a:xfrm>
                  <a:off x="3254019" y="2340366"/>
                  <a:ext cx="872034" cy="461665"/>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경기 문화의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구성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체계 및 방법</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에 따라 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대회를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기획하고 운영</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경기 문화 분야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진로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설계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80" name="TextBox 279">
                  <a:extLst>
                    <a:ext uri="{FF2B5EF4-FFF2-40B4-BE49-F238E27FC236}">
                      <a16:creationId xmlns:a16="http://schemas.microsoft.com/office/drawing/2014/main" id="{19A553AC-1478-BC51-9734-4A709FCBFDDB}"/>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81" name="그룹 280">
                <a:extLst>
                  <a:ext uri="{FF2B5EF4-FFF2-40B4-BE49-F238E27FC236}">
                    <a16:creationId xmlns:a16="http://schemas.microsoft.com/office/drawing/2014/main" id="{1AB2B485-9A1A-C747-200E-217BE38529EF}"/>
                  </a:ext>
                </a:extLst>
              </p:cNvPr>
              <p:cNvGrpSpPr/>
              <p:nvPr/>
            </p:nvGrpSpPr>
            <p:grpSpPr>
              <a:xfrm>
                <a:off x="6480735" y="5560493"/>
                <a:ext cx="852798" cy="508889"/>
                <a:chOff x="3254019" y="2200809"/>
                <a:chExt cx="852798" cy="508889"/>
              </a:xfrm>
            </p:grpSpPr>
            <p:sp>
              <p:nvSpPr>
                <p:cNvPr id="282" name="TextBox 281">
                  <a:extLst>
                    <a:ext uri="{FF2B5EF4-FFF2-40B4-BE49-F238E27FC236}">
                      <a16:creationId xmlns:a16="http://schemas.microsoft.com/office/drawing/2014/main" id="{F68FB9ED-14F3-4FCC-9187-1C6F588C0566}"/>
                    </a:ext>
                  </a:extLst>
                </p:cNvPr>
                <p:cNvSpPr txBox="1"/>
                <p:nvPr/>
              </p:nvSpPr>
              <p:spPr>
                <a:xfrm>
                  <a:off x="3254019" y="2340366"/>
                  <a:ext cx="852798"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경기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문화의 가치</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이해하고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경기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문화를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다양한 분야와 </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접목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83" name="TextBox 282">
                  <a:extLst>
                    <a:ext uri="{FF2B5EF4-FFF2-40B4-BE49-F238E27FC236}">
                      <a16:creationId xmlns:a16="http://schemas.microsoft.com/office/drawing/2014/main" id="{CAD8253D-EA2E-D5C2-7CA2-F1ED2F613A29}"/>
                    </a:ext>
                  </a:extLst>
                </p:cNvPr>
                <p:cNvSpPr txBox="1"/>
                <p:nvPr/>
              </p:nvSpPr>
              <p:spPr>
                <a:xfrm>
                  <a:off x="3254019" y="2200809"/>
                  <a:ext cx="53860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스문</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5" name="그룹 24">
              <a:extLst>
                <a:ext uri="{FF2B5EF4-FFF2-40B4-BE49-F238E27FC236}">
                  <a16:creationId xmlns:a16="http://schemas.microsoft.com/office/drawing/2014/main" id="{BBAE9AC3-6213-E69A-05E2-8B99A94E3123}"/>
                </a:ext>
              </a:extLst>
            </p:cNvPr>
            <p:cNvGrpSpPr/>
            <p:nvPr/>
          </p:nvGrpSpPr>
          <p:grpSpPr>
            <a:xfrm>
              <a:off x="7608495" y="2534294"/>
              <a:ext cx="865622" cy="2187522"/>
              <a:chOff x="7608495" y="2534294"/>
              <a:chExt cx="865622" cy="2187522"/>
            </a:xfrm>
          </p:grpSpPr>
          <p:grpSp>
            <p:nvGrpSpPr>
              <p:cNvPr id="284" name="그룹 283">
                <a:extLst>
                  <a:ext uri="{FF2B5EF4-FFF2-40B4-BE49-F238E27FC236}">
                    <a16:creationId xmlns:a16="http://schemas.microsoft.com/office/drawing/2014/main" id="{E0E833D8-C04E-70CC-D396-107AB7645583}"/>
                  </a:ext>
                </a:extLst>
              </p:cNvPr>
              <p:cNvGrpSpPr/>
              <p:nvPr/>
            </p:nvGrpSpPr>
            <p:grpSpPr>
              <a:xfrm>
                <a:off x="7608495" y="2534294"/>
                <a:ext cx="865622" cy="785888"/>
                <a:chOff x="3254019" y="2200809"/>
                <a:chExt cx="865622" cy="785888"/>
              </a:xfrm>
            </p:grpSpPr>
            <p:sp>
              <p:nvSpPr>
                <p:cNvPr id="285" name="TextBox 284">
                  <a:extLst>
                    <a:ext uri="{FF2B5EF4-FFF2-40B4-BE49-F238E27FC236}">
                      <a16:creationId xmlns:a16="http://schemas.microsoft.com/office/drawing/2014/main" id="{0CF356AF-9554-A534-6433-39F1062A144D}"/>
                    </a:ext>
                  </a:extLst>
                </p:cNvPr>
                <p:cNvSpPr txBox="1"/>
                <p:nvPr/>
              </p:nvSpPr>
              <p:spPr>
                <a:xfrm>
                  <a:off x="3254019" y="2340366"/>
                  <a:ext cx="865622" cy="646331"/>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스포츠와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사회</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자연과학</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관계를 이해하고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현상을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심리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사회학적</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생리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역학적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이론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탐구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사회</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자연과학 분야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진로</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설계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86" name="TextBox 285">
                  <a:extLst>
                    <a:ext uri="{FF2B5EF4-FFF2-40B4-BE49-F238E27FC236}">
                      <a16:creationId xmlns:a16="http://schemas.microsoft.com/office/drawing/2014/main" id="{3E140E52-599D-1079-F512-26B626AEC6BE}"/>
                    </a:ext>
                  </a:extLst>
                </p:cNvPr>
                <p:cNvSpPr txBox="1"/>
                <p:nvPr/>
              </p:nvSpPr>
              <p:spPr>
                <a:xfrm>
                  <a:off x="3254019" y="2200809"/>
                  <a:ext cx="83195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스과</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01-01,02-01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87" name="그룹 286">
                <a:extLst>
                  <a:ext uri="{FF2B5EF4-FFF2-40B4-BE49-F238E27FC236}">
                    <a16:creationId xmlns:a16="http://schemas.microsoft.com/office/drawing/2014/main" id="{BC40B427-1F21-1BB5-904E-CC674DEB8888}"/>
                  </a:ext>
                </a:extLst>
              </p:cNvPr>
              <p:cNvGrpSpPr/>
              <p:nvPr/>
            </p:nvGrpSpPr>
            <p:grpSpPr>
              <a:xfrm>
                <a:off x="7608495" y="3465943"/>
                <a:ext cx="831959" cy="601222"/>
                <a:chOff x="3254019" y="2200809"/>
                <a:chExt cx="831959" cy="601222"/>
              </a:xfrm>
            </p:grpSpPr>
            <p:sp>
              <p:nvSpPr>
                <p:cNvPr id="288" name="TextBox 287">
                  <a:extLst>
                    <a:ext uri="{FF2B5EF4-FFF2-40B4-BE49-F238E27FC236}">
                      <a16:creationId xmlns:a16="http://schemas.microsoft.com/office/drawing/2014/main" id="{2012088C-4201-9A23-6DC1-DC61B8CF802C}"/>
                    </a:ext>
                  </a:extLst>
                </p:cNvPr>
                <p:cNvSpPr txBox="1"/>
                <p:nvPr/>
              </p:nvSpPr>
              <p:spPr>
                <a:xfrm>
                  <a:off x="3254019" y="2340366"/>
                  <a:ext cx="795089" cy="461665"/>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경기 활동에 참여</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심리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사회학적</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생리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역학적 이론</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 적용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가능성을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경기 </a:t>
                  </a:r>
                  <a:endParaRPr lang="en-US" altLang="ko-KR"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상황에 적용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89" name="TextBox 288">
                  <a:extLst>
                    <a:ext uri="{FF2B5EF4-FFF2-40B4-BE49-F238E27FC236}">
                      <a16:creationId xmlns:a16="http://schemas.microsoft.com/office/drawing/2014/main" id="{25B5D778-85A2-1AF9-E8F5-03AB11CBD989}"/>
                    </a:ext>
                  </a:extLst>
                </p:cNvPr>
                <p:cNvSpPr txBox="1"/>
                <p:nvPr/>
              </p:nvSpPr>
              <p:spPr>
                <a:xfrm>
                  <a:off x="3254019" y="2200809"/>
                  <a:ext cx="83195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스과</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01-02,02-02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90" name="그룹 289">
                <a:extLst>
                  <a:ext uri="{FF2B5EF4-FFF2-40B4-BE49-F238E27FC236}">
                    <a16:creationId xmlns:a16="http://schemas.microsoft.com/office/drawing/2014/main" id="{41D9C7D0-2898-EF25-D574-AE13026C0864}"/>
                  </a:ext>
                </a:extLst>
              </p:cNvPr>
              <p:cNvGrpSpPr/>
              <p:nvPr/>
            </p:nvGrpSpPr>
            <p:grpSpPr>
              <a:xfrm>
                <a:off x="7608495" y="4212927"/>
                <a:ext cx="833562" cy="508889"/>
                <a:chOff x="3254019" y="2200809"/>
                <a:chExt cx="833562" cy="508889"/>
              </a:xfrm>
            </p:grpSpPr>
            <p:sp>
              <p:nvSpPr>
                <p:cNvPr id="291" name="TextBox 290">
                  <a:extLst>
                    <a:ext uri="{FF2B5EF4-FFF2-40B4-BE49-F238E27FC236}">
                      <a16:creationId xmlns:a16="http://schemas.microsoft.com/office/drawing/2014/main" id="{A21F5844-5DC8-1090-338A-0754C45DC498}"/>
                    </a:ext>
                  </a:extLst>
                </p:cNvPr>
                <p:cNvSpPr txBox="1"/>
                <p:nvPr/>
              </p:nvSpPr>
              <p:spPr>
                <a:xfrm>
                  <a:off x="3254019" y="2340366"/>
                  <a:ext cx="833562"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스포츠와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심리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사회학적</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생리</a:t>
                  </a:r>
                  <a:r>
                    <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역학적 이론을 융합</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하는 태도와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과학적 안목</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발휘</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92" name="TextBox 291">
                  <a:extLst>
                    <a:ext uri="{FF2B5EF4-FFF2-40B4-BE49-F238E27FC236}">
                      <a16:creationId xmlns:a16="http://schemas.microsoft.com/office/drawing/2014/main" id="{940D4DEC-EA28-0108-E1F4-4CC01664EE8B}"/>
                    </a:ext>
                  </a:extLst>
                </p:cNvPr>
                <p:cNvSpPr txBox="1"/>
                <p:nvPr/>
              </p:nvSpPr>
              <p:spPr>
                <a:xfrm>
                  <a:off x="3254019" y="2200809"/>
                  <a:ext cx="831959"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스과</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01-03,02-03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20" name="그룹 19">
              <a:extLst>
                <a:ext uri="{FF2B5EF4-FFF2-40B4-BE49-F238E27FC236}">
                  <a16:creationId xmlns:a16="http://schemas.microsoft.com/office/drawing/2014/main" id="{D34A59AC-AE42-3407-E27E-6D3252735A1C}"/>
                </a:ext>
              </a:extLst>
            </p:cNvPr>
            <p:cNvGrpSpPr/>
            <p:nvPr/>
          </p:nvGrpSpPr>
          <p:grpSpPr>
            <a:xfrm>
              <a:off x="5358946" y="2534294"/>
              <a:ext cx="948978" cy="3178637"/>
              <a:chOff x="5358946" y="2534294"/>
              <a:chExt cx="948978" cy="3178637"/>
            </a:xfrm>
          </p:grpSpPr>
          <p:grpSp>
            <p:nvGrpSpPr>
              <p:cNvPr id="251" name="그룹 250">
                <a:extLst>
                  <a:ext uri="{FF2B5EF4-FFF2-40B4-BE49-F238E27FC236}">
                    <a16:creationId xmlns:a16="http://schemas.microsoft.com/office/drawing/2014/main" id="{DAD9033C-0FD5-5CC6-4406-819142D4CF1A}"/>
                  </a:ext>
                </a:extLst>
              </p:cNvPr>
              <p:cNvGrpSpPr/>
              <p:nvPr/>
            </p:nvGrpSpPr>
            <p:grpSpPr>
              <a:xfrm>
                <a:off x="5358946" y="2534294"/>
                <a:ext cx="948978" cy="689135"/>
                <a:chOff x="3254019" y="2200809"/>
                <a:chExt cx="948978" cy="689135"/>
              </a:xfrm>
            </p:grpSpPr>
            <p:sp>
              <p:nvSpPr>
                <p:cNvPr id="252" name="TextBox 251">
                  <a:extLst>
                    <a:ext uri="{FF2B5EF4-FFF2-40B4-BE49-F238E27FC236}">
                      <a16:creationId xmlns:a16="http://schemas.microsoft.com/office/drawing/2014/main" id="{033CE673-BF1D-D12F-8430-0BF5F9CB2AC8}"/>
                    </a:ext>
                  </a:extLst>
                </p:cNvPr>
                <p:cNvSpPr txBox="1"/>
                <p:nvPr/>
              </p:nvSpPr>
              <p:spPr>
                <a:xfrm>
                  <a:off x="3254019" y="2520612"/>
                  <a:ext cx="833562" cy="369332"/>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스포츠의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문화</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이해하고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존중</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스포츠퍼슨십을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실천한다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253" name="TextBox 252">
                  <a:extLst>
                    <a:ext uri="{FF2B5EF4-FFF2-40B4-BE49-F238E27FC236}">
                      <a16:creationId xmlns:a16="http://schemas.microsoft.com/office/drawing/2014/main" id="{88CE3E44-1C1C-FF96-A3DC-70A960709E69}"/>
                    </a:ext>
                  </a:extLst>
                </p:cNvPr>
                <p:cNvSpPr txBox="1"/>
                <p:nvPr/>
              </p:nvSpPr>
              <p:spPr>
                <a:xfrm>
                  <a:off x="3254019" y="2200809"/>
                  <a:ext cx="948978" cy="215444"/>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1-01-01</a:t>
                  </a:r>
                </a:p>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2-01-01, 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54" name="그룹 253">
                <a:extLst>
                  <a:ext uri="{FF2B5EF4-FFF2-40B4-BE49-F238E27FC236}">
                    <a16:creationId xmlns:a16="http://schemas.microsoft.com/office/drawing/2014/main" id="{F98EA8B5-E93D-76EC-8CF9-984E466C8B04}"/>
                  </a:ext>
                </a:extLst>
              </p:cNvPr>
              <p:cNvGrpSpPr/>
              <p:nvPr/>
            </p:nvGrpSpPr>
            <p:grpSpPr>
              <a:xfrm>
                <a:off x="5358946" y="3368128"/>
                <a:ext cx="904094" cy="416556"/>
                <a:chOff x="3254019" y="2354315"/>
                <a:chExt cx="904094" cy="416556"/>
              </a:xfrm>
            </p:grpSpPr>
            <p:sp>
              <p:nvSpPr>
                <p:cNvPr id="255" name="TextBox 254">
                  <a:extLst>
                    <a:ext uri="{FF2B5EF4-FFF2-40B4-BE49-F238E27FC236}">
                      <a16:creationId xmlns:a16="http://schemas.microsoft.com/office/drawing/2014/main" id="{2939015D-E658-1259-9845-6CBA2B008EE8}"/>
                    </a:ext>
                  </a:extLst>
                </p:cNvPr>
                <p:cNvSpPr txBox="1"/>
                <p:nvPr/>
              </p:nvSpPr>
              <p:spPr>
                <a:xfrm>
                  <a:off x="3254019" y="2493872"/>
                  <a:ext cx="904094" cy="276999"/>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자연환경형 스포츠의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문화를 이해하고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존중</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하며</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환경친화적 태도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실천한다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56" name="TextBox 255">
                  <a:extLst>
                    <a:ext uri="{FF2B5EF4-FFF2-40B4-BE49-F238E27FC236}">
                      <a16:creationId xmlns:a16="http://schemas.microsoft.com/office/drawing/2014/main" id="{E4F5F259-8235-5E79-3F36-BCFA3EC51E08}"/>
                    </a:ext>
                  </a:extLst>
                </p:cNvPr>
                <p:cNvSpPr txBox="1"/>
                <p:nvPr/>
              </p:nvSpPr>
              <p:spPr>
                <a:xfrm>
                  <a:off x="3254019" y="2354315"/>
                  <a:ext cx="633187" cy="107722"/>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1-02-01</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60" name="그룹 259">
                <a:extLst>
                  <a:ext uri="{FF2B5EF4-FFF2-40B4-BE49-F238E27FC236}">
                    <a16:creationId xmlns:a16="http://schemas.microsoft.com/office/drawing/2014/main" id="{65898821-60D4-E386-E3E7-3F4D98D139FB}"/>
                  </a:ext>
                </a:extLst>
              </p:cNvPr>
              <p:cNvGrpSpPr/>
              <p:nvPr/>
            </p:nvGrpSpPr>
            <p:grpSpPr>
              <a:xfrm>
                <a:off x="5358946" y="4875360"/>
                <a:ext cx="948978" cy="837571"/>
                <a:chOff x="3254019" y="2501277"/>
                <a:chExt cx="948978" cy="837571"/>
              </a:xfrm>
            </p:grpSpPr>
            <p:sp>
              <p:nvSpPr>
                <p:cNvPr id="261" name="TextBox 260">
                  <a:extLst>
                    <a:ext uri="{FF2B5EF4-FFF2-40B4-BE49-F238E27FC236}">
                      <a16:creationId xmlns:a16="http://schemas.microsoft.com/office/drawing/2014/main" id="{62B5FFD7-7D88-4073-E4F7-F66BC1628549}"/>
                    </a:ext>
                  </a:extLst>
                </p:cNvPr>
                <p:cNvSpPr txBox="1"/>
                <p:nvPr/>
              </p:nvSpPr>
              <p:spPr>
                <a:xfrm>
                  <a:off x="3254019" y="2784850"/>
                  <a:ext cx="872034" cy="553998"/>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자연형 스포츠의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경기 수행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능력</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a:t>
                  </a:r>
                  <a:r>
                    <a:rPr lang="ko-KR" altLang="en-US" sz="6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고도화</a:t>
                  </a:r>
                  <a:r>
                    <a:rPr lang="ko-KR" altLang="en-US" sz="6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스포츠 </a:t>
                  </a:r>
                  <a:endParaRPr lang="en-US" altLang="ko-KR"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수행에 대한 유능감</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높이고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경기 전략</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창의적으로 발전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시킨다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62" name="TextBox 261">
                  <a:extLst>
                    <a:ext uri="{FF2B5EF4-FFF2-40B4-BE49-F238E27FC236}">
                      <a16:creationId xmlns:a16="http://schemas.microsoft.com/office/drawing/2014/main" id="{45DDBB04-86EC-7AEF-0E01-5073C13D0DFA}"/>
                    </a:ext>
                  </a:extLst>
                </p:cNvPr>
                <p:cNvSpPr txBox="1"/>
                <p:nvPr/>
              </p:nvSpPr>
              <p:spPr>
                <a:xfrm>
                  <a:off x="3254019" y="2501277"/>
                  <a:ext cx="948978" cy="215444"/>
                </a:xfrm>
                <a:prstGeom prst="rect">
                  <a:avLst/>
                </a:prstGeom>
                <a:noFill/>
              </p:spPr>
              <p:txBody>
                <a:bodyPr wrap="none" lIns="0" tIns="0" rIns="0" bIns="0" rtlCol="0" anchor="t">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1-01-03, 02-03</a:t>
                  </a:r>
                </a:p>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2-01-03, 02-03</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7" name="그룹 16">
                <a:extLst>
                  <a:ext uri="{FF2B5EF4-FFF2-40B4-BE49-F238E27FC236}">
                    <a16:creationId xmlns:a16="http://schemas.microsoft.com/office/drawing/2014/main" id="{8AA185E2-09F3-F5C3-4136-3565531F5D1E}"/>
                  </a:ext>
                </a:extLst>
              </p:cNvPr>
              <p:cNvGrpSpPr/>
              <p:nvPr/>
            </p:nvGrpSpPr>
            <p:grpSpPr>
              <a:xfrm>
                <a:off x="5358946" y="3929383"/>
                <a:ext cx="948978" cy="801277"/>
                <a:chOff x="3254019" y="2246593"/>
                <a:chExt cx="948978" cy="801277"/>
              </a:xfrm>
            </p:grpSpPr>
            <p:sp>
              <p:nvSpPr>
                <p:cNvPr id="18" name="TextBox 17">
                  <a:extLst>
                    <a:ext uri="{FF2B5EF4-FFF2-40B4-BE49-F238E27FC236}">
                      <a16:creationId xmlns:a16="http://schemas.microsoft.com/office/drawing/2014/main" id="{CCCA4B57-E7F4-E82F-9A1F-FBB392C6C7B8}"/>
                    </a:ext>
                  </a:extLst>
                </p:cNvPr>
                <p:cNvSpPr txBox="1"/>
                <p:nvPr/>
              </p:nvSpPr>
              <p:spPr>
                <a:xfrm>
                  <a:off x="3254019" y="2493872"/>
                  <a:ext cx="884858" cy="553998"/>
                </a:xfrm>
                <a:prstGeom prst="rect">
                  <a:avLst/>
                </a:prstGeom>
                <a:noFill/>
              </p:spPr>
              <p:txBody>
                <a:bodyPr wrap="none" lIns="0" tIns="0" rIns="0" bIns="0" rtlCol="0" anchor="t">
                  <a:spAutoFit/>
                </a:bodyPr>
                <a:lstStyle/>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영역형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필드형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네트형</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생활</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자연형 스포츠에 필요한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체력</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강화하고</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경기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기능을 </a:t>
                  </a:r>
                  <a:r>
                    <a:rPr lang="ko-KR" altLang="en-US" sz="6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과학</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적으로 </a:t>
                  </a:r>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분석</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발전</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시켜 다른 기능에 </a:t>
                  </a:r>
                  <a:endPar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6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전이</a:t>
                  </a:r>
                  <a:r>
                    <a:rPr lang="ko-KR" altLang="en-US"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6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9" name="TextBox 18">
                  <a:extLst>
                    <a:ext uri="{FF2B5EF4-FFF2-40B4-BE49-F238E27FC236}">
                      <a16:creationId xmlns:a16="http://schemas.microsoft.com/office/drawing/2014/main" id="{9187F7B4-735A-FE5D-E44A-BFB7DE7C7787}"/>
                    </a:ext>
                  </a:extLst>
                </p:cNvPr>
                <p:cNvSpPr txBox="1"/>
                <p:nvPr/>
              </p:nvSpPr>
              <p:spPr>
                <a:xfrm>
                  <a:off x="3254019" y="2246593"/>
                  <a:ext cx="948978" cy="215444"/>
                </a:xfrm>
                <a:prstGeom prst="rect">
                  <a:avLst/>
                </a:prstGeom>
                <a:noFill/>
              </p:spPr>
              <p:txBody>
                <a:bodyPr wrap="none" lIns="0" tIns="0" rIns="0" bIns="0" rtlCol="0" anchor="b">
                  <a:spAutoFit/>
                </a:bodyPr>
                <a:lstStyle/>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1-01-02, 02-02</a:t>
                  </a:r>
                </a:p>
                <a:p>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7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2-10-02, 02-02</a:t>
                  </a:r>
                  <a:endParaRPr lang="ko-KR" altLang="en-US" sz="7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spTree>
    <p:extLst>
      <p:ext uri="{BB962C8B-B14F-4D97-AF65-F5344CB8AC3E}">
        <p14:creationId xmlns:p14="http://schemas.microsoft.com/office/powerpoint/2010/main" val="340527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CE015173-038E-D1CC-D86E-49CF27FEC315}"/>
              </a:ext>
            </a:extLst>
          </p:cNvPr>
          <p:cNvGraphicFramePr>
            <a:graphicFrameLocks noGrp="1"/>
          </p:cNvGraphicFramePr>
          <p:nvPr>
            <p:extLst>
              <p:ext uri="{D42A27DB-BD31-4B8C-83A1-F6EECF244321}">
                <p14:modId xmlns:p14="http://schemas.microsoft.com/office/powerpoint/2010/main" val="969233814"/>
              </p:ext>
            </p:extLst>
          </p:nvPr>
        </p:nvGraphicFramePr>
        <p:xfrm>
          <a:off x="468313" y="2079898"/>
          <a:ext cx="8207370" cy="4079118"/>
        </p:xfrm>
        <a:graphic>
          <a:graphicData uri="http://schemas.openxmlformats.org/drawingml/2006/table">
            <a:tbl>
              <a:tblPr/>
              <a:tblGrid>
                <a:gridCol w="1641474">
                  <a:extLst>
                    <a:ext uri="{9D8B030D-6E8A-4147-A177-3AD203B41FA5}">
                      <a16:colId xmlns:a16="http://schemas.microsoft.com/office/drawing/2014/main" val="2691026405"/>
                    </a:ext>
                  </a:extLst>
                </a:gridCol>
                <a:gridCol w="1641474">
                  <a:extLst>
                    <a:ext uri="{9D8B030D-6E8A-4147-A177-3AD203B41FA5}">
                      <a16:colId xmlns:a16="http://schemas.microsoft.com/office/drawing/2014/main" val="3813133584"/>
                    </a:ext>
                  </a:extLst>
                </a:gridCol>
                <a:gridCol w="1641474">
                  <a:extLst>
                    <a:ext uri="{9D8B030D-6E8A-4147-A177-3AD203B41FA5}">
                      <a16:colId xmlns:a16="http://schemas.microsoft.com/office/drawing/2014/main" val="1859948758"/>
                    </a:ext>
                  </a:extLst>
                </a:gridCol>
                <a:gridCol w="1641474">
                  <a:extLst>
                    <a:ext uri="{9D8B030D-6E8A-4147-A177-3AD203B41FA5}">
                      <a16:colId xmlns:a16="http://schemas.microsoft.com/office/drawing/2014/main" val="488307484"/>
                    </a:ext>
                  </a:extLst>
                </a:gridCol>
                <a:gridCol w="1641474">
                  <a:extLst>
                    <a:ext uri="{9D8B030D-6E8A-4147-A177-3AD203B41FA5}">
                      <a16:colId xmlns:a16="http://schemas.microsoft.com/office/drawing/2014/main" val="1621102793"/>
                    </a:ext>
                  </a:extLst>
                </a:gridCol>
              </a:tblGrid>
              <a:tr h="232251">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36000" marB="36000"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209368">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 </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 건강</a:t>
                      </a:r>
                    </a:p>
                  </a:txBody>
                  <a:tcPr marL="72000" marR="72000" marT="36000" marB="36000" anchor="ctr">
                    <a:lnL w="6350" cap="flat" cmpd="sng" algn="ctr">
                      <a:solidFill>
                        <a:srgbClr val="D4BDD9"/>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3637499">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defRPr/>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pPr>
                      <a:endParaRPr lang="ko-KR" altLang="en-US" sz="10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rgbClr val="935A9E"/>
                        </a:buClr>
                        <a:buFont typeface="Arial" panose="020B0604020202020204" pitchFamily="34" charset="0"/>
                        <a:buChar char="•"/>
                        <a:tabLst>
                          <a:tab pos="381000" algn="l"/>
                        </a:tabLst>
                      </a:pPr>
                      <a:endParaRPr lang="ko-KR" altLang="en-US" sz="10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bl>
          </a:graphicData>
        </a:graphic>
      </p:graphicFrame>
      <p:grpSp>
        <p:nvGrpSpPr>
          <p:cNvPr id="3" name="그룹 2">
            <a:extLst>
              <a:ext uri="{FF2B5EF4-FFF2-40B4-BE49-F238E27FC236}">
                <a16:creationId xmlns:a16="http://schemas.microsoft.com/office/drawing/2014/main" id="{AF88BA53-D696-5371-E84F-2F1A1817F7EF}"/>
              </a:ext>
            </a:extLst>
          </p:cNvPr>
          <p:cNvGrpSpPr/>
          <p:nvPr/>
        </p:nvGrpSpPr>
        <p:grpSpPr>
          <a:xfrm>
            <a:off x="204145" y="348573"/>
            <a:ext cx="1804874" cy="492443"/>
            <a:chOff x="204145" y="348573"/>
            <a:chExt cx="1804874" cy="492443"/>
          </a:xfrm>
        </p:grpSpPr>
        <p:sp>
          <p:nvSpPr>
            <p:cNvPr id="4" name="TextBox 3">
              <a:extLst>
                <a:ext uri="{FF2B5EF4-FFF2-40B4-BE49-F238E27FC236}">
                  <a16:creationId xmlns:a16="http://schemas.microsoft.com/office/drawing/2014/main" id="{569C8670-D81A-4334-7449-EBE2C978F85B}"/>
                </a:ext>
              </a:extLst>
            </p:cNvPr>
            <p:cNvSpPr txBox="1"/>
            <p:nvPr/>
          </p:nvSpPr>
          <p:spPr>
            <a:xfrm>
              <a:off x="1002333" y="428981"/>
              <a:ext cx="1006686"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5" name="TextBox 4">
              <a:extLst>
                <a:ext uri="{FF2B5EF4-FFF2-40B4-BE49-F238E27FC236}">
                  <a16:creationId xmlns:a16="http://schemas.microsoft.com/office/drawing/2014/main" id="{E748F03F-4D19-2F66-A21B-2CAAADB63B2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6" name="직선 연결선 5">
              <a:extLst>
                <a:ext uri="{FF2B5EF4-FFF2-40B4-BE49-F238E27FC236}">
                  <a16:creationId xmlns:a16="http://schemas.microsoft.com/office/drawing/2014/main" id="{8B4E0B93-4701-DA4E-4E60-5CB34CD2380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그룹 7">
            <a:extLst>
              <a:ext uri="{FF2B5EF4-FFF2-40B4-BE49-F238E27FC236}">
                <a16:creationId xmlns:a16="http://schemas.microsoft.com/office/drawing/2014/main" id="{3EC52281-EDB2-5A70-04B7-A657022C88D0}"/>
              </a:ext>
            </a:extLst>
          </p:cNvPr>
          <p:cNvGrpSpPr/>
          <p:nvPr/>
        </p:nvGrpSpPr>
        <p:grpSpPr>
          <a:xfrm>
            <a:off x="468313" y="1268760"/>
            <a:ext cx="1733476" cy="279806"/>
            <a:chOff x="468312" y="1266631"/>
            <a:chExt cx="1733476" cy="279806"/>
          </a:xfrm>
        </p:grpSpPr>
        <p:sp>
          <p:nvSpPr>
            <p:cNvPr id="9" name="TextBox 8">
              <a:extLst>
                <a:ext uri="{FF2B5EF4-FFF2-40B4-BE49-F238E27FC236}">
                  <a16:creationId xmlns:a16="http://schemas.microsoft.com/office/drawing/2014/main" id="{D1730F08-1A0F-FE02-A7B2-5E2B13E2B810}"/>
                </a:ext>
              </a:extLst>
            </p:cNvPr>
            <p:cNvSpPr txBox="1"/>
            <p:nvPr/>
          </p:nvSpPr>
          <p:spPr>
            <a:xfrm>
              <a:off x="762291" y="1266631"/>
              <a:ext cx="143949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표현</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영역 성취기준</a:t>
              </a:r>
            </a:p>
          </p:txBody>
        </p:sp>
        <p:grpSp>
          <p:nvGrpSpPr>
            <p:cNvPr id="10" name="그룹 9">
              <a:extLst>
                <a:ext uri="{FF2B5EF4-FFF2-40B4-BE49-F238E27FC236}">
                  <a16:creationId xmlns:a16="http://schemas.microsoft.com/office/drawing/2014/main" id="{77D17ECA-2924-7C1E-EB85-5B1F3E3889E9}"/>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A57A1F79-511A-3F9B-E102-7E47486D979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3A6FB7A9-11AF-6A4A-4C3C-188B536592C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796D0277-8088-9805-1A28-BC8D4EFD5BF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21" name="사각형: 둥근 모서리 20">
            <a:extLst>
              <a:ext uri="{FF2B5EF4-FFF2-40B4-BE49-F238E27FC236}">
                <a16:creationId xmlns:a16="http://schemas.microsoft.com/office/drawing/2014/main" id="{C276EBFC-CD40-6FBC-01DB-0A63302F2234}"/>
              </a:ext>
            </a:extLst>
          </p:cNvPr>
          <p:cNvSpPr/>
          <p:nvPr/>
        </p:nvSpPr>
        <p:spPr>
          <a:xfrm>
            <a:off x="468313" y="2079898"/>
            <a:ext cx="8207374" cy="4079118"/>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grpSp>
        <p:nvGrpSpPr>
          <p:cNvPr id="31" name="그룹 30">
            <a:extLst>
              <a:ext uri="{FF2B5EF4-FFF2-40B4-BE49-F238E27FC236}">
                <a16:creationId xmlns:a16="http://schemas.microsoft.com/office/drawing/2014/main" id="{078E967D-FF78-C6AB-4FEB-CF2E508224E9}"/>
              </a:ext>
            </a:extLst>
          </p:cNvPr>
          <p:cNvGrpSpPr/>
          <p:nvPr/>
        </p:nvGrpSpPr>
        <p:grpSpPr>
          <a:xfrm>
            <a:off x="514396" y="2581629"/>
            <a:ext cx="8092723" cy="3117040"/>
            <a:chOff x="533852" y="2581629"/>
            <a:chExt cx="8092723" cy="3117040"/>
          </a:xfrm>
        </p:grpSpPr>
        <p:grpSp>
          <p:nvGrpSpPr>
            <p:cNvPr id="138" name="그룹 137">
              <a:extLst>
                <a:ext uri="{FF2B5EF4-FFF2-40B4-BE49-F238E27FC236}">
                  <a16:creationId xmlns:a16="http://schemas.microsoft.com/office/drawing/2014/main" id="{F9D66709-BD86-7993-695F-C07B6B3CA160}"/>
                </a:ext>
              </a:extLst>
            </p:cNvPr>
            <p:cNvGrpSpPr/>
            <p:nvPr/>
          </p:nvGrpSpPr>
          <p:grpSpPr>
            <a:xfrm>
              <a:off x="533852" y="2581629"/>
              <a:ext cx="1524456" cy="355001"/>
              <a:chOff x="536392" y="2185643"/>
              <a:chExt cx="1524456" cy="355001"/>
            </a:xfrm>
          </p:grpSpPr>
          <p:sp>
            <p:nvSpPr>
              <p:cNvPr id="26" name="TextBox 25">
                <a:extLst>
                  <a:ext uri="{FF2B5EF4-FFF2-40B4-BE49-F238E27FC236}">
                    <a16:creationId xmlns:a16="http://schemas.microsoft.com/office/drawing/2014/main" id="{AB387BD7-54B9-D43D-C90C-3BE64471E0FF}"/>
                  </a:ext>
                </a:extLst>
              </p:cNvPr>
              <p:cNvSpPr txBox="1"/>
              <p:nvPr/>
            </p:nvSpPr>
            <p:spPr>
              <a:xfrm>
                <a:off x="536392" y="2325200"/>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활동의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와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움직임 기술과의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관계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p:txBody>
          </p:sp>
          <p:sp>
            <p:nvSpPr>
              <p:cNvPr id="28" name="TextBox 27">
                <a:extLst>
                  <a:ext uri="{FF2B5EF4-FFF2-40B4-BE49-F238E27FC236}">
                    <a16:creationId xmlns:a16="http://schemas.microsoft.com/office/drawing/2014/main" id="{393E7D5B-72B7-A40D-083B-9A1B66F3C8C9}"/>
                  </a:ext>
                </a:extLst>
              </p:cNvPr>
              <p:cNvSpPr txBox="1"/>
              <p:nvPr/>
            </p:nvSpPr>
            <p:spPr>
              <a:xfrm>
                <a:off x="536392" y="218564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7" name="그룹 136">
              <a:extLst>
                <a:ext uri="{FF2B5EF4-FFF2-40B4-BE49-F238E27FC236}">
                  <a16:creationId xmlns:a16="http://schemas.microsoft.com/office/drawing/2014/main" id="{2130B073-2F54-8B46-874F-1D37F641770E}"/>
                </a:ext>
              </a:extLst>
            </p:cNvPr>
            <p:cNvGrpSpPr/>
            <p:nvPr/>
          </p:nvGrpSpPr>
          <p:grpSpPr>
            <a:xfrm>
              <a:off x="533852" y="3059923"/>
              <a:ext cx="1442703" cy="355001"/>
              <a:chOff x="536392" y="2746665"/>
              <a:chExt cx="1442703" cy="355001"/>
            </a:xfrm>
          </p:grpSpPr>
          <p:sp>
            <p:nvSpPr>
              <p:cNvPr id="32" name="TextBox 31">
                <a:extLst>
                  <a:ext uri="{FF2B5EF4-FFF2-40B4-BE49-F238E27FC236}">
                    <a16:creationId xmlns:a16="http://schemas.microsoft.com/office/drawing/2014/main" id="{A0B7E12E-5CF7-4F29-FD61-B1A8D98B6102}"/>
                  </a:ext>
                </a:extLst>
              </p:cNvPr>
              <p:cNvSpPr txBox="1"/>
              <p:nvPr/>
            </p:nvSpPr>
            <p:spPr>
              <a:xfrm>
                <a:off x="536392" y="2886222"/>
                <a:ext cx="1442703"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 요소에 따른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움직임 기술의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표현 방법</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시도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35" name="TextBox 34">
                <a:extLst>
                  <a:ext uri="{FF2B5EF4-FFF2-40B4-BE49-F238E27FC236}">
                    <a16:creationId xmlns:a16="http://schemas.microsoft.com/office/drawing/2014/main" id="{544FB88D-7AA6-0865-BF38-6B07BC74640B}"/>
                  </a:ext>
                </a:extLst>
              </p:cNvPr>
              <p:cNvSpPr txBox="1"/>
              <p:nvPr/>
            </p:nvSpPr>
            <p:spPr>
              <a:xfrm>
                <a:off x="536392" y="2746665"/>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6" name="그룹 135">
              <a:extLst>
                <a:ext uri="{FF2B5EF4-FFF2-40B4-BE49-F238E27FC236}">
                  <a16:creationId xmlns:a16="http://schemas.microsoft.com/office/drawing/2014/main" id="{F3D83312-83DF-99BE-2D3B-9AE8935E966D}"/>
                </a:ext>
              </a:extLst>
            </p:cNvPr>
            <p:cNvGrpSpPr/>
            <p:nvPr/>
          </p:nvGrpSpPr>
          <p:grpSpPr>
            <a:xfrm>
              <a:off x="533852" y="3538217"/>
              <a:ext cx="1420261" cy="355001"/>
              <a:chOff x="536392" y="3430798"/>
              <a:chExt cx="1420261" cy="355001"/>
            </a:xfrm>
          </p:grpSpPr>
          <p:sp>
            <p:nvSpPr>
              <p:cNvPr id="37" name="TextBox 36">
                <a:extLst>
                  <a:ext uri="{FF2B5EF4-FFF2-40B4-BE49-F238E27FC236}">
                    <a16:creationId xmlns:a16="http://schemas.microsoft.com/office/drawing/2014/main" id="{7FE214E5-F45E-FFB1-B746-EF05716AC5FB}"/>
                  </a:ext>
                </a:extLst>
              </p:cNvPr>
              <p:cNvSpPr txBox="1"/>
              <p:nvPr/>
            </p:nvSpPr>
            <p:spPr>
              <a:xfrm>
                <a:off x="536392" y="3570355"/>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기술을 활용하여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사물이나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자연을 모방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0" name="TextBox 39">
                <a:extLst>
                  <a:ext uri="{FF2B5EF4-FFF2-40B4-BE49-F238E27FC236}">
                    <a16:creationId xmlns:a16="http://schemas.microsoft.com/office/drawing/2014/main" id="{DA001A63-BD64-2451-D21B-9EF6E88834FC}"/>
                  </a:ext>
                </a:extLst>
              </p:cNvPr>
              <p:cNvSpPr txBox="1"/>
              <p:nvPr/>
            </p:nvSpPr>
            <p:spPr>
              <a:xfrm>
                <a:off x="536392" y="34307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5" name="그룹 134">
              <a:extLst>
                <a:ext uri="{FF2B5EF4-FFF2-40B4-BE49-F238E27FC236}">
                  <a16:creationId xmlns:a16="http://schemas.microsoft.com/office/drawing/2014/main" id="{1DEE4EA0-CD47-B7F9-7A19-4DF510619C0B}"/>
                </a:ext>
              </a:extLst>
            </p:cNvPr>
            <p:cNvGrpSpPr/>
            <p:nvPr/>
          </p:nvGrpSpPr>
          <p:grpSpPr>
            <a:xfrm>
              <a:off x="533852" y="4016511"/>
              <a:ext cx="1420261" cy="355001"/>
              <a:chOff x="536392" y="3991820"/>
              <a:chExt cx="1420261" cy="355001"/>
            </a:xfrm>
          </p:grpSpPr>
          <p:sp>
            <p:nvSpPr>
              <p:cNvPr id="42" name="TextBox 41">
                <a:extLst>
                  <a:ext uri="{FF2B5EF4-FFF2-40B4-BE49-F238E27FC236}">
                    <a16:creationId xmlns:a16="http://schemas.microsoft.com/office/drawing/2014/main" id="{2FCB9ED0-9EB2-A5AB-E938-C2104C851D43}"/>
                  </a:ext>
                </a:extLst>
              </p:cNvPr>
              <p:cNvSpPr txBox="1"/>
              <p:nvPr/>
            </p:nvSpPr>
            <p:spPr>
              <a:xfrm>
                <a:off x="536392" y="4131377"/>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기술을 활용하여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느낌이나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생각을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5" name="TextBox 44">
                <a:extLst>
                  <a:ext uri="{FF2B5EF4-FFF2-40B4-BE49-F238E27FC236}">
                    <a16:creationId xmlns:a16="http://schemas.microsoft.com/office/drawing/2014/main" id="{10BFCC73-1D62-314D-B35E-980629BBFE96}"/>
                  </a:ext>
                </a:extLst>
              </p:cNvPr>
              <p:cNvSpPr txBox="1"/>
              <p:nvPr/>
            </p:nvSpPr>
            <p:spPr>
              <a:xfrm>
                <a:off x="536392" y="3991820"/>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4" name="그룹 133">
              <a:extLst>
                <a:ext uri="{FF2B5EF4-FFF2-40B4-BE49-F238E27FC236}">
                  <a16:creationId xmlns:a16="http://schemas.microsoft.com/office/drawing/2014/main" id="{88B9E1F2-1F3F-947E-8479-0BFA02BC180F}"/>
                </a:ext>
              </a:extLst>
            </p:cNvPr>
            <p:cNvGrpSpPr/>
            <p:nvPr/>
          </p:nvGrpSpPr>
          <p:grpSpPr>
            <a:xfrm>
              <a:off x="533852" y="4494805"/>
              <a:ext cx="1546898" cy="247279"/>
              <a:chOff x="536392" y="4675953"/>
              <a:chExt cx="1546898" cy="247279"/>
            </a:xfrm>
          </p:grpSpPr>
          <p:sp>
            <p:nvSpPr>
              <p:cNvPr id="47" name="TextBox 46">
                <a:extLst>
                  <a:ext uri="{FF2B5EF4-FFF2-40B4-BE49-F238E27FC236}">
                    <a16:creationId xmlns:a16="http://schemas.microsoft.com/office/drawing/2014/main" id="{7083F8FD-6C5D-380B-98B2-288B30779811}"/>
                  </a:ext>
                </a:extLst>
              </p:cNvPr>
              <p:cNvSpPr txBox="1"/>
              <p:nvPr/>
            </p:nvSpPr>
            <p:spPr>
              <a:xfrm>
                <a:off x="536392" y="4815510"/>
                <a:ext cx="1546898" cy="107722"/>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기술을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리듬에 맞춰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50" name="TextBox 49">
                <a:extLst>
                  <a:ext uri="{FF2B5EF4-FFF2-40B4-BE49-F238E27FC236}">
                    <a16:creationId xmlns:a16="http://schemas.microsoft.com/office/drawing/2014/main" id="{9EBCC656-CEA1-2AD5-7CB6-A4E81C16C9AA}"/>
                  </a:ext>
                </a:extLst>
              </p:cNvPr>
              <p:cNvSpPr txBox="1"/>
              <p:nvPr/>
            </p:nvSpPr>
            <p:spPr>
              <a:xfrm>
                <a:off x="536392" y="467595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03-05</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3" name="그룹 132">
              <a:extLst>
                <a:ext uri="{FF2B5EF4-FFF2-40B4-BE49-F238E27FC236}">
                  <a16:creationId xmlns:a16="http://schemas.microsoft.com/office/drawing/2014/main" id="{458B509B-8567-C491-4195-066C13F81C18}"/>
                </a:ext>
              </a:extLst>
            </p:cNvPr>
            <p:cNvGrpSpPr/>
            <p:nvPr/>
          </p:nvGrpSpPr>
          <p:grpSpPr>
            <a:xfrm>
              <a:off x="533852" y="5343668"/>
              <a:ext cx="1420261" cy="355001"/>
              <a:chOff x="536392" y="5483198"/>
              <a:chExt cx="1420261" cy="355001"/>
            </a:xfrm>
          </p:grpSpPr>
          <p:sp>
            <p:nvSpPr>
              <p:cNvPr id="52" name="TextBox 51">
                <a:extLst>
                  <a:ext uri="{FF2B5EF4-FFF2-40B4-BE49-F238E27FC236}">
                    <a16:creationId xmlns:a16="http://schemas.microsoft.com/office/drawing/2014/main" id="{85555F16-9E90-B526-3FEA-511D0DF64D0A}"/>
                  </a:ext>
                </a:extLst>
              </p:cNvPr>
              <p:cNvSpPr txBox="1"/>
              <p:nvPr/>
            </p:nvSpPr>
            <p:spPr>
              <a:xfrm>
                <a:off x="536392" y="5622755"/>
                <a:ext cx="1420261"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움직임의 심미적 표현에 대한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호기심과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감수성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나타낸다</a:t>
                </a:r>
                <a:r>
                  <a:rPr lang="en-US" altLang="ko-KR"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55" name="TextBox 54">
                <a:extLst>
                  <a:ext uri="{FF2B5EF4-FFF2-40B4-BE49-F238E27FC236}">
                    <a16:creationId xmlns:a16="http://schemas.microsoft.com/office/drawing/2014/main" id="{65F13F49-4A37-931E-9930-4B4C853D35F9}"/>
                  </a:ext>
                </a:extLst>
              </p:cNvPr>
              <p:cNvSpPr txBox="1"/>
              <p:nvPr/>
            </p:nvSpPr>
            <p:spPr>
              <a:xfrm>
                <a:off x="536392" y="54831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03-07</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14" name="그룹 113">
              <a:extLst>
                <a:ext uri="{FF2B5EF4-FFF2-40B4-BE49-F238E27FC236}">
                  <a16:creationId xmlns:a16="http://schemas.microsoft.com/office/drawing/2014/main" id="{6DEAE7FE-5AE0-8A37-6ED5-AE8988326C37}"/>
                </a:ext>
              </a:extLst>
            </p:cNvPr>
            <p:cNvGrpSpPr/>
            <p:nvPr/>
          </p:nvGrpSpPr>
          <p:grpSpPr>
            <a:xfrm>
              <a:off x="3827424" y="2581629"/>
              <a:ext cx="1578958" cy="356341"/>
              <a:chOff x="3254019" y="2200809"/>
              <a:chExt cx="1578958" cy="356341"/>
            </a:xfrm>
          </p:grpSpPr>
          <p:sp>
            <p:nvSpPr>
              <p:cNvPr id="110" name="TextBox 109">
                <a:extLst>
                  <a:ext uri="{FF2B5EF4-FFF2-40B4-BE49-F238E27FC236}">
                    <a16:creationId xmlns:a16="http://schemas.microsoft.com/office/drawing/2014/main" id="{ED5F3DCB-225A-A252-9540-C5EE95C34DF4}"/>
                  </a:ext>
                </a:extLst>
              </p:cNvPr>
              <p:cNvSpPr txBox="1"/>
              <p:nvPr/>
            </p:nvSpPr>
            <p:spPr>
              <a:xfrm>
                <a:off x="3254019" y="2341706"/>
                <a:ext cx="1578958"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표현의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역사와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특성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비교</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13" name="TextBox 112">
                <a:extLst>
                  <a:ext uri="{FF2B5EF4-FFF2-40B4-BE49-F238E27FC236}">
                    <a16:creationId xmlns:a16="http://schemas.microsoft.com/office/drawing/2014/main" id="{65264CBC-D7B5-8018-DB2B-67297F56BF89}"/>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03-01, 04, 07</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23" name="그룹 22">
              <a:extLst>
                <a:ext uri="{FF2B5EF4-FFF2-40B4-BE49-F238E27FC236}">
                  <a16:creationId xmlns:a16="http://schemas.microsoft.com/office/drawing/2014/main" id="{211180C7-09D2-988C-7B7E-56D28411DA3B}"/>
                </a:ext>
              </a:extLst>
            </p:cNvPr>
            <p:cNvGrpSpPr/>
            <p:nvPr/>
          </p:nvGrpSpPr>
          <p:grpSpPr>
            <a:xfrm>
              <a:off x="2175962" y="2581629"/>
              <a:ext cx="1338508" cy="247279"/>
              <a:chOff x="536392" y="2185643"/>
              <a:chExt cx="1338508" cy="247279"/>
            </a:xfrm>
          </p:grpSpPr>
          <p:sp>
            <p:nvSpPr>
              <p:cNvPr id="24" name="TextBox 23">
                <a:extLst>
                  <a:ext uri="{FF2B5EF4-FFF2-40B4-BE49-F238E27FC236}">
                    <a16:creationId xmlns:a16="http://schemas.microsoft.com/office/drawing/2014/main" id="{D7990D49-A45E-A420-F271-B6B6CCFC93DF}"/>
                  </a:ext>
                </a:extLst>
              </p:cNvPr>
              <p:cNvSpPr txBox="1"/>
              <p:nvPr/>
            </p:nvSpPr>
            <p:spPr>
              <a:xfrm>
                <a:off x="536392" y="2325200"/>
                <a:ext cx="1338508" cy="107722"/>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활동의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의미와 유형</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25" name="TextBox 24">
                <a:extLst>
                  <a:ext uri="{FF2B5EF4-FFF2-40B4-BE49-F238E27FC236}">
                    <a16:creationId xmlns:a16="http://schemas.microsoft.com/office/drawing/2014/main" id="{55B9A354-954A-8EBD-4E7A-C85F84840CD1}"/>
                  </a:ext>
                </a:extLst>
              </p:cNvPr>
              <p:cNvSpPr txBox="1"/>
              <p:nvPr/>
            </p:nvSpPr>
            <p:spPr>
              <a:xfrm>
                <a:off x="536392" y="2185643"/>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03-01</a:t>
                </a:r>
              </a:p>
            </p:txBody>
          </p:sp>
        </p:grpSp>
        <p:grpSp>
          <p:nvGrpSpPr>
            <p:cNvPr id="27" name="그룹 26">
              <a:extLst>
                <a:ext uri="{FF2B5EF4-FFF2-40B4-BE49-F238E27FC236}">
                  <a16:creationId xmlns:a16="http://schemas.microsoft.com/office/drawing/2014/main" id="{BA20B4A4-9A9C-E18C-8CE4-79137AC4F0A8}"/>
                </a:ext>
              </a:extLst>
            </p:cNvPr>
            <p:cNvGrpSpPr/>
            <p:nvPr/>
          </p:nvGrpSpPr>
          <p:grpSpPr>
            <a:xfrm>
              <a:off x="2175962" y="2977839"/>
              <a:ext cx="1393010" cy="462722"/>
              <a:chOff x="536392" y="2746665"/>
              <a:chExt cx="1393010" cy="462722"/>
            </a:xfrm>
          </p:grpSpPr>
          <p:sp>
            <p:nvSpPr>
              <p:cNvPr id="29" name="TextBox 28">
                <a:extLst>
                  <a:ext uri="{FF2B5EF4-FFF2-40B4-BE49-F238E27FC236}">
                    <a16:creationId xmlns:a16="http://schemas.microsoft.com/office/drawing/2014/main" id="{140D309E-CDB0-B9E6-F575-9A171891F949}"/>
                  </a:ext>
                </a:extLst>
              </p:cNvPr>
              <p:cNvSpPr txBox="1"/>
              <p:nvPr/>
            </p:nvSpPr>
            <p:spPr>
              <a:xfrm>
                <a:off x="536392" y="2886222"/>
                <a:ext cx="1393010"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표현에서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움직임 기술을 응용한 기본 동작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파악</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30" name="TextBox 29">
                <a:extLst>
                  <a:ext uri="{FF2B5EF4-FFF2-40B4-BE49-F238E27FC236}">
                    <a16:creationId xmlns:a16="http://schemas.microsoft.com/office/drawing/2014/main" id="{98940F12-0656-D749-736A-127A3A43CB24}"/>
                  </a:ext>
                </a:extLst>
              </p:cNvPr>
              <p:cNvSpPr txBox="1"/>
              <p:nvPr/>
            </p:nvSpPr>
            <p:spPr>
              <a:xfrm>
                <a:off x="536392" y="2746665"/>
                <a:ext cx="835165"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03-02, 04, 06</a:t>
                </a:r>
              </a:p>
            </p:txBody>
          </p:sp>
        </p:grpSp>
        <p:grpSp>
          <p:nvGrpSpPr>
            <p:cNvPr id="33" name="그룹 32">
              <a:extLst>
                <a:ext uri="{FF2B5EF4-FFF2-40B4-BE49-F238E27FC236}">
                  <a16:creationId xmlns:a16="http://schemas.microsoft.com/office/drawing/2014/main" id="{27D624B8-93AB-EA41-09FD-722A0686AB88}"/>
                </a:ext>
              </a:extLst>
            </p:cNvPr>
            <p:cNvGrpSpPr/>
            <p:nvPr/>
          </p:nvGrpSpPr>
          <p:grpSpPr>
            <a:xfrm>
              <a:off x="2175962" y="3589492"/>
              <a:ext cx="1497205" cy="462722"/>
              <a:chOff x="536392" y="2746665"/>
              <a:chExt cx="1497205" cy="462722"/>
            </a:xfrm>
          </p:grpSpPr>
          <p:sp>
            <p:nvSpPr>
              <p:cNvPr id="34" name="TextBox 33">
                <a:extLst>
                  <a:ext uri="{FF2B5EF4-FFF2-40B4-BE49-F238E27FC236}">
                    <a16:creationId xmlns:a16="http://schemas.microsoft.com/office/drawing/2014/main" id="{0C00A093-2A23-36C4-671D-C624BDF06C5D}"/>
                  </a:ext>
                </a:extLst>
              </p:cNvPr>
              <p:cNvSpPr txBox="1"/>
              <p:nvPr/>
            </p:nvSpPr>
            <p:spPr>
              <a:xfrm>
                <a:off x="536392" y="2886222"/>
                <a:ext cx="1497205"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기본 </a:t>
                </a:r>
                <a:endParaRPr lang="en-US" altLang="ko-KR"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동작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다양하게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구성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발표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감상</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36" name="TextBox 35">
                <a:extLst>
                  <a:ext uri="{FF2B5EF4-FFF2-40B4-BE49-F238E27FC236}">
                    <a16:creationId xmlns:a16="http://schemas.microsoft.com/office/drawing/2014/main" id="{89E6D621-0F6A-6A22-13A0-7E722676973A}"/>
                  </a:ext>
                </a:extLst>
              </p:cNvPr>
              <p:cNvSpPr txBox="1"/>
              <p:nvPr/>
            </p:nvSpPr>
            <p:spPr>
              <a:xfrm>
                <a:off x="536392" y="2746665"/>
                <a:ext cx="835165"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03-03, 05, 07</a:t>
                </a:r>
              </a:p>
            </p:txBody>
          </p:sp>
        </p:grpSp>
        <p:grpSp>
          <p:nvGrpSpPr>
            <p:cNvPr id="38" name="그룹 37">
              <a:extLst>
                <a:ext uri="{FF2B5EF4-FFF2-40B4-BE49-F238E27FC236}">
                  <a16:creationId xmlns:a16="http://schemas.microsoft.com/office/drawing/2014/main" id="{A95AEB9D-ED80-1C2F-F51C-A65A5C7EBE44}"/>
                </a:ext>
              </a:extLst>
            </p:cNvPr>
            <p:cNvGrpSpPr/>
            <p:nvPr/>
          </p:nvGrpSpPr>
          <p:grpSpPr>
            <a:xfrm>
              <a:off x="2175962" y="4201146"/>
              <a:ext cx="1316066" cy="355001"/>
              <a:chOff x="536392" y="2746665"/>
              <a:chExt cx="1316066" cy="355001"/>
            </a:xfrm>
          </p:grpSpPr>
          <p:sp>
            <p:nvSpPr>
              <p:cNvPr id="39" name="TextBox 38">
                <a:extLst>
                  <a:ext uri="{FF2B5EF4-FFF2-40B4-BE49-F238E27FC236}">
                    <a16:creationId xmlns:a16="http://schemas.microsoft.com/office/drawing/2014/main" id="{7F6FE200-64F3-5002-F0DE-28589C3E6929}"/>
                  </a:ext>
                </a:extLst>
              </p:cNvPr>
              <p:cNvSpPr txBox="1"/>
              <p:nvPr/>
            </p:nvSpPr>
            <p:spPr>
              <a:xfrm>
                <a:off x="536392" y="2886222"/>
                <a:ext cx="131606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다양한 표현 활동 유형을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수용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 표현의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아름다움을</a:t>
                </a:r>
                <a:r>
                  <a:rPr lang="ko-KR" altLang="en-US" sz="700" dirty="0">
                    <a:ln>
                      <a:solidFill>
                        <a:schemeClr val="accent1">
                          <a:shade val="50000"/>
                          <a:alpha val="0"/>
                        </a:schemeClr>
                      </a:solidFill>
                    </a:ln>
                    <a:solidFill>
                      <a:srgbClr val="D98509"/>
                    </a:solidFill>
                    <a:latin typeface="나눔스퀘어 Bold" panose="020B0600000101010101" pitchFamily="50" charset="-127"/>
                    <a:ea typeface="나눔스퀘어 Bold" panose="020B0600000101010101" pitchFamily="50" charset="-127"/>
                  </a:rPr>
                  <a:t> 추구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41" name="TextBox 40">
                <a:extLst>
                  <a:ext uri="{FF2B5EF4-FFF2-40B4-BE49-F238E27FC236}">
                    <a16:creationId xmlns:a16="http://schemas.microsoft.com/office/drawing/2014/main" id="{2AB86131-2FC0-DF7B-9005-9C55834FFD41}"/>
                  </a:ext>
                </a:extLst>
              </p:cNvPr>
              <p:cNvSpPr txBox="1"/>
              <p:nvPr/>
            </p:nvSpPr>
            <p:spPr>
              <a:xfrm>
                <a:off x="536392" y="2746665"/>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6</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03-08</a:t>
                </a:r>
              </a:p>
            </p:txBody>
          </p:sp>
        </p:grpSp>
        <p:grpSp>
          <p:nvGrpSpPr>
            <p:cNvPr id="99" name="그룹 98">
              <a:extLst>
                <a:ext uri="{FF2B5EF4-FFF2-40B4-BE49-F238E27FC236}">
                  <a16:creationId xmlns:a16="http://schemas.microsoft.com/office/drawing/2014/main" id="{46608217-8101-9092-C9EB-90EBF83B5CB3}"/>
                </a:ext>
              </a:extLst>
            </p:cNvPr>
            <p:cNvGrpSpPr/>
            <p:nvPr/>
          </p:nvGrpSpPr>
          <p:grpSpPr>
            <a:xfrm>
              <a:off x="5458104" y="2581629"/>
              <a:ext cx="1346522" cy="462722"/>
              <a:chOff x="3254019" y="2200809"/>
              <a:chExt cx="1346522" cy="462722"/>
            </a:xfrm>
          </p:grpSpPr>
          <p:sp>
            <p:nvSpPr>
              <p:cNvPr id="100" name="TextBox 99">
                <a:extLst>
                  <a:ext uri="{FF2B5EF4-FFF2-40B4-BE49-F238E27FC236}">
                    <a16:creationId xmlns:a16="http://schemas.microsoft.com/office/drawing/2014/main" id="{FD839BA7-7FAD-FCA0-AD53-94FD7169D7C6}"/>
                  </a:ext>
                </a:extLst>
              </p:cNvPr>
              <p:cNvSpPr txBox="1"/>
              <p:nvPr/>
            </p:nvSpPr>
            <p:spPr>
              <a:xfrm>
                <a:off x="3254019" y="2340366"/>
                <a:ext cx="1346522"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활동 문화의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유형</a:t>
                </a:r>
                <a:r>
                  <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개념</a:t>
                </a:r>
                <a:r>
                  <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특성</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이해하고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다양한 표현 활동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문화</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01" name="TextBox 100">
                <a:extLst>
                  <a:ext uri="{FF2B5EF4-FFF2-40B4-BE49-F238E27FC236}">
                    <a16:creationId xmlns:a16="http://schemas.microsoft.com/office/drawing/2014/main" id="{03BE54E1-22D8-ABB2-88D3-FF0C223C6B36}"/>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2-03-01</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32" name="그룹 131">
              <a:extLst>
                <a:ext uri="{FF2B5EF4-FFF2-40B4-BE49-F238E27FC236}">
                  <a16:creationId xmlns:a16="http://schemas.microsoft.com/office/drawing/2014/main" id="{834F8B84-8FAD-F588-E723-25A13173922F}"/>
                </a:ext>
              </a:extLst>
            </p:cNvPr>
            <p:cNvGrpSpPr/>
            <p:nvPr/>
          </p:nvGrpSpPr>
          <p:grpSpPr>
            <a:xfrm>
              <a:off x="7102119" y="2581629"/>
              <a:ext cx="1524456" cy="355001"/>
              <a:chOff x="3254019" y="2200809"/>
              <a:chExt cx="1524456" cy="355001"/>
            </a:xfrm>
          </p:grpSpPr>
          <p:sp>
            <p:nvSpPr>
              <p:cNvPr id="139" name="TextBox 138">
                <a:extLst>
                  <a:ext uri="{FF2B5EF4-FFF2-40B4-BE49-F238E27FC236}">
                    <a16:creationId xmlns:a16="http://schemas.microsoft.com/office/drawing/2014/main" id="{3E161466-6D2A-20C5-6E43-6FADEABB479D}"/>
                  </a:ext>
                </a:extLst>
              </p:cNvPr>
              <p:cNvSpPr txBox="1"/>
              <p:nvPr/>
            </p:nvSpPr>
            <p:spPr>
              <a:xfrm>
                <a:off x="3254019" y="2340366"/>
                <a:ext cx="1524456"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활동을 이용한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건강 관리 방법</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탐색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일상에서 실천하며 </a:t>
                </a:r>
                <a:r>
                  <a:rPr lang="ko-KR" altLang="en-US" sz="7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생활화</a:t>
                </a:r>
                <a:r>
                  <a:rPr lang="ko-KR" altLang="en-US" sz="7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40" name="TextBox 139">
                <a:extLst>
                  <a:ext uri="{FF2B5EF4-FFF2-40B4-BE49-F238E27FC236}">
                    <a16:creationId xmlns:a16="http://schemas.microsoft.com/office/drawing/2014/main" id="{39316D47-FD0C-6E53-A522-C4A139678580}"/>
                  </a:ext>
                </a:extLst>
              </p:cNvPr>
              <p:cNvSpPr txBox="1"/>
              <p:nvPr/>
            </p:nvSpPr>
            <p:spPr>
              <a:xfrm>
                <a:off x="3254019" y="2200809"/>
                <a:ext cx="6139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01-04</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0" name="그룹 149">
              <a:extLst>
                <a:ext uri="{FF2B5EF4-FFF2-40B4-BE49-F238E27FC236}">
                  <a16:creationId xmlns:a16="http://schemas.microsoft.com/office/drawing/2014/main" id="{25DC7B04-1884-5060-2735-920D5BD9660A}"/>
                </a:ext>
              </a:extLst>
            </p:cNvPr>
            <p:cNvGrpSpPr/>
            <p:nvPr/>
          </p:nvGrpSpPr>
          <p:grpSpPr>
            <a:xfrm>
              <a:off x="533852" y="4865377"/>
              <a:ext cx="1338508" cy="355001"/>
              <a:chOff x="536392" y="5483198"/>
              <a:chExt cx="1338508" cy="355001"/>
            </a:xfrm>
          </p:grpSpPr>
          <p:sp>
            <p:nvSpPr>
              <p:cNvPr id="151" name="TextBox 150">
                <a:extLst>
                  <a:ext uri="{FF2B5EF4-FFF2-40B4-BE49-F238E27FC236}">
                    <a16:creationId xmlns:a16="http://schemas.microsoft.com/office/drawing/2014/main" id="{04F0682B-78DE-15D7-CB7C-8C4027DC6247}"/>
                  </a:ext>
                </a:extLst>
              </p:cNvPr>
              <p:cNvSpPr txBox="1"/>
              <p:nvPr/>
            </p:nvSpPr>
            <p:spPr>
              <a:xfrm>
                <a:off x="536392" y="5622755"/>
                <a:ext cx="1338508" cy="215444"/>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기본 움직임 기술을 </a:t>
                </a:r>
                <a:r>
                  <a:rPr lang="ko-KR" altLang="en-US" sz="700" dirty="0">
                    <a:ln>
                      <a:solidFill>
                        <a:schemeClr val="accent1">
                          <a:shade val="50000"/>
                          <a:alpha val="0"/>
                        </a:schemeClr>
                      </a:solidFill>
                    </a:ln>
                    <a:solidFill>
                      <a:srgbClr val="0F958E"/>
                    </a:solidFill>
                    <a:latin typeface="나눔스퀘어 Bold" panose="020B0600000101010101" pitchFamily="50" charset="-127"/>
                    <a:ea typeface="나눔스퀘어 Bold" panose="020B0600000101010101" pitchFamily="50" charset="-127"/>
                  </a:rPr>
                  <a:t>도구를 활용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52" name="TextBox 151">
                <a:extLst>
                  <a:ext uri="{FF2B5EF4-FFF2-40B4-BE49-F238E27FC236}">
                    <a16:creationId xmlns:a16="http://schemas.microsoft.com/office/drawing/2014/main" id="{BACD64EC-569A-65DD-60DB-707D3790B7CF}"/>
                  </a:ext>
                </a:extLst>
              </p:cNvPr>
              <p:cNvSpPr txBox="1"/>
              <p:nvPr/>
            </p:nvSpPr>
            <p:spPr>
              <a:xfrm>
                <a:off x="536392" y="5483198"/>
                <a:ext cx="456856" cy="123111"/>
              </a:xfrm>
              <a:prstGeom prst="rect">
                <a:avLst/>
              </a:prstGeom>
              <a:noFill/>
            </p:spPr>
            <p:txBody>
              <a:bodyPr wrap="none" lIns="0" tIns="0" rIns="0" bIns="0" rtlCol="0" anchor="ctr">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03-06</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3" name="그룹 152">
              <a:extLst>
                <a:ext uri="{FF2B5EF4-FFF2-40B4-BE49-F238E27FC236}">
                  <a16:creationId xmlns:a16="http://schemas.microsoft.com/office/drawing/2014/main" id="{A1DF9FEC-6643-3DD3-99A3-AADAE455A781}"/>
                </a:ext>
              </a:extLst>
            </p:cNvPr>
            <p:cNvGrpSpPr/>
            <p:nvPr/>
          </p:nvGrpSpPr>
          <p:grpSpPr>
            <a:xfrm>
              <a:off x="3827424" y="3018423"/>
              <a:ext cx="1338508" cy="464062"/>
              <a:chOff x="3254019" y="2200809"/>
              <a:chExt cx="1338508" cy="464062"/>
            </a:xfrm>
          </p:grpSpPr>
          <p:sp>
            <p:nvSpPr>
              <p:cNvPr id="154" name="TextBox 153">
                <a:extLst>
                  <a:ext uri="{FF2B5EF4-FFF2-40B4-BE49-F238E27FC236}">
                    <a16:creationId xmlns:a16="http://schemas.microsoft.com/office/drawing/2014/main" id="{979C8094-1E30-F99E-B3BF-4F87F0D15FEA}"/>
                  </a:ext>
                </a:extLst>
              </p:cNvPr>
              <p:cNvSpPr txBox="1"/>
              <p:nvPr/>
            </p:nvSpPr>
            <p:spPr>
              <a:xfrm>
                <a:off x="3254019" y="2341706"/>
                <a:ext cx="1338508"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표현의</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원리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적용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동작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심미적으로 </a:t>
                </a:r>
                <a:endParaRPr lang="en-US" altLang="ko-KR"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표현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55" name="TextBox 154">
                <a:extLst>
                  <a:ext uri="{FF2B5EF4-FFF2-40B4-BE49-F238E27FC236}">
                    <a16:creationId xmlns:a16="http://schemas.microsoft.com/office/drawing/2014/main" id="{6253A123-A578-2400-553E-53DC99D6568B}"/>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03-02, 05, 08</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6" name="그룹 155">
              <a:extLst>
                <a:ext uri="{FF2B5EF4-FFF2-40B4-BE49-F238E27FC236}">
                  <a16:creationId xmlns:a16="http://schemas.microsoft.com/office/drawing/2014/main" id="{59C5DF2D-FDA3-235C-DCE8-105FD4F1AE53}"/>
                </a:ext>
              </a:extLst>
            </p:cNvPr>
            <p:cNvGrpSpPr/>
            <p:nvPr/>
          </p:nvGrpSpPr>
          <p:grpSpPr>
            <a:xfrm>
              <a:off x="3827424" y="3561348"/>
              <a:ext cx="1578958" cy="464062"/>
              <a:chOff x="3254019" y="2200809"/>
              <a:chExt cx="1578958" cy="464062"/>
            </a:xfrm>
          </p:grpSpPr>
          <p:sp>
            <p:nvSpPr>
              <p:cNvPr id="157" name="TextBox 156">
                <a:extLst>
                  <a:ext uri="{FF2B5EF4-FFF2-40B4-BE49-F238E27FC236}">
                    <a16:creationId xmlns:a16="http://schemas.microsoft.com/office/drawing/2014/main" id="{19AE2184-AAA7-2850-E451-D7ED562EA59A}"/>
                  </a:ext>
                </a:extLst>
              </p:cNvPr>
              <p:cNvSpPr txBox="1"/>
              <p:nvPr/>
            </p:nvSpPr>
            <p:spPr>
              <a:xfrm>
                <a:off x="3254019" y="2341706"/>
                <a:ext cx="1578958"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스포츠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전통 표현</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현대 표현의</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 특성과 </a:t>
                </a:r>
                <a:endParaRPr lang="en-US" altLang="ko-KR"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원리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반영한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작품을 창작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표현 요소</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고려하여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감상</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58" name="TextBox 157">
                <a:extLst>
                  <a:ext uri="{FF2B5EF4-FFF2-40B4-BE49-F238E27FC236}">
                    <a16:creationId xmlns:a16="http://schemas.microsoft.com/office/drawing/2014/main" id="{4EC1657C-21B4-1A11-5A46-1D6E4A5790AF}"/>
                  </a:ext>
                </a:extLst>
              </p:cNvPr>
              <p:cNvSpPr txBox="1"/>
              <p:nvPr/>
            </p:nvSpPr>
            <p:spPr>
              <a:xfrm>
                <a:off x="3254019" y="2200809"/>
                <a:ext cx="835165"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03-03, 06, 09</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59" name="그룹 158">
              <a:extLst>
                <a:ext uri="{FF2B5EF4-FFF2-40B4-BE49-F238E27FC236}">
                  <a16:creationId xmlns:a16="http://schemas.microsoft.com/office/drawing/2014/main" id="{DBC8B9B5-C5A0-4EC1-08F7-9E7D7F3BF605}"/>
                </a:ext>
              </a:extLst>
            </p:cNvPr>
            <p:cNvGrpSpPr/>
            <p:nvPr/>
          </p:nvGrpSpPr>
          <p:grpSpPr>
            <a:xfrm>
              <a:off x="3827424" y="4132848"/>
              <a:ext cx="1420261" cy="464062"/>
              <a:chOff x="3254019" y="2200809"/>
              <a:chExt cx="1420261" cy="464062"/>
            </a:xfrm>
          </p:grpSpPr>
          <p:sp>
            <p:nvSpPr>
              <p:cNvPr id="160" name="TextBox 159">
                <a:extLst>
                  <a:ext uri="{FF2B5EF4-FFF2-40B4-BE49-F238E27FC236}">
                    <a16:creationId xmlns:a16="http://schemas.microsoft.com/office/drawing/2014/main" id="{7FEE1D9E-ED05-A276-159C-7FFF72338A9E}"/>
                  </a:ext>
                </a:extLst>
              </p:cNvPr>
              <p:cNvSpPr txBox="1"/>
              <p:nvPr/>
            </p:nvSpPr>
            <p:spPr>
              <a:xfrm>
                <a:off x="3254019" y="2341706"/>
                <a:ext cx="1420261"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움직임을 표현하고 창작하는 과정에서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독창적</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이고 </a:t>
                </a:r>
                <a:r>
                  <a:rPr lang="ko-KR" altLang="en-US" sz="700" dirty="0">
                    <a:ln>
                      <a:solidFill>
                        <a:schemeClr val="accent1">
                          <a:shade val="50000"/>
                          <a:alpha val="0"/>
                        </a:schemeClr>
                      </a:solidFill>
                    </a:ln>
                    <a:solidFill>
                      <a:srgbClr val="276DB5"/>
                    </a:solidFill>
                    <a:latin typeface="나눔스퀘어 Bold" panose="020B0600000101010101" pitchFamily="50" charset="-127"/>
                    <a:ea typeface="나눔스퀘어 Bold" panose="020B0600000101010101" pitchFamily="50" charset="-127"/>
                  </a:rPr>
                  <a:t>개방적인 태도</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갖고 표현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활동 작품을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공감</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p:txBody>
          </p:sp>
          <p:sp>
            <p:nvSpPr>
              <p:cNvPr id="161" name="TextBox 160">
                <a:extLst>
                  <a:ext uri="{FF2B5EF4-FFF2-40B4-BE49-F238E27FC236}">
                    <a16:creationId xmlns:a16="http://schemas.microsoft.com/office/drawing/2014/main" id="{80C7F4C4-D98A-7331-8D71-287B0CF573EC}"/>
                  </a:ext>
                </a:extLst>
              </p:cNvPr>
              <p:cNvSpPr txBox="1"/>
              <p:nvPr/>
            </p:nvSpPr>
            <p:spPr>
              <a:xfrm>
                <a:off x="3254019" y="2200809"/>
                <a:ext cx="456856"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03-10</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2" name="그룹 161">
              <a:extLst>
                <a:ext uri="{FF2B5EF4-FFF2-40B4-BE49-F238E27FC236}">
                  <a16:creationId xmlns:a16="http://schemas.microsoft.com/office/drawing/2014/main" id="{6F59DD5A-50CD-AD18-AE2E-86510381C64E}"/>
                </a:ext>
              </a:extLst>
            </p:cNvPr>
            <p:cNvGrpSpPr/>
            <p:nvPr/>
          </p:nvGrpSpPr>
          <p:grpSpPr>
            <a:xfrm>
              <a:off x="5458104" y="3172179"/>
              <a:ext cx="1301638" cy="462722"/>
              <a:chOff x="3254019" y="2200809"/>
              <a:chExt cx="1301638" cy="462722"/>
            </a:xfrm>
          </p:grpSpPr>
          <p:sp>
            <p:nvSpPr>
              <p:cNvPr id="163" name="TextBox 162">
                <a:extLst>
                  <a:ext uri="{FF2B5EF4-FFF2-40B4-BE49-F238E27FC236}">
                    <a16:creationId xmlns:a16="http://schemas.microsoft.com/office/drawing/2014/main" id="{51F6DDDF-86E2-6AB3-20CA-E5F9790B9144}"/>
                  </a:ext>
                </a:extLst>
              </p:cNvPr>
              <p:cNvSpPr txBox="1"/>
              <p:nvPr/>
            </p:nvSpPr>
            <p:spPr>
              <a:xfrm>
                <a:off x="3254019" y="2340366"/>
                <a:ext cx="1301638"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활동의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미적 원리</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를 이해하고</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p>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동작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심층적으로 분석</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하여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창의적으로</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동작을</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수행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한다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64" name="TextBox 163">
                <a:extLst>
                  <a:ext uri="{FF2B5EF4-FFF2-40B4-BE49-F238E27FC236}">
                    <a16:creationId xmlns:a16="http://schemas.microsoft.com/office/drawing/2014/main" id="{DB6435AC-8CE9-9E95-9FC8-9647ACCA160B}"/>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2-03-02</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165" name="그룹 164">
              <a:extLst>
                <a:ext uri="{FF2B5EF4-FFF2-40B4-BE49-F238E27FC236}">
                  <a16:creationId xmlns:a16="http://schemas.microsoft.com/office/drawing/2014/main" id="{53712413-1922-DC4D-AB44-D185CB01F5BE}"/>
                </a:ext>
              </a:extLst>
            </p:cNvPr>
            <p:cNvGrpSpPr/>
            <p:nvPr/>
          </p:nvGrpSpPr>
          <p:grpSpPr>
            <a:xfrm>
              <a:off x="5458104" y="3791304"/>
              <a:ext cx="1360950" cy="462722"/>
              <a:chOff x="3254019" y="2200809"/>
              <a:chExt cx="1360950" cy="462722"/>
            </a:xfrm>
          </p:grpSpPr>
          <p:sp>
            <p:nvSpPr>
              <p:cNvPr id="166" name="TextBox 165">
                <a:extLst>
                  <a:ext uri="{FF2B5EF4-FFF2-40B4-BE49-F238E27FC236}">
                    <a16:creationId xmlns:a16="http://schemas.microsoft.com/office/drawing/2014/main" id="{001DE674-B90A-F36D-A6AA-9D8AB367CCF0}"/>
                  </a:ext>
                </a:extLst>
              </p:cNvPr>
              <p:cNvSpPr txBox="1"/>
              <p:nvPr/>
            </p:nvSpPr>
            <p:spPr>
              <a:xfrm>
                <a:off x="3254019" y="2340366"/>
                <a:ext cx="1360950" cy="323165"/>
              </a:xfrm>
              <a:prstGeom prst="rect">
                <a:avLst/>
              </a:prstGeom>
              <a:noFill/>
            </p:spPr>
            <p:txBody>
              <a:bodyPr wrap="none" lIns="0" tIns="0" rIns="0" bIns="0" rtlCol="0" anchor="t">
                <a:spAutoFit/>
              </a:bodyPr>
              <a:lstStyle/>
              <a:p>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표현 주제에 맞게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창의적</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으로 작품을 </a:t>
                </a:r>
                <a:endPar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창작</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하고 </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감상</a:t>
                </a:r>
                <a:r>
                  <a:rPr lang="en-US" altLang="ko-KR"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a:t>
                </a:r>
                <a:r>
                  <a:rPr lang="ko-KR" altLang="en-US" sz="700" dirty="0">
                    <a:ln>
                      <a:solidFill>
                        <a:schemeClr val="accent1">
                          <a:shade val="50000"/>
                          <a:alpha val="0"/>
                        </a:schemeClr>
                      </a:solidFill>
                    </a:ln>
                    <a:solidFill>
                      <a:srgbClr val="935A9E"/>
                    </a:solidFill>
                    <a:latin typeface="나눔스퀘어 Bold" panose="020B0600000101010101" pitchFamily="50" charset="-127"/>
                    <a:ea typeface="나눔스퀘어 Bold" panose="020B0600000101010101" pitchFamily="50" charset="-127"/>
                  </a:rPr>
                  <a:t>비평</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함으로써 </a:t>
                </a:r>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심미적 </a:t>
                </a:r>
                <a:endParaRPr lang="en-US" altLang="ko-KR"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a:p>
                <a:r>
                  <a:rPr lang="ko-KR" altLang="en-US" sz="7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안목</a:t>
                </a:r>
                <a:r>
                  <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을 갖는다</a:t>
                </a:r>
                <a:r>
                  <a:rPr lang="en-US" altLang="ko-KR"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endParaRPr lang="ko-KR" altLang="en-US" sz="7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167" name="TextBox 166">
                <a:extLst>
                  <a:ext uri="{FF2B5EF4-FFF2-40B4-BE49-F238E27FC236}">
                    <a16:creationId xmlns:a16="http://schemas.microsoft.com/office/drawing/2014/main" id="{FF43DB80-DCB0-CD68-1357-223AD1FFA552}"/>
                  </a:ext>
                </a:extLst>
              </p:cNvPr>
              <p:cNvSpPr txBox="1"/>
              <p:nvPr/>
            </p:nvSpPr>
            <p:spPr>
              <a:xfrm>
                <a:off x="3254019" y="2200809"/>
                <a:ext cx="721351" cy="123111"/>
              </a:xfrm>
              <a:prstGeom prst="rect">
                <a:avLst/>
              </a:prstGeom>
              <a:noFill/>
            </p:spPr>
            <p:txBody>
              <a:bodyPr wrap="none" lIns="0" tIns="0" rIns="0" bIns="0" rtlCol="0" anchor="t">
                <a:spAutoFit/>
              </a:bodyPr>
              <a:lstStyle/>
              <a:p>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2-03-03</a:t>
                </a:r>
                <a:endPar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15" name="그룹 14">
            <a:extLst>
              <a:ext uri="{FF2B5EF4-FFF2-40B4-BE49-F238E27FC236}">
                <a16:creationId xmlns:a16="http://schemas.microsoft.com/office/drawing/2014/main" id="{576EF7EA-C7E6-EBC4-1200-7931FFB9F83C}"/>
              </a:ext>
            </a:extLst>
          </p:cNvPr>
          <p:cNvGrpSpPr/>
          <p:nvPr/>
        </p:nvGrpSpPr>
        <p:grpSpPr>
          <a:xfrm>
            <a:off x="769699" y="1591027"/>
            <a:ext cx="5532474" cy="391527"/>
            <a:chOff x="769699" y="1591027"/>
            <a:chExt cx="5532474" cy="391527"/>
          </a:xfrm>
        </p:grpSpPr>
        <p:grpSp>
          <p:nvGrpSpPr>
            <p:cNvPr id="16" name="그룹 15">
              <a:extLst>
                <a:ext uri="{FF2B5EF4-FFF2-40B4-BE49-F238E27FC236}">
                  <a16:creationId xmlns:a16="http://schemas.microsoft.com/office/drawing/2014/main" id="{31C5777C-4782-F257-C3EE-829FCBDE6337}"/>
                </a:ext>
              </a:extLst>
            </p:cNvPr>
            <p:cNvGrpSpPr/>
            <p:nvPr/>
          </p:nvGrpSpPr>
          <p:grpSpPr>
            <a:xfrm>
              <a:off x="769699" y="1591027"/>
              <a:ext cx="4229233" cy="169277"/>
              <a:chOff x="814090" y="1619602"/>
              <a:chExt cx="4229233" cy="169277"/>
            </a:xfrm>
          </p:grpSpPr>
          <p:sp>
            <p:nvSpPr>
              <p:cNvPr id="20" name="TextBox 19">
                <a:extLst>
                  <a:ext uri="{FF2B5EF4-FFF2-40B4-BE49-F238E27FC236}">
                    <a16:creationId xmlns:a16="http://schemas.microsoft.com/office/drawing/2014/main" id="{8E3C5095-D9A6-2FF2-6603-AB2996D9AA00}"/>
                  </a:ext>
                </a:extLst>
              </p:cNvPr>
              <p:cNvSpPr txBox="1"/>
              <p:nvPr/>
            </p:nvSpPr>
            <p:spPr>
              <a:xfrm>
                <a:off x="995740" y="1619602"/>
                <a:ext cx="4047583" cy="169277"/>
              </a:xfrm>
              <a:prstGeom prst="rect">
                <a:avLst/>
              </a:prstGeom>
              <a:noFill/>
            </p:spPr>
            <p:txBody>
              <a:bodyPr wrap="none" lIns="0" tIns="0" rIns="0" bIns="0" rtlCol="0" anchor="ctr">
                <a:spAutoFit/>
              </a:bodyPr>
              <a:lstStyle/>
              <a:p>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학교급별로</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r>
                  <a:rPr lang="ko-KR" altLang="en-US" sz="1100" dirty="0" err="1">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전통</a:t>
                </a:r>
                <a:r>
                  <a:rPr lang="ko-KR" altLang="en-US" sz="1100" dirty="0" err="1">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현대</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표현의 내용 요소 및 행위 동사를 계열화</a:t>
                </a:r>
              </a:p>
            </p:txBody>
          </p:sp>
          <p:sp>
            <p:nvSpPr>
              <p:cNvPr id="22" name="자유형 44">
                <a:extLst>
                  <a:ext uri="{FF2B5EF4-FFF2-40B4-BE49-F238E27FC236}">
                    <a16:creationId xmlns:a16="http://schemas.microsoft.com/office/drawing/2014/main" id="{F4CF3201-F240-320E-DE05-56693D2165AD}"/>
                  </a:ext>
                </a:extLst>
              </p:cNvPr>
              <p:cNvSpPr/>
              <p:nvPr/>
            </p:nvSpPr>
            <p:spPr>
              <a:xfrm>
                <a:off x="814090" y="1620424"/>
                <a:ext cx="148146" cy="154570"/>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w="7208" cap="flat">
                <a:noFill/>
                <a:prstDash val="solid"/>
                <a:miter/>
              </a:ln>
            </p:spPr>
            <p:txBody>
              <a:bodyPr rtlCol="0" anchor="ctr"/>
              <a:lstStyle/>
              <a:p>
                <a:endParaRPr lang="ko-KR" altLang="en-US" sz="2456" dirty="0">
                  <a:solidFill>
                    <a:schemeClr val="tx1"/>
                  </a:solidFill>
                  <a:latin typeface="나눔스퀘어" panose="020B0600000101010101" pitchFamily="50" charset="-127"/>
                  <a:ea typeface="나눔스퀘어" panose="020B0600000101010101" pitchFamily="50" charset="-127"/>
                </a:endParaRPr>
              </a:p>
            </p:txBody>
          </p:sp>
        </p:grpSp>
        <p:grpSp>
          <p:nvGrpSpPr>
            <p:cNvPr id="17" name="그룹 16">
              <a:extLst>
                <a:ext uri="{FF2B5EF4-FFF2-40B4-BE49-F238E27FC236}">
                  <a16:creationId xmlns:a16="http://schemas.microsoft.com/office/drawing/2014/main" id="{96B4AD55-27B6-FAB6-D740-1D7005D9DDE5}"/>
                </a:ext>
              </a:extLst>
            </p:cNvPr>
            <p:cNvGrpSpPr/>
            <p:nvPr/>
          </p:nvGrpSpPr>
          <p:grpSpPr>
            <a:xfrm>
              <a:off x="769699" y="1813277"/>
              <a:ext cx="5532474" cy="169277"/>
              <a:chOff x="814090" y="1619602"/>
              <a:chExt cx="5532474" cy="169277"/>
            </a:xfrm>
          </p:grpSpPr>
          <p:sp>
            <p:nvSpPr>
              <p:cNvPr id="18" name="TextBox 17">
                <a:extLst>
                  <a:ext uri="{FF2B5EF4-FFF2-40B4-BE49-F238E27FC236}">
                    <a16:creationId xmlns:a16="http://schemas.microsoft.com/office/drawing/2014/main" id="{EF0D4B55-A62D-ED6C-456F-D8FB9E03DAB3}"/>
                  </a:ext>
                </a:extLst>
              </p:cNvPr>
              <p:cNvSpPr txBox="1"/>
              <p:nvPr/>
            </p:nvSpPr>
            <p:spPr>
              <a:xfrm>
                <a:off x="995740" y="1619602"/>
                <a:ext cx="5350824" cy="169277"/>
              </a:xfrm>
              <a:prstGeom prst="rect">
                <a:avLst/>
              </a:prstGeom>
              <a:noFill/>
            </p:spPr>
            <p:txBody>
              <a:bodyPr wrap="none" lIns="0" tIns="0" rIns="0" bIns="0" rtlCol="0" anchor="ctr">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기본 움직임</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 유형별 기본 동작 구성과 발표</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작품 창작과 감상</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비평</a:t>
                </a:r>
                <a:r>
                  <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 활동으로 생활화</a:t>
                </a:r>
                <a:endParaRPr lang="en-US" altLang="ko-KR"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19" name="자유형 44">
                <a:extLst>
                  <a:ext uri="{FF2B5EF4-FFF2-40B4-BE49-F238E27FC236}">
                    <a16:creationId xmlns:a16="http://schemas.microsoft.com/office/drawing/2014/main" id="{8C26DEAF-BC49-11CA-2119-EF209DA7822C}"/>
                  </a:ext>
                </a:extLst>
              </p:cNvPr>
              <p:cNvSpPr/>
              <p:nvPr/>
            </p:nvSpPr>
            <p:spPr>
              <a:xfrm>
                <a:off x="814090" y="1620424"/>
                <a:ext cx="148146" cy="154570"/>
              </a:xfrm>
              <a:custGeom>
                <a:avLst/>
                <a:gdLst>
                  <a:gd name="connsiteX0" fmla="*/ 605492 w 1265892"/>
                  <a:gd name="connsiteY0" fmla="*/ 0 h 1320800"/>
                  <a:gd name="connsiteX1" fmla="*/ 1265892 w 1265892"/>
                  <a:gd name="connsiteY1" fmla="*/ 660400 h 1320800"/>
                  <a:gd name="connsiteX2" fmla="*/ 605492 w 1265892"/>
                  <a:gd name="connsiteY2" fmla="*/ 1320800 h 1320800"/>
                  <a:gd name="connsiteX3" fmla="*/ 57878 w 1265892"/>
                  <a:gd name="connsiteY3" fmla="*/ 1029636 h 1320800"/>
                  <a:gd name="connsiteX4" fmla="*/ 0 w 1265892"/>
                  <a:gd name="connsiteY4" fmla="*/ 923004 h 1320800"/>
                  <a:gd name="connsiteX5" fmla="*/ 499544 w 1265892"/>
                  <a:gd name="connsiteY5" fmla="*/ 923004 h 1320800"/>
                  <a:gd name="connsiteX6" fmla="*/ 499544 w 1265892"/>
                  <a:gd name="connsiteY6" fmla="*/ 1185608 h 1320800"/>
                  <a:gd name="connsiteX7" fmla="*/ 1024752 w 1265892"/>
                  <a:gd name="connsiteY7" fmla="*/ 660400 h 1320800"/>
                  <a:gd name="connsiteX8" fmla="*/ 499544 w 1265892"/>
                  <a:gd name="connsiteY8" fmla="*/ 135192 h 1320800"/>
                  <a:gd name="connsiteX9" fmla="*/ 499544 w 1265892"/>
                  <a:gd name="connsiteY9" fmla="*/ 397796 h 1320800"/>
                  <a:gd name="connsiteX10" fmla="*/ 0 w 1265892"/>
                  <a:gd name="connsiteY10" fmla="*/ 397796 h 1320800"/>
                  <a:gd name="connsiteX11" fmla="*/ 57878 w 1265892"/>
                  <a:gd name="connsiteY11" fmla="*/ 291164 h 1320800"/>
                  <a:gd name="connsiteX12" fmla="*/ 605492 w 1265892"/>
                  <a:gd name="connsiteY12"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5892" h="1320800">
                    <a:moveTo>
                      <a:pt x="605492" y="0"/>
                    </a:moveTo>
                    <a:cubicBezTo>
                      <a:pt x="970221" y="0"/>
                      <a:pt x="1265892" y="295671"/>
                      <a:pt x="1265892" y="660400"/>
                    </a:cubicBezTo>
                    <a:cubicBezTo>
                      <a:pt x="1265892" y="1025129"/>
                      <a:pt x="970221" y="1320800"/>
                      <a:pt x="605492" y="1320800"/>
                    </a:cubicBezTo>
                    <a:cubicBezTo>
                      <a:pt x="377536" y="1320800"/>
                      <a:pt x="176557" y="1205304"/>
                      <a:pt x="57878" y="1029636"/>
                    </a:cubicBezTo>
                    <a:lnTo>
                      <a:pt x="0" y="923004"/>
                    </a:lnTo>
                    <a:lnTo>
                      <a:pt x="499544" y="923004"/>
                    </a:lnTo>
                    <a:lnTo>
                      <a:pt x="499544" y="1185608"/>
                    </a:lnTo>
                    <a:lnTo>
                      <a:pt x="1024752" y="660400"/>
                    </a:lnTo>
                    <a:lnTo>
                      <a:pt x="499544" y="135192"/>
                    </a:lnTo>
                    <a:lnTo>
                      <a:pt x="499544" y="397796"/>
                    </a:lnTo>
                    <a:lnTo>
                      <a:pt x="0" y="397796"/>
                    </a:lnTo>
                    <a:lnTo>
                      <a:pt x="57878" y="291164"/>
                    </a:lnTo>
                    <a:cubicBezTo>
                      <a:pt x="176557" y="115497"/>
                      <a:pt x="377536" y="0"/>
                      <a:pt x="605492" y="0"/>
                    </a:cubicBezTo>
                    <a:close/>
                  </a:path>
                </a:pathLst>
              </a:custGeom>
              <a:solidFill>
                <a:srgbClr val="0F958E"/>
              </a:solidFill>
              <a:ln w="7208" cap="flat">
                <a:noFill/>
                <a:prstDash val="solid"/>
                <a:miter/>
              </a:ln>
            </p:spPr>
            <p:txBody>
              <a:bodyPr rtlCol="0" anchor="ctr"/>
              <a:lstStyle/>
              <a:p>
                <a:endParaRPr lang="ko-KR" altLang="en-US" sz="2456" dirty="0">
                  <a:solidFill>
                    <a:schemeClr val="tx1"/>
                  </a:solidFill>
                  <a:latin typeface="나눔스퀘어" panose="020B0600000101010101" pitchFamily="50" charset="-127"/>
                  <a:ea typeface="나눔스퀘어" panose="020B0600000101010101" pitchFamily="50" charset="-127"/>
                </a:endParaRPr>
              </a:p>
            </p:txBody>
          </p:sp>
        </p:grpSp>
      </p:grpSp>
      <p:sp>
        <p:nvSpPr>
          <p:cNvPr id="14" name="TextBox 13">
            <a:extLst>
              <a:ext uri="{FF2B5EF4-FFF2-40B4-BE49-F238E27FC236}">
                <a16:creationId xmlns:a16="http://schemas.microsoft.com/office/drawing/2014/main" id="{0F1D8A00-F00D-4C89-7DA9-24A181A4342F}"/>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79014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98E3E92B-5D8E-835D-A1F7-E6DCDBA74115}"/>
              </a:ext>
            </a:extLst>
          </p:cNvPr>
          <p:cNvGrpSpPr/>
          <p:nvPr/>
        </p:nvGrpSpPr>
        <p:grpSpPr>
          <a:xfrm>
            <a:off x="204145" y="348573"/>
            <a:ext cx="2378749" cy="492443"/>
            <a:chOff x="204145" y="348573"/>
            <a:chExt cx="2378749" cy="492443"/>
          </a:xfrm>
        </p:grpSpPr>
        <p:sp>
          <p:nvSpPr>
            <p:cNvPr id="3" name="TextBox 2">
              <a:extLst>
                <a:ext uri="{FF2B5EF4-FFF2-40B4-BE49-F238E27FC236}">
                  <a16:creationId xmlns:a16="http://schemas.microsoft.com/office/drawing/2014/main" id="{209C9628-7F10-964F-B1EF-862633A8E764}"/>
                </a:ext>
              </a:extLst>
            </p:cNvPr>
            <p:cNvSpPr txBox="1"/>
            <p:nvPr/>
          </p:nvSpPr>
          <p:spPr>
            <a:xfrm>
              <a:off x="1002333" y="428981"/>
              <a:ext cx="1580561"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해설</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7E1CB2AF-EBC8-138F-5AB8-4130C45ABEB8}"/>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5" name="직선 연결선 4">
              <a:extLst>
                <a:ext uri="{FF2B5EF4-FFF2-40B4-BE49-F238E27FC236}">
                  <a16:creationId xmlns:a16="http://schemas.microsoft.com/office/drawing/2014/main" id="{5AE4830D-29B4-E265-4525-8CB5CC8CB57B}"/>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848D7435-C457-CF21-F71E-30FBB3A4103F}"/>
              </a:ext>
            </a:extLst>
          </p:cNvPr>
          <p:cNvGrpSpPr/>
          <p:nvPr/>
        </p:nvGrpSpPr>
        <p:grpSpPr>
          <a:xfrm>
            <a:off x="468313" y="1268760"/>
            <a:ext cx="1350358" cy="279806"/>
            <a:chOff x="468312" y="1266631"/>
            <a:chExt cx="1350358" cy="279806"/>
          </a:xfrm>
        </p:grpSpPr>
        <p:sp>
          <p:nvSpPr>
            <p:cNvPr id="8" name="TextBox 7">
              <a:extLst>
                <a:ext uri="{FF2B5EF4-FFF2-40B4-BE49-F238E27FC236}">
                  <a16:creationId xmlns:a16="http://schemas.microsoft.com/office/drawing/2014/main" id="{DD304896-8422-0A06-E56A-E83168D12FEF}"/>
                </a:ext>
              </a:extLst>
            </p:cNvPr>
            <p:cNvSpPr txBox="1"/>
            <p:nvPr/>
          </p:nvSpPr>
          <p:spPr>
            <a:xfrm>
              <a:off x="762291" y="1266631"/>
              <a:ext cx="105637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해설</a:t>
              </a:r>
            </a:p>
          </p:txBody>
        </p:sp>
        <p:grpSp>
          <p:nvGrpSpPr>
            <p:cNvPr id="9" name="그룹 8">
              <a:extLst>
                <a:ext uri="{FF2B5EF4-FFF2-40B4-BE49-F238E27FC236}">
                  <a16:creationId xmlns:a16="http://schemas.microsoft.com/office/drawing/2014/main" id="{DFE1AD65-6433-0867-B313-C9E6B95590FF}"/>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84074CBA-806E-5717-79C4-E229CEDFE2DF}"/>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29EE6036-2DF9-AE22-5161-2F5F87410BE6}"/>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40679697-CF23-5648-6113-E7B4D25D480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26" name="TextBox 25">
            <a:extLst>
              <a:ext uri="{FF2B5EF4-FFF2-40B4-BE49-F238E27FC236}">
                <a16:creationId xmlns:a16="http://schemas.microsoft.com/office/drawing/2014/main" id="{BE32000E-A32D-A387-2103-C7ABCD364633}"/>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grpSp>
        <p:nvGrpSpPr>
          <p:cNvPr id="101" name="그룹 100">
            <a:extLst>
              <a:ext uri="{FF2B5EF4-FFF2-40B4-BE49-F238E27FC236}">
                <a16:creationId xmlns:a16="http://schemas.microsoft.com/office/drawing/2014/main" id="{32CB88B8-A509-1877-0562-8DCC79D374BA}"/>
              </a:ext>
            </a:extLst>
          </p:cNvPr>
          <p:cNvGrpSpPr/>
          <p:nvPr/>
        </p:nvGrpSpPr>
        <p:grpSpPr>
          <a:xfrm>
            <a:off x="468312" y="1715101"/>
            <a:ext cx="8207376" cy="4465644"/>
            <a:chOff x="468312" y="1715101"/>
            <a:chExt cx="8207376" cy="4465644"/>
          </a:xfrm>
        </p:grpSpPr>
        <p:sp>
          <p:nvSpPr>
            <p:cNvPr id="13" name="사각형: 둥근 위쪽 모서리 12">
              <a:extLst>
                <a:ext uri="{FF2B5EF4-FFF2-40B4-BE49-F238E27FC236}">
                  <a16:creationId xmlns:a16="http://schemas.microsoft.com/office/drawing/2014/main" id="{33B0A3E0-E309-9DC3-8F67-6731B2CC7C7B}"/>
                </a:ext>
              </a:extLst>
            </p:cNvPr>
            <p:cNvSpPr/>
            <p:nvPr/>
          </p:nvSpPr>
          <p:spPr>
            <a:xfrm>
              <a:off x="1577340" y="1715101"/>
              <a:ext cx="7027108" cy="321180"/>
            </a:xfrm>
            <a:prstGeom prst="round2SameRect">
              <a:avLst>
                <a:gd name="adj1" fmla="val 22305"/>
                <a:gd name="adj2" fmla="val 0"/>
              </a:avLst>
            </a:prstGeom>
            <a:gradFill>
              <a:gsLst>
                <a:gs pos="1000">
                  <a:srgbClr val="0F958E"/>
                </a:gs>
                <a:gs pos="95413">
                  <a:srgbClr val="935A9E"/>
                </a:gs>
                <a:gs pos="50000">
                  <a:srgbClr val="276D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4" name="TextBox 13">
              <a:extLst>
                <a:ext uri="{FF2B5EF4-FFF2-40B4-BE49-F238E27FC236}">
                  <a16:creationId xmlns:a16="http://schemas.microsoft.com/office/drawing/2014/main" id="{EC96336B-FD0B-9287-DF88-833AEA404E38}"/>
                </a:ext>
              </a:extLst>
            </p:cNvPr>
            <p:cNvSpPr txBox="1"/>
            <p:nvPr/>
          </p:nvSpPr>
          <p:spPr>
            <a:xfrm>
              <a:off x="2506037" y="1745542"/>
              <a:ext cx="58990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a:t>
              </a:r>
            </a:p>
          </p:txBody>
        </p:sp>
        <p:sp>
          <p:nvSpPr>
            <p:cNvPr id="20" name="TextBox 19">
              <a:extLst>
                <a:ext uri="{FF2B5EF4-FFF2-40B4-BE49-F238E27FC236}">
                  <a16:creationId xmlns:a16="http://schemas.microsoft.com/office/drawing/2014/main" id="{DDC34A56-BDE8-3890-D201-65FD22DCEB2F}"/>
                </a:ext>
              </a:extLst>
            </p:cNvPr>
            <p:cNvSpPr txBox="1"/>
            <p:nvPr/>
          </p:nvSpPr>
          <p:spPr>
            <a:xfrm>
              <a:off x="5811400" y="1745542"/>
              <a:ext cx="92653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 해설</a:t>
              </a:r>
            </a:p>
          </p:txBody>
        </p:sp>
        <p:sp>
          <p:nvSpPr>
            <p:cNvPr id="15" name="사각형: 둥근 위쪽 모서리 14">
              <a:extLst>
                <a:ext uri="{FF2B5EF4-FFF2-40B4-BE49-F238E27FC236}">
                  <a16:creationId xmlns:a16="http://schemas.microsoft.com/office/drawing/2014/main" id="{7129ABB7-6A21-0F02-A0F9-AB54FE53CEF2}"/>
                </a:ext>
              </a:extLst>
            </p:cNvPr>
            <p:cNvSpPr/>
            <p:nvPr/>
          </p:nvSpPr>
          <p:spPr>
            <a:xfrm rot="16200000">
              <a:off x="-1049406" y="3553999"/>
              <a:ext cx="4144464" cy="1109028"/>
            </a:xfrm>
            <a:prstGeom prst="round2SameRect">
              <a:avLst>
                <a:gd name="adj1" fmla="val 10948"/>
                <a:gd name="adj2" fmla="val 0"/>
              </a:avLst>
            </a:prstGeom>
            <a:gradFill>
              <a:gsLst>
                <a:gs pos="0">
                  <a:srgbClr val="0F958E">
                    <a:alpha val="22000"/>
                  </a:srgbClr>
                </a:gs>
                <a:gs pos="100000">
                  <a:srgbClr val="935A9E">
                    <a:alpha val="22000"/>
                  </a:srgbClr>
                </a:gs>
                <a:gs pos="55000">
                  <a:srgbClr val="276DB5">
                    <a:alpha val="22000"/>
                  </a:srgbClr>
                </a:gs>
              </a:gsLst>
              <a:lin ang="10800000" scaled="0"/>
            </a:gradFill>
            <a:ln w="28575" cap="flat">
              <a:noFill/>
              <a:prstDash val="solid"/>
              <a:miter/>
            </a:ln>
          </p:spPr>
          <p:txBody>
            <a:bodyPr rtlCol="0" anchor="ct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nvGrpSpPr>
            <p:cNvPr id="99" name="그룹 98">
              <a:extLst>
                <a:ext uri="{FF2B5EF4-FFF2-40B4-BE49-F238E27FC236}">
                  <a16:creationId xmlns:a16="http://schemas.microsoft.com/office/drawing/2014/main" id="{8D43D788-8AAB-D76F-F30E-B776F8C7E5E6}"/>
                </a:ext>
              </a:extLst>
            </p:cNvPr>
            <p:cNvGrpSpPr/>
            <p:nvPr/>
          </p:nvGrpSpPr>
          <p:grpSpPr>
            <a:xfrm>
              <a:off x="554555" y="3338451"/>
              <a:ext cx="936540" cy="1782788"/>
              <a:chOff x="554555" y="3338451"/>
              <a:chExt cx="936540" cy="1782788"/>
            </a:xfrm>
          </p:grpSpPr>
          <p:cxnSp>
            <p:nvCxnSpPr>
              <p:cNvPr id="21" name="직선 연결선 20">
                <a:extLst>
                  <a:ext uri="{FF2B5EF4-FFF2-40B4-BE49-F238E27FC236}">
                    <a16:creationId xmlns:a16="http://schemas.microsoft.com/office/drawing/2014/main" id="{EB2D24C8-4780-40EB-78DA-D378713E307C}"/>
                  </a:ext>
                </a:extLst>
              </p:cNvPr>
              <p:cNvCxnSpPr>
                <a:cxnSpLocks/>
              </p:cNvCxnSpPr>
              <p:nvPr/>
            </p:nvCxnSpPr>
            <p:spPr>
              <a:xfrm>
                <a:off x="554555" y="3338451"/>
                <a:ext cx="936540"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36D5515F-CDB4-F863-CE62-2FF2D9BD2502}"/>
                  </a:ext>
                </a:extLst>
              </p:cNvPr>
              <p:cNvCxnSpPr>
                <a:cxnSpLocks/>
              </p:cNvCxnSpPr>
              <p:nvPr/>
            </p:nvCxnSpPr>
            <p:spPr>
              <a:xfrm>
                <a:off x="554555" y="5121239"/>
                <a:ext cx="936540"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직선 연결선 23">
              <a:extLst>
                <a:ext uri="{FF2B5EF4-FFF2-40B4-BE49-F238E27FC236}">
                  <a16:creationId xmlns:a16="http://schemas.microsoft.com/office/drawing/2014/main" id="{0217A6EB-C0EB-D930-E867-1F16EF117BA8}"/>
                </a:ext>
              </a:extLst>
            </p:cNvPr>
            <p:cNvCxnSpPr>
              <a:cxnSpLocks/>
            </p:cNvCxnSpPr>
            <p:nvPr/>
          </p:nvCxnSpPr>
          <p:spPr>
            <a:xfrm>
              <a:off x="4005426" y="1756056"/>
              <a:ext cx="0" cy="22116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0" name="그룹 99">
              <a:extLst>
                <a:ext uri="{FF2B5EF4-FFF2-40B4-BE49-F238E27FC236}">
                  <a16:creationId xmlns:a16="http://schemas.microsoft.com/office/drawing/2014/main" id="{534A64E9-AA35-ED44-89A3-F4C3AC6101A5}"/>
                </a:ext>
              </a:extLst>
            </p:cNvPr>
            <p:cNvGrpSpPr/>
            <p:nvPr/>
          </p:nvGrpSpPr>
          <p:grpSpPr>
            <a:xfrm>
              <a:off x="1630680" y="3338451"/>
              <a:ext cx="6922192" cy="1782788"/>
              <a:chOff x="1630680" y="3338451"/>
              <a:chExt cx="6922192" cy="1782788"/>
            </a:xfrm>
          </p:grpSpPr>
          <p:cxnSp>
            <p:nvCxnSpPr>
              <p:cNvPr id="27" name="직선 연결선 26">
                <a:extLst>
                  <a:ext uri="{FF2B5EF4-FFF2-40B4-BE49-F238E27FC236}">
                    <a16:creationId xmlns:a16="http://schemas.microsoft.com/office/drawing/2014/main" id="{2510CCEF-7AEF-9936-97C7-30D5D9487315}"/>
                  </a:ext>
                </a:extLst>
              </p:cNvPr>
              <p:cNvCxnSpPr>
                <a:cxnSpLocks/>
              </p:cNvCxnSpPr>
              <p:nvPr/>
            </p:nvCxnSpPr>
            <p:spPr>
              <a:xfrm>
                <a:off x="1630680" y="3338451"/>
                <a:ext cx="692219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직선 연결선 27">
                <a:extLst>
                  <a:ext uri="{FF2B5EF4-FFF2-40B4-BE49-F238E27FC236}">
                    <a16:creationId xmlns:a16="http://schemas.microsoft.com/office/drawing/2014/main" id="{763708EC-CB1D-34A6-F7FF-20141E71FD40}"/>
                  </a:ext>
                </a:extLst>
              </p:cNvPr>
              <p:cNvCxnSpPr>
                <a:cxnSpLocks/>
              </p:cNvCxnSpPr>
              <p:nvPr/>
            </p:nvCxnSpPr>
            <p:spPr>
              <a:xfrm>
                <a:off x="1630680" y="5121239"/>
                <a:ext cx="6922192" cy="0"/>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9" name="사각형: 둥근 모서리 28">
              <a:extLst>
                <a:ext uri="{FF2B5EF4-FFF2-40B4-BE49-F238E27FC236}">
                  <a16:creationId xmlns:a16="http://schemas.microsoft.com/office/drawing/2014/main" id="{E4331E44-46B6-7B9C-5BCC-C63C638884BE}"/>
                </a:ext>
              </a:extLst>
            </p:cNvPr>
            <p:cNvSpPr/>
            <p:nvPr/>
          </p:nvSpPr>
          <p:spPr>
            <a:xfrm>
              <a:off x="468313" y="2036655"/>
              <a:ext cx="8207375" cy="4129195"/>
            </a:xfrm>
            <a:prstGeom prst="roundRect">
              <a:avLst>
                <a:gd name="adj" fmla="val 2567"/>
              </a:avLst>
            </a:prstGeom>
            <a:no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cxnSp>
          <p:nvCxnSpPr>
            <p:cNvPr id="31" name="직선 연결선 30">
              <a:extLst>
                <a:ext uri="{FF2B5EF4-FFF2-40B4-BE49-F238E27FC236}">
                  <a16:creationId xmlns:a16="http://schemas.microsoft.com/office/drawing/2014/main" id="{79A43749-90D3-C80D-1FE1-A036D33A3C29}"/>
                </a:ext>
              </a:extLst>
            </p:cNvPr>
            <p:cNvCxnSpPr>
              <a:cxnSpLocks/>
            </p:cNvCxnSpPr>
            <p:nvPr/>
          </p:nvCxnSpPr>
          <p:spPr>
            <a:xfrm>
              <a:off x="4005426" y="2078182"/>
              <a:ext cx="0" cy="4008582"/>
            </a:xfrm>
            <a:prstGeom prst="line">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8" name="그룹 97">
              <a:extLst>
                <a:ext uri="{FF2B5EF4-FFF2-40B4-BE49-F238E27FC236}">
                  <a16:creationId xmlns:a16="http://schemas.microsoft.com/office/drawing/2014/main" id="{C5D0A236-FAA8-D3C5-3820-D006AA82F46C}"/>
                </a:ext>
              </a:extLst>
            </p:cNvPr>
            <p:cNvGrpSpPr/>
            <p:nvPr/>
          </p:nvGrpSpPr>
          <p:grpSpPr>
            <a:xfrm>
              <a:off x="750315" y="2387284"/>
              <a:ext cx="3167968" cy="600164"/>
              <a:chOff x="750315" y="2402948"/>
              <a:chExt cx="3167968" cy="600164"/>
            </a:xfrm>
          </p:grpSpPr>
          <p:sp>
            <p:nvSpPr>
              <p:cNvPr id="16" name="TextBox 15">
                <a:extLst>
                  <a:ext uri="{FF2B5EF4-FFF2-40B4-BE49-F238E27FC236}">
                    <a16:creationId xmlns:a16="http://schemas.microsoft.com/office/drawing/2014/main" id="{F7388CC9-1407-E26E-C22D-F2CC2EEDE2E4}"/>
                  </a:ext>
                </a:extLst>
              </p:cNvPr>
              <p:cNvSpPr txBox="1"/>
              <p:nvPr/>
            </p:nvSpPr>
            <p:spPr>
              <a:xfrm>
                <a:off x="750315" y="2402948"/>
                <a:ext cx="545021"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초등학교</a:t>
                </a:r>
              </a:p>
              <a:p>
                <a:pPr algn="ct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3~4</a:t>
                </a:r>
              </a:p>
              <a:p>
                <a:pPr algn="ct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학년군</a:t>
                </a:r>
                <a:endPar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22" name="그룹 21">
                <a:extLst>
                  <a:ext uri="{FF2B5EF4-FFF2-40B4-BE49-F238E27FC236}">
                    <a16:creationId xmlns:a16="http://schemas.microsoft.com/office/drawing/2014/main" id="{3581C87D-9BBF-83EB-DFAC-D1145F362898}"/>
                  </a:ext>
                </a:extLst>
              </p:cNvPr>
              <p:cNvGrpSpPr/>
              <p:nvPr/>
            </p:nvGrpSpPr>
            <p:grpSpPr>
              <a:xfrm>
                <a:off x="1683697" y="2419826"/>
                <a:ext cx="2234586" cy="566409"/>
                <a:chOff x="1599877" y="2151049"/>
                <a:chExt cx="2234586" cy="566409"/>
              </a:xfrm>
            </p:grpSpPr>
            <p:sp>
              <p:nvSpPr>
                <p:cNvPr id="34" name="TextBox 33">
                  <a:extLst>
                    <a:ext uri="{FF2B5EF4-FFF2-40B4-BE49-F238E27FC236}">
                      <a16:creationId xmlns:a16="http://schemas.microsoft.com/office/drawing/2014/main" id="{AAEEAF52-1C69-44A4-35CC-C0FB4BE6695E}"/>
                    </a:ext>
                  </a:extLst>
                </p:cNvPr>
                <p:cNvSpPr txBox="1"/>
                <p:nvPr/>
              </p:nvSpPr>
              <p:spPr>
                <a:xfrm>
                  <a:off x="1599877" y="2378904"/>
                  <a:ext cx="2234586"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기본 움직임 기술의 의미와 종류를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이해</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하고 </a:t>
                  </a:r>
                  <a:r>
                    <a:rPr lang="ko-KR" altLang="en-US"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스포츠와의 관계를 파악한다</a:t>
                  </a:r>
                  <a:r>
                    <a:rPr lang="en-US" altLang="ko-KR"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 </a:t>
                  </a:r>
                </a:p>
              </p:txBody>
            </p:sp>
            <p:sp>
              <p:nvSpPr>
                <p:cNvPr id="19" name="TextBox 18">
                  <a:extLst>
                    <a:ext uri="{FF2B5EF4-FFF2-40B4-BE49-F238E27FC236}">
                      <a16:creationId xmlns:a16="http://schemas.microsoft.com/office/drawing/2014/main" id="{FBBA3BB3-9CF1-B084-414D-7A7389C8458F}"/>
                    </a:ext>
                  </a:extLst>
                </p:cNvPr>
                <p:cNvSpPr txBox="1"/>
                <p:nvPr/>
              </p:nvSpPr>
              <p:spPr>
                <a:xfrm>
                  <a:off x="1599877" y="2151049"/>
                  <a:ext cx="686085" cy="184666"/>
                </a:xfrm>
                <a:prstGeom prst="rect">
                  <a:avLst/>
                </a:prstGeom>
                <a:noFill/>
              </p:spPr>
              <p:txBody>
                <a:bodyPr wrap="none" lIns="0" tIns="0" rIns="0" bIns="0" rtlCol="0" anchor="ctr">
                  <a:spAutoFit/>
                </a:bodyPr>
                <a:lstStyle/>
                <a:p>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4</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02-02</a:t>
                  </a:r>
                  <a:endPar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97" name="그룹 96">
              <a:extLst>
                <a:ext uri="{FF2B5EF4-FFF2-40B4-BE49-F238E27FC236}">
                  <a16:creationId xmlns:a16="http://schemas.microsoft.com/office/drawing/2014/main" id="{85B66BF1-4B06-7CB5-12DB-2F3A07538774}"/>
                </a:ext>
              </a:extLst>
            </p:cNvPr>
            <p:cNvGrpSpPr/>
            <p:nvPr/>
          </p:nvGrpSpPr>
          <p:grpSpPr>
            <a:xfrm>
              <a:off x="818443" y="3862002"/>
              <a:ext cx="3058162" cy="735686"/>
              <a:chOff x="818443" y="3741244"/>
              <a:chExt cx="3058162" cy="735686"/>
            </a:xfrm>
          </p:grpSpPr>
          <p:sp>
            <p:nvSpPr>
              <p:cNvPr id="17" name="TextBox 16">
                <a:extLst>
                  <a:ext uri="{FF2B5EF4-FFF2-40B4-BE49-F238E27FC236}">
                    <a16:creationId xmlns:a16="http://schemas.microsoft.com/office/drawing/2014/main" id="{7056133F-CACB-7927-9F61-2F8E690DE3BD}"/>
                  </a:ext>
                </a:extLst>
              </p:cNvPr>
              <p:cNvSpPr txBox="1"/>
              <p:nvPr/>
            </p:nvSpPr>
            <p:spPr>
              <a:xfrm>
                <a:off x="818443" y="3809005"/>
                <a:ext cx="408765"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중학교</a:t>
                </a:r>
              </a:p>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1~3</a:t>
                </a:r>
              </a:p>
              <a:p>
                <a:pPr algn="ctr"/>
                <a:r>
                  <a:rPr lang="ko-KR" altLang="en-US" sz="1300" dirty="0" err="1">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학년군</a:t>
                </a:r>
                <a:endPar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42" name="그룹 41">
                <a:extLst>
                  <a:ext uri="{FF2B5EF4-FFF2-40B4-BE49-F238E27FC236}">
                    <a16:creationId xmlns:a16="http://schemas.microsoft.com/office/drawing/2014/main" id="{5CC0969D-644D-8A2E-B6BE-77C49C89BEFE}"/>
                  </a:ext>
                </a:extLst>
              </p:cNvPr>
              <p:cNvGrpSpPr/>
              <p:nvPr/>
            </p:nvGrpSpPr>
            <p:grpSpPr>
              <a:xfrm>
                <a:off x="1683697" y="3741244"/>
                <a:ext cx="2192908" cy="735686"/>
                <a:chOff x="1599877" y="2151049"/>
                <a:chExt cx="2192908" cy="735686"/>
              </a:xfrm>
            </p:grpSpPr>
            <p:sp>
              <p:nvSpPr>
                <p:cNvPr id="44" name="TextBox 43">
                  <a:extLst>
                    <a:ext uri="{FF2B5EF4-FFF2-40B4-BE49-F238E27FC236}">
                      <a16:creationId xmlns:a16="http://schemas.microsoft.com/office/drawing/2014/main" id="{245D1231-233B-3FDE-9B39-9DEF140A25EA}"/>
                    </a:ext>
                  </a:extLst>
                </p:cNvPr>
                <p:cNvSpPr txBox="1"/>
                <p:nvPr/>
              </p:nvSpPr>
              <p:spPr>
                <a:xfrm>
                  <a:off x="1599877" y="2378904"/>
                  <a:ext cx="2192908" cy="507831"/>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스포츠의 경기 방법을 이해하고</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경기 전략을 활용</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하며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안전하게 경기</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한다</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5" name="TextBox 44">
                  <a:extLst>
                    <a:ext uri="{FF2B5EF4-FFF2-40B4-BE49-F238E27FC236}">
                      <a16:creationId xmlns:a16="http://schemas.microsoft.com/office/drawing/2014/main" id="{EF62F9F9-4871-0EC2-EF64-955358CDDBB8}"/>
                    </a:ext>
                  </a:extLst>
                </p:cNvPr>
                <p:cNvSpPr txBox="1"/>
                <p:nvPr/>
              </p:nvSpPr>
              <p:spPr>
                <a:xfrm>
                  <a:off x="1599877" y="2151049"/>
                  <a:ext cx="686085" cy="184666"/>
                </a:xfrm>
                <a:prstGeom prst="rect">
                  <a:avLst/>
                </a:prstGeom>
                <a:noFill/>
              </p:spPr>
              <p:txBody>
                <a:bodyPr wrap="none" lIns="0" tIns="0" rIns="0" bIns="0" rtlCol="0" anchor="ctr">
                  <a:spAutoFit/>
                </a:bodyPr>
                <a:lstStyle/>
                <a:p>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9</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02-12</a:t>
                  </a:r>
                  <a:endPar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96" name="그룹 95">
              <a:extLst>
                <a:ext uri="{FF2B5EF4-FFF2-40B4-BE49-F238E27FC236}">
                  <a16:creationId xmlns:a16="http://schemas.microsoft.com/office/drawing/2014/main" id="{A805056D-423A-747C-8808-1310F410AD03}"/>
                </a:ext>
              </a:extLst>
            </p:cNvPr>
            <p:cNvGrpSpPr/>
            <p:nvPr/>
          </p:nvGrpSpPr>
          <p:grpSpPr>
            <a:xfrm>
              <a:off x="544329" y="5367788"/>
              <a:ext cx="3216860" cy="566409"/>
              <a:chOff x="544329" y="5216268"/>
              <a:chExt cx="3216860" cy="566409"/>
            </a:xfrm>
          </p:grpSpPr>
          <p:sp>
            <p:nvSpPr>
              <p:cNvPr id="18" name="TextBox 17">
                <a:extLst>
                  <a:ext uri="{FF2B5EF4-FFF2-40B4-BE49-F238E27FC236}">
                    <a16:creationId xmlns:a16="http://schemas.microsoft.com/office/drawing/2014/main" id="{D09924C8-41CC-2709-E34A-9C4EC93D8D83}"/>
                  </a:ext>
                </a:extLst>
              </p:cNvPr>
              <p:cNvSpPr txBox="1"/>
              <p:nvPr/>
            </p:nvSpPr>
            <p:spPr>
              <a:xfrm>
                <a:off x="544329" y="5299417"/>
                <a:ext cx="956993" cy="400110"/>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a:t>
                </a:r>
              </a:p>
              <a:p>
                <a:pPr algn="ct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&lt;</a:t>
                </a: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스포츠생활</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1&gt;</a:t>
                </a:r>
                <a:endPar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47" name="그룹 46">
                <a:extLst>
                  <a:ext uri="{FF2B5EF4-FFF2-40B4-BE49-F238E27FC236}">
                    <a16:creationId xmlns:a16="http://schemas.microsoft.com/office/drawing/2014/main" id="{7A369910-7525-E4DD-CDF0-7F8A9E223C19}"/>
                  </a:ext>
                </a:extLst>
              </p:cNvPr>
              <p:cNvGrpSpPr/>
              <p:nvPr/>
            </p:nvGrpSpPr>
            <p:grpSpPr>
              <a:xfrm>
                <a:off x="1683697" y="5216268"/>
                <a:ext cx="2077492" cy="566409"/>
                <a:chOff x="1599877" y="2151049"/>
                <a:chExt cx="2077492" cy="566409"/>
              </a:xfrm>
            </p:grpSpPr>
            <p:sp>
              <p:nvSpPr>
                <p:cNvPr id="49" name="TextBox 48">
                  <a:extLst>
                    <a:ext uri="{FF2B5EF4-FFF2-40B4-BE49-F238E27FC236}">
                      <a16:creationId xmlns:a16="http://schemas.microsoft.com/office/drawing/2014/main" id="{BFED0989-1CE4-7FB4-9142-3046AD9168B7}"/>
                    </a:ext>
                  </a:extLst>
                </p:cNvPr>
                <p:cNvSpPr txBox="1"/>
                <p:nvPr/>
              </p:nvSpPr>
              <p:spPr>
                <a:xfrm>
                  <a:off x="1599877" y="2378904"/>
                  <a:ext cx="2077492"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영역형 스포츠의 문화</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를 </a:t>
                  </a:r>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이해하고 </a:t>
                  </a:r>
                  <a:endPar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존중하며</a:t>
                  </a:r>
                  <a:r>
                    <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a:t>
                  </a:r>
                  <a:r>
                    <a:rPr lang="ko-KR" altLang="en-US" sz="1100" dirty="0" err="1">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스포츠퍼슨십을</a:t>
                  </a:r>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실천</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한다</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50" name="TextBox 49">
                  <a:extLst>
                    <a:ext uri="{FF2B5EF4-FFF2-40B4-BE49-F238E27FC236}">
                      <a16:creationId xmlns:a16="http://schemas.microsoft.com/office/drawing/2014/main" id="{551D7A92-3C9D-6B63-5509-D53E4D08D6C3}"/>
                    </a:ext>
                  </a:extLst>
                </p:cNvPr>
                <p:cNvSpPr txBox="1"/>
                <p:nvPr/>
              </p:nvSpPr>
              <p:spPr>
                <a:xfrm>
                  <a:off x="1599877" y="2151049"/>
                  <a:ext cx="1083630" cy="184666"/>
                </a:xfrm>
                <a:prstGeom prst="rect">
                  <a:avLst/>
                </a:prstGeom>
                <a:noFill/>
              </p:spPr>
              <p:txBody>
                <a:bodyPr wrap="none" lIns="0" tIns="0" rIns="0" bIns="0" rtlCol="0" anchor="ctr">
                  <a:spAutoFit/>
                </a:bodyPr>
                <a:lstStyle/>
                <a:p>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12</a:t>
                  </a:r>
                  <a:r>
                    <a:rPr lang="ko-KR" altLang="en-US" sz="12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스생</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1-01-01</a:t>
                  </a:r>
                  <a:endPar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57" name="그룹 56">
              <a:extLst>
                <a:ext uri="{FF2B5EF4-FFF2-40B4-BE49-F238E27FC236}">
                  <a16:creationId xmlns:a16="http://schemas.microsoft.com/office/drawing/2014/main" id="{D2BD82EF-DE33-23BF-009A-D51850F26AFF}"/>
                </a:ext>
              </a:extLst>
            </p:cNvPr>
            <p:cNvGrpSpPr/>
            <p:nvPr/>
          </p:nvGrpSpPr>
          <p:grpSpPr>
            <a:xfrm>
              <a:off x="4109591" y="2148165"/>
              <a:ext cx="4344488" cy="939241"/>
              <a:chOff x="4085777" y="2139938"/>
              <a:chExt cx="4344488" cy="939241"/>
            </a:xfrm>
          </p:grpSpPr>
          <p:grpSp>
            <p:nvGrpSpPr>
              <p:cNvPr id="51" name="그룹 50">
                <a:extLst>
                  <a:ext uri="{FF2B5EF4-FFF2-40B4-BE49-F238E27FC236}">
                    <a16:creationId xmlns:a16="http://schemas.microsoft.com/office/drawing/2014/main" id="{BEDC37E1-E54E-C9CA-0C90-E94F666BB0A3}"/>
                  </a:ext>
                </a:extLst>
              </p:cNvPr>
              <p:cNvGrpSpPr/>
              <p:nvPr/>
            </p:nvGrpSpPr>
            <p:grpSpPr>
              <a:xfrm>
                <a:off x="4085777" y="2139938"/>
                <a:ext cx="4155333" cy="350879"/>
                <a:chOff x="4085777" y="2261961"/>
                <a:chExt cx="4155333" cy="350879"/>
              </a:xfrm>
            </p:grpSpPr>
            <p:sp>
              <p:nvSpPr>
                <p:cNvPr id="38" name="TextBox 37">
                  <a:extLst>
                    <a:ext uri="{FF2B5EF4-FFF2-40B4-BE49-F238E27FC236}">
                      <a16:creationId xmlns:a16="http://schemas.microsoft.com/office/drawing/2014/main" id="{DD98F446-7D33-3FAD-C609-B822F54163FB}"/>
                    </a:ext>
                  </a:extLst>
                </p:cNvPr>
                <p:cNvSpPr txBox="1"/>
                <p:nvPr/>
              </p:nvSpPr>
              <p:spPr>
                <a:xfrm>
                  <a:off x="4813890" y="2274286"/>
                  <a:ext cx="3427220"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기본 움직임 기술의 의미</a:t>
                  </a:r>
                  <a:r>
                    <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종류</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이동 움직임</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a:t>
                  </a:r>
                  <a:r>
                    <a:rPr lang="ko-KR" altLang="en-US" sz="1100" dirty="0" err="1">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비이동</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움직임</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a:t>
                  </a:r>
                </a:p>
                <a:p>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조작 움직임</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와 특성을 파악하기 위해 설정하였다</a:t>
                  </a:r>
                  <a:r>
                    <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a:t>
                  </a:r>
                </a:p>
              </p:txBody>
            </p:sp>
            <p:grpSp>
              <p:nvGrpSpPr>
                <p:cNvPr id="33" name="그룹 32">
                  <a:extLst>
                    <a:ext uri="{FF2B5EF4-FFF2-40B4-BE49-F238E27FC236}">
                      <a16:creationId xmlns:a16="http://schemas.microsoft.com/office/drawing/2014/main" id="{BFC41518-B4C8-0C05-952B-17DCA26DA337}"/>
                    </a:ext>
                  </a:extLst>
                </p:cNvPr>
                <p:cNvGrpSpPr/>
                <p:nvPr/>
              </p:nvGrpSpPr>
              <p:grpSpPr>
                <a:xfrm>
                  <a:off x="4085777" y="2261961"/>
                  <a:ext cx="656342" cy="193930"/>
                  <a:chOff x="4145308" y="2640243"/>
                  <a:chExt cx="656342" cy="199806"/>
                </a:xfrm>
              </p:grpSpPr>
              <p:sp>
                <p:nvSpPr>
                  <p:cNvPr id="35" name="사각형: 둥근 모서리 34">
                    <a:extLst>
                      <a:ext uri="{FF2B5EF4-FFF2-40B4-BE49-F238E27FC236}">
                        <a16:creationId xmlns:a16="http://schemas.microsoft.com/office/drawing/2014/main" id="{56AF7614-4581-697A-B559-6411111E6CE3}"/>
                      </a:ext>
                    </a:extLst>
                  </p:cNvPr>
                  <p:cNvSpPr/>
                  <p:nvPr/>
                </p:nvSpPr>
                <p:spPr>
                  <a:xfrm>
                    <a:off x="4145308" y="2640243"/>
                    <a:ext cx="656342" cy="199806"/>
                  </a:xfrm>
                  <a:prstGeom prst="roundRect">
                    <a:avLst>
                      <a:gd name="adj" fmla="val 22986"/>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6" name="TextBox 35">
                    <a:extLst>
                      <a:ext uri="{FF2B5EF4-FFF2-40B4-BE49-F238E27FC236}">
                        <a16:creationId xmlns:a16="http://schemas.microsoft.com/office/drawing/2014/main" id="{3A10F290-8148-D413-A6F2-AF07EE6E9900}"/>
                      </a:ext>
                    </a:extLst>
                  </p:cNvPr>
                  <p:cNvSpPr txBox="1"/>
                  <p:nvPr/>
                </p:nvSpPr>
                <p:spPr>
                  <a:xfrm>
                    <a:off x="4356460" y="2660871"/>
                    <a:ext cx="234038" cy="158551"/>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취지</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52" name="그룹 51">
                <a:extLst>
                  <a:ext uri="{FF2B5EF4-FFF2-40B4-BE49-F238E27FC236}">
                    <a16:creationId xmlns:a16="http://schemas.microsoft.com/office/drawing/2014/main" id="{050DB39A-D889-4324-BC31-9BC30ACF0F07}"/>
                  </a:ext>
                </a:extLst>
              </p:cNvPr>
              <p:cNvGrpSpPr/>
              <p:nvPr/>
            </p:nvGrpSpPr>
            <p:grpSpPr>
              <a:xfrm>
                <a:off x="4085777" y="2559023"/>
                <a:ext cx="4344488" cy="520156"/>
                <a:chOff x="4085777" y="2269104"/>
                <a:chExt cx="4344488" cy="520156"/>
              </a:xfrm>
            </p:grpSpPr>
            <p:sp>
              <p:nvSpPr>
                <p:cNvPr id="53" name="TextBox 52">
                  <a:extLst>
                    <a:ext uri="{FF2B5EF4-FFF2-40B4-BE49-F238E27FC236}">
                      <a16:creationId xmlns:a16="http://schemas.microsoft.com/office/drawing/2014/main" id="{F8AC1EBF-669A-ABAC-D3F5-C471C659D824}"/>
                    </a:ext>
                  </a:extLst>
                </p:cNvPr>
                <p:cNvSpPr txBox="1"/>
                <p:nvPr/>
              </p:nvSpPr>
              <p:spPr>
                <a:xfrm>
                  <a:off x="4813890" y="2281429"/>
                  <a:ext cx="3616375" cy="507831"/>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기본 움직임 기술의 종류를 다양하게 탐색하면서 </a:t>
                  </a:r>
                  <a:r>
                    <a:rPr lang="ko-KR" altLang="en-US"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스포츠 활동에 </a:t>
                  </a:r>
                  <a:endParaRPr lang="en-US" altLang="ko-KR"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기초가 되는 기본 움직임 기술의 특성과 스포츠 활동 수행과의 </a:t>
                  </a:r>
                  <a:endParaRPr lang="en-US" altLang="ko-KR"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관계를 파악하도록 한다</a:t>
                  </a:r>
                  <a:r>
                    <a:rPr lang="en-US" altLang="ko-KR"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rPr>
                    <a:t>.</a:t>
                  </a:r>
                </a:p>
              </p:txBody>
            </p:sp>
            <p:grpSp>
              <p:nvGrpSpPr>
                <p:cNvPr id="54" name="그룹 53">
                  <a:extLst>
                    <a:ext uri="{FF2B5EF4-FFF2-40B4-BE49-F238E27FC236}">
                      <a16:creationId xmlns:a16="http://schemas.microsoft.com/office/drawing/2014/main" id="{5323B43C-995F-DFE2-335A-A7DBCD7FB0FB}"/>
                    </a:ext>
                  </a:extLst>
                </p:cNvPr>
                <p:cNvGrpSpPr/>
                <p:nvPr/>
              </p:nvGrpSpPr>
              <p:grpSpPr>
                <a:xfrm>
                  <a:off x="4085777" y="2269104"/>
                  <a:ext cx="656342" cy="193930"/>
                  <a:chOff x="4145308" y="2647602"/>
                  <a:chExt cx="656342" cy="199806"/>
                </a:xfrm>
              </p:grpSpPr>
              <p:sp>
                <p:nvSpPr>
                  <p:cNvPr id="55" name="사각형: 둥근 모서리 54">
                    <a:extLst>
                      <a:ext uri="{FF2B5EF4-FFF2-40B4-BE49-F238E27FC236}">
                        <a16:creationId xmlns:a16="http://schemas.microsoft.com/office/drawing/2014/main" id="{288A73F5-D2CD-AA48-B41D-DDABE9A0E482}"/>
                      </a:ext>
                    </a:extLst>
                  </p:cNvPr>
                  <p:cNvSpPr/>
                  <p:nvPr/>
                </p:nvSpPr>
                <p:spPr>
                  <a:xfrm>
                    <a:off x="4145308" y="2647602"/>
                    <a:ext cx="656342" cy="199806"/>
                  </a:xfrm>
                  <a:prstGeom prst="roundRect">
                    <a:avLst>
                      <a:gd name="adj" fmla="val 22986"/>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6" name="TextBox 55">
                    <a:extLst>
                      <a:ext uri="{FF2B5EF4-FFF2-40B4-BE49-F238E27FC236}">
                        <a16:creationId xmlns:a16="http://schemas.microsoft.com/office/drawing/2014/main" id="{CE7490EA-6570-EFCC-3BDE-59F85011DAEB}"/>
                      </a:ext>
                    </a:extLst>
                  </p:cNvPr>
                  <p:cNvSpPr txBox="1"/>
                  <p:nvPr/>
                </p:nvSpPr>
                <p:spPr>
                  <a:xfrm>
                    <a:off x="4223411" y="2668230"/>
                    <a:ext cx="500137" cy="158551"/>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방향</a:t>
                    </a:r>
                  </a:p>
                </p:txBody>
              </p:sp>
            </p:grpSp>
          </p:grpSp>
        </p:grpSp>
        <p:grpSp>
          <p:nvGrpSpPr>
            <p:cNvPr id="95" name="그룹 94">
              <a:extLst>
                <a:ext uri="{FF2B5EF4-FFF2-40B4-BE49-F238E27FC236}">
                  <a16:creationId xmlns:a16="http://schemas.microsoft.com/office/drawing/2014/main" id="{3F5007A0-A979-9FE3-BE22-A8E2054A7DEF}"/>
                </a:ext>
              </a:extLst>
            </p:cNvPr>
            <p:cNvGrpSpPr/>
            <p:nvPr/>
          </p:nvGrpSpPr>
          <p:grpSpPr>
            <a:xfrm>
              <a:off x="4109591" y="3441191"/>
              <a:ext cx="4379754" cy="1448434"/>
              <a:chOff x="4109591" y="3482963"/>
              <a:chExt cx="4379754" cy="1448434"/>
            </a:xfrm>
          </p:grpSpPr>
          <p:grpSp>
            <p:nvGrpSpPr>
              <p:cNvPr id="59" name="그룹 58">
                <a:extLst>
                  <a:ext uri="{FF2B5EF4-FFF2-40B4-BE49-F238E27FC236}">
                    <a16:creationId xmlns:a16="http://schemas.microsoft.com/office/drawing/2014/main" id="{97605D39-8C1C-8C8B-1B89-88975BBD09CB}"/>
                  </a:ext>
                </a:extLst>
              </p:cNvPr>
              <p:cNvGrpSpPr/>
              <p:nvPr/>
            </p:nvGrpSpPr>
            <p:grpSpPr>
              <a:xfrm>
                <a:off x="4109591" y="3482963"/>
                <a:ext cx="4216247" cy="689433"/>
                <a:chOff x="4085777" y="2261961"/>
                <a:chExt cx="4216247" cy="689433"/>
              </a:xfrm>
            </p:grpSpPr>
            <p:sp>
              <p:nvSpPr>
                <p:cNvPr id="65" name="TextBox 64">
                  <a:extLst>
                    <a:ext uri="{FF2B5EF4-FFF2-40B4-BE49-F238E27FC236}">
                      <a16:creationId xmlns:a16="http://schemas.microsoft.com/office/drawing/2014/main" id="{21F083B2-3AA4-E958-716B-9D8C165AC0BA}"/>
                    </a:ext>
                  </a:extLst>
                </p:cNvPr>
                <p:cNvSpPr txBox="1"/>
                <p:nvPr/>
              </p:nvSpPr>
              <p:spPr>
                <a:xfrm>
                  <a:off x="4813890" y="2274286"/>
                  <a:ext cx="3488134" cy="677108"/>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스포츠의 경기 방법을 이해하고</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공격 및 수비 전략을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선수와 팀의 특성에 맞게 선택하여 경기 상황에서 팀원과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상호작용하며 상대의 영역에 침범하여 득점할 수 있는 전략을 </a:t>
                  </a:r>
                  <a:endPar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활용</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하기 위해 설정하였다</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p:txBody>
            </p:sp>
            <p:grpSp>
              <p:nvGrpSpPr>
                <p:cNvPr id="66" name="그룹 65">
                  <a:extLst>
                    <a:ext uri="{FF2B5EF4-FFF2-40B4-BE49-F238E27FC236}">
                      <a16:creationId xmlns:a16="http://schemas.microsoft.com/office/drawing/2014/main" id="{226E0C28-F39A-C1C3-2773-9E475E14B679}"/>
                    </a:ext>
                  </a:extLst>
                </p:cNvPr>
                <p:cNvGrpSpPr/>
                <p:nvPr/>
              </p:nvGrpSpPr>
              <p:grpSpPr>
                <a:xfrm>
                  <a:off x="4085777" y="2261961"/>
                  <a:ext cx="656342" cy="193930"/>
                  <a:chOff x="4145308" y="2640243"/>
                  <a:chExt cx="656342" cy="199806"/>
                </a:xfrm>
              </p:grpSpPr>
              <p:sp>
                <p:nvSpPr>
                  <p:cNvPr id="67" name="사각형: 둥근 모서리 66">
                    <a:extLst>
                      <a:ext uri="{FF2B5EF4-FFF2-40B4-BE49-F238E27FC236}">
                        <a16:creationId xmlns:a16="http://schemas.microsoft.com/office/drawing/2014/main" id="{A77CD8FE-01CC-31E0-E52D-4EB6ED9BAF55}"/>
                      </a:ext>
                    </a:extLst>
                  </p:cNvPr>
                  <p:cNvSpPr/>
                  <p:nvPr/>
                </p:nvSpPr>
                <p:spPr>
                  <a:xfrm>
                    <a:off x="4145308" y="2640243"/>
                    <a:ext cx="656342" cy="199806"/>
                  </a:xfrm>
                  <a:prstGeom prst="roundRect">
                    <a:avLst>
                      <a:gd name="adj" fmla="val 22986"/>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8" name="TextBox 67">
                    <a:extLst>
                      <a:ext uri="{FF2B5EF4-FFF2-40B4-BE49-F238E27FC236}">
                        <a16:creationId xmlns:a16="http://schemas.microsoft.com/office/drawing/2014/main" id="{4A4F57E6-A6B1-F5FA-569B-96B3A9E7B99E}"/>
                      </a:ext>
                    </a:extLst>
                  </p:cNvPr>
                  <p:cNvSpPr txBox="1"/>
                  <p:nvPr/>
                </p:nvSpPr>
                <p:spPr>
                  <a:xfrm>
                    <a:off x="4356460" y="2660871"/>
                    <a:ext cx="234038" cy="158551"/>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취지</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60" name="그룹 59">
                <a:extLst>
                  <a:ext uri="{FF2B5EF4-FFF2-40B4-BE49-F238E27FC236}">
                    <a16:creationId xmlns:a16="http://schemas.microsoft.com/office/drawing/2014/main" id="{10A64EBA-F2C1-0BC8-ACA3-1B41353454B2}"/>
                  </a:ext>
                </a:extLst>
              </p:cNvPr>
              <p:cNvGrpSpPr/>
              <p:nvPr/>
            </p:nvGrpSpPr>
            <p:grpSpPr>
              <a:xfrm>
                <a:off x="4109591" y="4241964"/>
                <a:ext cx="4379754" cy="689433"/>
                <a:chOff x="4085777" y="2297679"/>
                <a:chExt cx="4379754" cy="689433"/>
              </a:xfrm>
            </p:grpSpPr>
            <p:sp>
              <p:nvSpPr>
                <p:cNvPr id="61" name="TextBox 60">
                  <a:extLst>
                    <a:ext uri="{FF2B5EF4-FFF2-40B4-BE49-F238E27FC236}">
                      <a16:creationId xmlns:a16="http://schemas.microsoft.com/office/drawing/2014/main" id="{99BEA323-6347-C3C3-9A1B-410280B0E5B3}"/>
                    </a:ext>
                  </a:extLst>
                </p:cNvPr>
                <p:cNvSpPr txBox="1"/>
                <p:nvPr/>
              </p:nvSpPr>
              <p:spPr>
                <a:xfrm>
                  <a:off x="4813890" y="2310004"/>
                  <a:ext cx="3651641" cy="677108"/>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영역형 스포츠 경기를 수행하며 팀의 전략을 구상하는 데 중점을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두며</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경기 과정에서 상대와의 신체 접촉이나 충돌 등으로 인한 </a:t>
                  </a:r>
                  <a:endParaRPr lang="en-US" altLang="ko-KR"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운동 손상 없이 안전하게 경기하며 사고 발생 시 신속하게 </a:t>
                  </a:r>
                  <a:endParaRPr lang="en-US" altLang="ko-KR"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276DB5"/>
                      </a:solidFill>
                      <a:latin typeface="나눔스퀘어 ExtraBold" panose="020B0600000101010101" pitchFamily="50" charset="-127"/>
                      <a:ea typeface="나눔스퀘어 ExtraBold" panose="020B0600000101010101" pitchFamily="50" charset="-127"/>
                    </a:rPr>
                    <a:t>대처</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하도록 한다</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en-US" altLang="ko-KR" sz="1100" dirty="0">
                    <a:ln>
                      <a:solidFill>
                        <a:schemeClr val="accent1">
                          <a:shade val="50000"/>
                          <a:alpha val="0"/>
                        </a:schemeClr>
                      </a:solidFill>
                    </a:ln>
                    <a:solidFill>
                      <a:srgbClr val="0F958E"/>
                    </a:solidFill>
                    <a:latin typeface="나눔스퀘어 ExtraBold" panose="020B0600000101010101" pitchFamily="50" charset="-127"/>
                    <a:ea typeface="나눔스퀘어 ExtraBold" panose="020B0600000101010101" pitchFamily="50" charset="-127"/>
                  </a:endParaRPr>
                </a:p>
              </p:txBody>
            </p:sp>
            <p:grpSp>
              <p:nvGrpSpPr>
                <p:cNvPr id="62" name="그룹 61">
                  <a:extLst>
                    <a:ext uri="{FF2B5EF4-FFF2-40B4-BE49-F238E27FC236}">
                      <a16:creationId xmlns:a16="http://schemas.microsoft.com/office/drawing/2014/main" id="{E385B821-3CB3-DE33-29D6-DBA2EA1A708A}"/>
                    </a:ext>
                  </a:extLst>
                </p:cNvPr>
                <p:cNvGrpSpPr/>
                <p:nvPr/>
              </p:nvGrpSpPr>
              <p:grpSpPr>
                <a:xfrm>
                  <a:off x="4085777" y="2297679"/>
                  <a:ext cx="656342" cy="193930"/>
                  <a:chOff x="4145308" y="2677044"/>
                  <a:chExt cx="656342" cy="199806"/>
                </a:xfrm>
              </p:grpSpPr>
              <p:sp>
                <p:nvSpPr>
                  <p:cNvPr id="63" name="사각형: 둥근 모서리 62">
                    <a:extLst>
                      <a:ext uri="{FF2B5EF4-FFF2-40B4-BE49-F238E27FC236}">
                        <a16:creationId xmlns:a16="http://schemas.microsoft.com/office/drawing/2014/main" id="{1C70518F-1DA1-0C92-8738-A5D3995F0BB1}"/>
                      </a:ext>
                    </a:extLst>
                  </p:cNvPr>
                  <p:cNvSpPr/>
                  <p:nvPr/>
                </p:nvSpPr>
                <p:spPr>
                  <a:xfrm>
                    <a:off x="4145308" y="2677044"/>
                    <a:ext cx="656342" cy="199806"/>
                  </a:xfrm>
                  <a:prstGeom prst="roundRect">
                    <a:avLst>
                      <a:gd name="adj" fmla="val 22986"/>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4" name="TextBox 63">
                    <a:extLst>
                      <a:ext uri="{FF2B5EF4-FFF2-40B4-BE49-F238E27FC236}">
                        <a16:creationId xmlns:a16="http://schemas.microsoft.com/office/drawing/2014/main" id="{067BEFCC-6EBA-962C-3968-FEC770FC4C23}"/>
                      </a:ext>
                    </a:extLst>
                  </p:cNvPr>
                  <p:cNvSpPr txBox="1"/>
                  <p:nvPr/>
                </p:nvSpPr>
                <p:spPr>
                  <a:xfrm>
                    <a:off x="4223411" y="2697669"/>
                    <a:ext cx="500137" cy="158551"/>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방향</a:t>
                    </a:r>
                  </a:p>
                </p:txBody>
              </p:sp>
            </p:grpSp>
          </p:grpSp>
        </p:grpSp>
        <p:grpSp>
          <p:nvGrpSpPr>
            <p:cNvPr id="71" name="그룹 70">
              <a:extLst>
                <a:ext uri="{FF2B5EF4-FFF2-40B4-BE49-F238E27FC236}">
                  <a16:creationId xmlns:a16="http://schemas.microsoft.com/office/drawing/2014/main" id="{A38A225B-B62B-45C6-9E7C-EBFA6248A62D}"/>
                </a:ext>
              </a:extLst>
            </p:cNvPr>
            <p:cNvGrpSpPr/>
            <p:nvPr/>
          </p:nvGrpSpPr>
          <p:grpSpPr>
            <a:xfrm>
              <a:off x="4109591" y="5223979"/>
              <a:ext cx="4475934" cy="689433"/>
              <a:chOff x="4085777" y="2261961"/>
              <a:chExt cx="4475934" cy="689433"/>
            </a:xfrm>
          </p:grpSpPr>
          <p:sp>
            <p:nvSpPr>
              <p:cNvPr id="72" name="TextBox 71">
                <a:extLst>
                  <a:ext uri="{FF2B5EF4-FFF2-40B4-BE49-F238E27FC236}">
                    <a16:creationId xmlns:a16="http://schemas.microsoft.com/office/drawing/2014/main" id="{57B7F958-7D92-4899-8145-4BC9FDDD5D37}"/>
                  </a:ext>
                </a:extLst>
              </p:cNvPr>
              <p:cNvSpPr txBox="1"/>
              <p:nvPr/>
            </p:nvSpPr>
            <p:spPr>
              <a:xfrm>
                <a:off x="4813890" y="2274286"/>
                <a:ext cx="3747821" cy="677108"/>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축구</a:t>
                </a:r>
                <a:r>
                  <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농구</a:t>
                </a:r>
                <a:r>
                  <a:rPr lang="en-US" altLang="ko-KR"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rgbClr val="B43232"/>
                    </a:solidFill>
                    <a:latin typeface="나눔스퀘어 ExtraBold" panose="020B0600000101010101" pitchFamily="50" charset="-127"/>
                    <a:ea typeface="나눔스퀘어 ExtraBold" panose="020B0600000101010101" pitchFamily="50" charset="-127"/>
                  </a:rPr>
                  <a:t>핸드볼 등 영역형 스포츠</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를 </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경기 문화와 축제 문화</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측면에서 </a:t>
                </a:r>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깊이 있게 이해하고</a:t>
                </a:r>
                <a:r>
                  <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이를 바탕으로 영역형 스포츠 </a:t>
                </a:r>
                <a:endPar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endParaRPr>
              </a:p>
              <a:p>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경기에 공정하게 임하고 상대와 심판</a:t>
                </a:r>
                <a:r>
                  <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a:t>
                </a:r>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관중을 향해 예의를 갖추며</a:t>
                </a:r>
                <a:r>
                  <a:rPr lang="en-US" altLang="ko-KR"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 </a:t>
                </a:r>
              </a:p>
              <a:p>
                <a:r>
                  <a:rPr lang="ko-KR" altLang="en-US" sz="1100" dirty="0">
                    <a:ln>
                      <a:solidFill>
                        <a:schemeClr val="accent1">
                          <a:shade val="50000"/>
                          <a:alpha val="0"/>
                        </a:schemeClr>
                      </a:solidFill>
                    </a:ln>
                    <a:solidFill>
                      <a:srgbClr val="935A9E"/>
                    </a:solidFill>
                    <a:latin typeface="나눔스퀘어 ExtraBold" panose="020B0600000101010101" pitchFamily="50" charset="-127"/>
                    <a:ea typeface="나눔스퀘어 ExtraBold" panose="020B0600000101010101" pitchFamily="50" charset="-127"/>
                  </a:rPr>
                  <a:t>승패를 떠나 결과에 승복하는 태도를 실천</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하도록 한다</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grpSp>
            <p:nvGrpSpPr>
              <p:cNvPr id="73" name="그룹 72">
                <a:extLst>
                  <a:ext uri="{FF2B5EF4-FFF2-40B4-BE49-F238E27FC236}">
                    <a16:creationId xmlns:a16="http://schemas.microsoft.com/office/drawing/2014/main" id="{FCDB5A3B-E216-E2CD-0AA2-462EB351CCD9}"/>
                  </a:ext>
                </a:extLst>
              </p:cNvPr>
              <p:cNvGrpSpPr/>
              <p:nvPr/>
            </p:nvGrpSpPr>
            <p:grpSpPr>
              <a:xfrm>
                <a:off x="4085777" y="2261961"/>
                <a:ext cx="656342" cy="193930"/>
                <a:chOff x="4145308" y="2640243"/>
                <a:chExt cx="656342" cy="199806"/>
              </a:xfrm>
            </p:grpSpPr>
            <p:sp>
              <p:nvSpPr>
                <p:cNvPr id="74" name="사각형: 둥근 모서리 73">
                  <a:extLst>
                    <a:ext uri="{FF2B5EF4-FFF2-40B4-BE49-F238E27FC236}">
                      <a16:creationId xmlns:a16="http://schemas.microsoft.com/office/drawing/2014/main" id="{A8FB9007-A405-622D-3CFB-F392BF1F1E7A}"/>
                    </a:ext>
                  </a:extLst>
                </p:cNvPr>
                <p:cNvSpPr/>
                <p:nvPr/>
              </p:nvSpPr>
              <p:spPr>
                <a:xfrm>
                  <a:off x="4145308" y="2640243"/>
                  <a:ext cx="656342" cy="199806"/>
                </a:xfrm>
                <a:prstGeom prst="roundRect">
                  <a:avLst>
                    <a:gd name="adj" fmla="val 22986"/>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F8070877-5FA5-0FB3-4289-F06CF3C0EABE}"/>
                    </a:ext>
                  </a:extLst>
                </p:cNvPr>
                <p:cNvSpPr txBox="1"/>
                <p:nvPr/>
              </p:nvSpPr>
              <p:spPr>
                <a:xfrm>
                  <a:off x="4223411" y="2660871"/>
                  <a:ext cx="500137" cy="158551"/>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방향</a:t>
                  </a:r>
                </a:p>
              </p:txBody>
            </p:sp>
          </p:grpSp>
        </p:grpSp>
      </p:grpSp>
    </p:spTree>
    <p:extLst>
      <p:ext uri="{BB962C8B-B14F-4D97-AF65-F5344CB8AC3E}">
        <p14:creationId xmlns:p14="http://schemas.microsoft.com/office/powerpoint/2010/main" val="105445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4B119C22-7D43-7DB7-1E69-1D6A2A871D29}"/>
              </a:ext>
            </a:extLst>
          </p:cNvPr>
          <p:cNvGraphicFramePr>
            <a:graphicFrameLocks noGrp="1"/>
          </p:cNvGraphicFramePr>
          <p:nvPr>
            <p:extLst>
              <p:ext uri="{D42A27DB-BD31-4B8C-83A1-F6EECF244321}">
                <p14:modId xmlns:p14="http://schemas.microsoft.com/office/powerpoint/2010/main" val="1749904642"/>
              </p:ext>
            </p:extLst>
          </p:nvPr>
        </p:nvGraphicFramePr>
        <p:xfrm>
          <a:off x="468316" y="1689889"/>
          <a:ext cx="8207370" cy="4477885"/>
        </p:xfrm>
        <a:graphic>
          <a:graphicData uri="http://schemas.openxmlformats.org/drawingml/2006/table">
            <a:tbl>
              <a:tblPr/>
              <a:tblGrid>
                <a:gridCol w="1641474">
                  <a:extLst>
                    <a:ext uri="{9D8B030D-6E8A-4147-A177-3AD203B41FA5}">
                      <a16:colId xmlns:a16="http://schemas.microsoft.com/office/drawing/2014/main" val="2691026405"/>
                    </a:ext>
                  </a:extLst>
                </a:gridCol>
                <a:gridCol w="1641474">
                  <a:extLst>
                    <a:ext uri="{9D8B030D-6E8A-4147-A177-3AD203B41FA5}">
                      <a16:colId xmlns:a16="http://schemas.microsoft.com/office/drawing/2014/main" val="3813133584"/>
                    </a:ext>
                  </a:extLst>
                </a:gridCol>
                <a:gridCol w="1641474">
                  <a:extLst>
                    <a:ext uri="{9D8B030D-6E8A-4147-A177-3AD203B41FA5}">
                      <a16:colId xmlns:a16="http://schemas.microsoft.com/office/drawing/2014/main" val="1859948758"/>
                    </a:ext>
                  </a:extLst>
                </a:gridCol>
                <a:gridCol w="1641474">
                  <a:extLst>
                    <a:ext uri="{9D8B030D-6E8A-4147-A177-3AD203B41FA5}">
                      <a16:colId xmlns:a16="http://schemas.microsoft.com/office/drawing/2014/main" val="488307484"/>
                    </a:ext>
                  </a:extLst>
                </a:gridCol>
                <a:gridCol w="1641474">
                  <a:extLst>
                    <a:ext uri="{9D8B030D-6E8A-4147-A177-3AD203B41FA5}">
                      <a16:colId xmlns:a16="http://schemas.microsoft.com/office/drawing/2014/main" val="1621102793"/>
                    </a:ext>
                  </a:extLst>
                </a:gridCol>
              </a:tblGrid>
              <a:tr h="231501">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208692">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 건강</a:t>
                      </a:r>
                    </a:p>
                  </a:txBody>
                  <a:tcPr marL="72000" marR="72000" marT="36000" marB="36000" anchor="ctr">
                    <a:lnL w="6350" cap="flat" cmpd="sng" algn="ctr">
                      <a:solidFill>
                        <a:srgbClr val="D4BDD9"/>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208692">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293561713"/>
                  </a:ext>
                </a:extLst>
              </a:tr>
              <a:tr h="1716609">
                <a:tc>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운동의 즐거움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건강을 위한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일상의 건강 활동 체험</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특성과 수준 고려</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이론보다 건강한 생활 태도 강조</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흥미로운 체력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일상생활 건강 실천 방식 활용 학습</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기기</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온라인 프로그램 활용</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유형별 요소에 적합한 운동 선정 및 실천 체험</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신체 성장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성장 발달 관계 이해 강조</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체력과 운동 </a:t>
                      </a:r>
                      <a:r>
                        <a:rPr lang="ko-KR" altLang="en-US" sz="8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체력별</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다양한 방법 안내</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양성평등 감수성 강조</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체력 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약점 파악</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수준에 적합한 운동 실천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성별 차이에 대한 인권 감수성 학습</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민주시민교육 및 인권교육과 연계하여 학습</a:t>
                      </a:r>
                    </a:p>
                    <a:p>
                      <a:pPr marL="69850" marR="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기기</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온라인 프로그램 활용</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자신에게 적합한 운동을 체계적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주도적으로 계획</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실천하는 학습</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건강 생활 습관 실천 강조</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체력과 건강 수준 분석</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운동처방의 원리를 고려한 운동 실천과 민주시민 의식 강조</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 및 공동체의 건강과 안전 주제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쟁점 관련 토론 및 문제 해결 학습 등 활용</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종합적이고 체계적인 건강관리와 체력 정도에 따른 수준별 학습을 위한 신체활동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 및 건강관리 방법의 중요성</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필요성 인식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질병예방</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영양 균형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약물 오남용 및 음주</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흡연 예방</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등 지속적 실천 가능한 건강관리 활동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맞춤형 운동 처방</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식단</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 습관 등 지속적 실천 가능한 체력 관리 활동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 활용 및 진로 설계 연계 운영</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 중 종합적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체계적 관리와 지속적 실천을 통한 보편적 신체활동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체력요소의 유지 및 증진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학습자 체력 수준 고려한 수준별 학습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 건강관리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관련 분야 직업 정보 탐색</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창의적인 진로 설계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 수립 및 운영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 활용 및 진로 설계 연계 운영</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05812700"/>
                  </a:ext>
                </a:extLst>
              </a:tr>
              <a:tr h="208692">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schemeClr val="tx1">
                              <a:lumMod val="85000"/>
                              <a:lumOff val="15000"/>
                            </a:scheme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01541509"/>
                  </a:ext>
                </a:extLst>
              </a:tr>
              <a:tr h="1901776">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운동 방법과 건강 생활 습관 이해력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수행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적극적 관심과 실천 능력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측정과 계획 수립</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 과정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행동 및 습관 실천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범교과의 안전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건강교육 연계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학교와 일상생활의 안전 체험 중심과 변화 과정 평가</a:t>
                      </a:r>
                      <a:endPar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가능 검사 등 활용</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요소별 운동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성장 및 생활 습관 이해력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측정 결과에 따른 운동 및 건강 활동 </a:t>
                      </a:r>
                      <a:r>
                        <a:rPr lang="ko-KR" altLang="en-US" sz="8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수행력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끈기와 꾸준한 참여 등 실천 능력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측정 결과보다 수준에 적합한 운동 계획과 안전 실천 과정을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건강의 차이 공감과 배려</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 습관 태도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및 건강 검사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개인일지 등 활용</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처방 원리의 이해력과 실천력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건강의 의미 이해력과 규칙적 건강 활동의 실천력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 의지와 인내심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 태도 평가</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탐구보고서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 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영상 제작 등 과정 중심의 흥미 있는 평가 활용 </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생애주기별 건강관리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생활화 중심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체계적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종합적 체력 관리 방법 실천 중심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및 체력 관리 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보고서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등을 활용한 학습자 파악 및 학습 개선에 따른 적극적 수업 참여를 위한 평가</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신체활동의 수행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프로그램 계획</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꾸준한 실천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 체력 관리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관련 진로 설계능력 등 균형 있는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수행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 건강 관리 활동</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진로 설계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 중심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보고서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활용 평가</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92273245"/>
                  </a:ext>
                </a:extLst>
              </a:tr>
            </a:tbl>
          </a:graphicData>
        </a:graphic>
      </p:graphicFrame>
      <p:grpSp>
        <p:nvGrpSpPr>
          <p:cNvPr id="3" name="그룹 2">
            <a:extLst>
              <a:ext uri="{FF2B5EF4-FFF2-40B4-BE49-F238E27FC236}">
                <a16:creationId xmlns:a16="http://schemas.microsoft.com/office/drawing/2014/main" id="{BDAA3E03-EF7A-494E-CAA4-F67A3F5E89FF}"/>
              </a:ext>
            </a:extLst>
          </p:cNvPr>
          <p:cNvGrpSpPr/>
          <p:nvPr/>
        </p:nvGrpSpPr>
        <p:grpSpPr>
          <a:xfrm>
            <a:off x="204145" y="348573"/>
            <a:ext cx="3778171" cy="492443"/>
            <a:chOff x="204145" y="348573"/>
            <a:chExt cx="3778171" cy="492443"/>
          </a:xfrm>
        </p:grpSpPr>
        <p:sp>
          <p:nvSpPr>
            <p:cNvPr id="4" name="TextBox 3">
              <a:extLst>
                <a:ext uri="{FF2B5EF4-FFF2-40B4-BE49-F238E27FC236}">
                  <a16:creationId xmlns:a16="http://schemas.microsoft.com/office/drawing/2014/main" id="{0B071F01-1397-97CF-93A3-DD20C814D3F7}"/>
                </a:ext>
              </a:extLst>
            </p:cNvPr>
            <p:cNvSpPr txBox="1"/>
            <p:nvPr/>
          </p:nvSpPr>
          <p:spPr>
            <a:xfrm>
              <a:off x="1002333" y="428981"/>
              <a:ext cx="29799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5" name="TextBox 4">
              <a:extLst>
                <a:ext uri="{FF2B5EF4-FFF2-40B4-BE49-F238E27FC236}">
                  <a16:creationId xmlns:a16="http://schemas.microsoft.com/office/drawing/2014/main" id="{8DD14F49-733D-D549-2EDE-14D06AD71561}"/>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4</a:t>
              </a:r>
            </a:p>
          </p:txBody>
        </p:sp>
        <p:cxnSp>
          <p:nvCxnSpPr>
            <p:cNvPr id="6" name="직선 연결선 5">
              <a:extLst>
                <a:ext uri="{FF2B5EF4-FFF2-40B4-BE49-F238E27FC236}">
                  <a16:creationId xmlns:a16="http://schemas.microsoft.com/office/drawing/2014/main" id="{66D499D4-58B6-E0BD-3D52-66CEAC5C0F4C}"/>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 name="사각형: 둥근 모서리 7">
            <a:extLst>
              <a:ext uri="{FF2B5EF4-FFF2-40B4-BE49-F238E27FC236}">
                <a16:creationId xmlns:a16="http://schemas.microsoft.com/office/drawing/2014/main" id="{667539AB-0A5F-B422-9E81-506FF321197C}"/>
              </a:ext>
            </a:extLst>
          </p:cNvPr>
          <p:cNvSpPr/>
          <p:nvPr/>
        </p:nvSpPr>
        <p:spPr>
          <a:xfrm>
            <a:off x="468313" y="1683053"/>
            <a:ext cx="8207374" cy="4482797"/>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grpSp>
        <p:nvGrpSpPr>
          <p:cNvPr id="9" name="그룹 8">
            <a:extLst>
              <a:ext uri="{FF2B5EF4-FFF2-40B4-BE49-F238E27FC236}">
                <a16:creationId xmlns:a16="http://schemas.microsoft.com/office/drawing/2014/main" id="{9CED58F7-37C9-296B-3D42-A3A828077B6A}"/>
              </a:ext>
            </a:extLst>
          </p:cNvPr>
          <p:cNvGrpSpPr/>
          <p:nvPr/>
        </p:nvGrpSpPr>
        <p:grpSpPr>
          <a:xfrm>
            <a:off x="468313" y="1268760"/>
            <a:ext cx="3112058" cy="279806"/>
            <a:chOff x="468312" y="1266631"/>
            <a:chExt cx="3112058" cy="279806"/>
          </a:xfrm>
        </p:grpSpPr>
        <p:sp>
          <p:nvSpPr>
            <p:cNvPr id="10" name="TextBox 9">
              <a:extLst>
                <a:ext uri="{FF2B5EF4-FFF2-40B4-BE49-F238E27FC236}">
                  <a16:creationId xmlns:a16="http://schemas.microsoft.com/office/drawing/2014/main" id="{B6A2D556-1EB4-A024-86EC-79E46C5B7BBB}"/>
                </a:ext>
              </a:extLst>
            </p:cNvPr>
            <p:cNvSpPr txBox="1"/>
            <p:nvPr/>
          </p:nvSpPr>
          <p:spPr>
            <a:xfrm>
              <a:off x="762291" y="1266631"/>
              <a:ext cx="281807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운동</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영역</a:t>
              </a:r>
            </a:p>
          </p:txBody>
        </p:sp>
        <p:grpSp>
          <p:nvGrpSpPr>
            <p:cNvPr id="11" name="그룹 10">
              <a:extLst>
                <a:ext uri="{FF2B5EF4-FFF2-40B4-BE49-F238E27FC236}">
                  <a16:creationId xmlns:a16="http://schemas.microsoft.com/office/drawing/2014/main" id="{5D8FA3AA-3DD6-3712-1704-FEABC4A1DD7B}"/>
                </a:ext>
              </a:extLst>
            </p:cNvPr>
            <p:cNvGrpSpPr/>
            <p:nvPr/>
          </p:nvGrpSpPr>
          <p:grpSpPr>
            <a:xfrm>
              <a:off x="468312" y="1271588"/>
              <a:ext cx="238127" cy="274849"/>
              <a:chOff x="4333875" y="3152775"/>
              <a:chExt cx="478059" cy="551783"/>
            </a:xfrm>
          </p:grpSpPr>
          <p:sp>
            <p:nvSpPr>
              <p:cNvPr id="12" name="자유형: 도형 11">
                <a:extLst>
                  <a:ext uri="{FF2B5EF4-FFF2-40B4-BE49-F238E27FC236}">
                    <a16:creationId xmlns:a16="http://schemas.microsoft.com/office/drawing/2014/main" id="{ED204A84-7B47-6EEA-B8CA-0AA46162DEE4}"/>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DFC62844-DBB2-1B88-C8B3-B2722A73EB54}"/>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 name="자유형: 도형 13">
                <a:extLst>
                  <a:ext uri="{FF2B5EF4-FFF2-40B4-BE49-F238E27FC236}">
                    <a16:creationId xmlns:a16="http://schemas.microsoft.com/office/drawing/2014/main" id="{94C7136A-42B1-ADF6-6D81-887A4E212ED2}"/>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5" name="TextBox 14">
            <a:extLst>
              <a:ext uri="{FF2B5EF4-FFF2-40B4-BE49-F238E27FC236}">
                <a16:creationId xmlns:a16="http://schemas.microsoft.com/office/drawing/2014/main" id="{02545B2F-7D3B-B66B-742A-F8E4E4EB5233}"/>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399244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표 26">
            <a:extLst>
              <a:ext uri="{FF2B5EF4-FFF2-40B4-BE49-F238E27FC236}">
                <a16:creationId xmlns:a16="http://schemas.microsoft.com/office/drawing/2014/main" id="{37262EB8-C750-D1AC-A64E-EE1730103DF4}"/>
              </a:ext>
            </a:extLst>
          </p:cNvPr>
          <p:cNvGraphicFramePr>
            <a:graphicFrameLocks noGrp="1"/>
          </p:cNvGraphicFramePr>
          <p:nvPr>
            <p:extLst>
              <p:ext uri="{D42A27DB-BD31-4B8C-83A1-F6EECF244321}">
                <p14:modId xmlns:p14="http://schemas.microsoft.com/office/powerpoint/2010/main" val="3416511763"/>
              </p:ext>
            </p:extLst>
          </p:nvPr>
        </p:nvGraphicFramePr>
        <p:xfrm>
          <a:off x="468316" y="1689889"/>
          <a:ext cx="8207369" cy="4461131"/>
        </p:xfrm>
        <a:graphic>
          <a:graphicData uri="http://schemas.openxmlformats.org/drawingml/2006/table">
            <a:tbl>
              <a:tblPr/>
              <a:tblGrid>
                <a:gridCol w="1247881">
                  <a:extLst>
                    <a:ext uri="{9D8B030D-6E8A-4147-A177-3AD203B41FA5}">
                      <a16:colId xmlns:a16="http://schemas.microsoft.com/office/drawing/2014/main" val="2691026405"/>
                    </a:ext>
                  </a:extLst>
                </a:gridCol>
                <a:gridCol w="1362283">
                  <a:extLst>
                    <a:ext uri="{9D8B030D-6E8A-4147-A177-3AD203B41FA5}">
                      <a16:colId xmlns:a16="http://schemas.microsoft.com/office/drawing/2014/main" val="3813133584"/>
                    </a:ext>
                  </a:extLst>
                </a:gridCol>
                <a:gridCol w="1119441">
                  <a:extLst>
                    <a:ext uri="{9D8B030D-6E8A-4147-A177-3AD203B41FA5}">
                      <a16:colId xmlns:a16="http://schemas.microsoft.com/office/drawing/2014/main" val="1859948758"/>
                    </a:ext>
                  </a:extLst>
                </a:gridCol>
                <a:gridCol w="1119441">
                  <a:extLst>
                    <a:ext uri="{9D8B030D-6E8A-4147-A177-3AD203B41FA5}">
                      <a16:colId xmlns:a16="http://schemas.microsoft.com/office/drawing/2014/main" val="488307484"/>
                    </a:ext>
                  </a:extLst>
                </a:gridCol>
                <a:gridCol w="1119441">
                  <a:extLst>
                    <a:ext uri="{9D8B030D-6E8A-4147-A177-3AD203B41FA5}">
                      <a16:colId xmlns:a16="http://schemas.microsoft.com/office/drawing/2014/main" val="243594378"/>
                    </a:ext>
                  </a:extLst>
                </a:gridCol>
                <a:gridCol w="1119441">
                  <a:extLst>
                    <a:ext uri="{9D8B030D-6E8A-4147-A177-3AD203B41FA5}">
                      <a16:colId xmlns:a16="http://schemas.microsoft.com/office/drawing/2014/main" val="1621102793"/>
                    </a:ext>
                  </a:extLst>
                </a:gridCol>
                <a:gridCol w="1119441">
                  <a:extLst>
                    <a:ext uri="{9D8B030D-6E8A-4147-A177-3AD203B41FA5}">
                      <a16:colId xmlns:a16="http://schemas.microsoft.com/office/drawing/2014/main" val="1447720205"/>
                    </a:ext>
                  </a:extLst>
                </a:gridCol>
              </a:tblGrid>
              <a:tr h="230986">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4">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latinLnBrk="1"/>
                      <a:endParaRPr lang="ko-KR" altLang="en-US"/>
                    </a:p>
                  </a:txBody>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hMerge="1">
                  <a:txBody>
                    <a:bodyPr/>
                    <a:lstStyle/>
                    <a:p>
                      <a:pPr latinLnBrk="1"/>
                      <a:endParaRPr lang="ko-KR" altLang="en-US"/>
                    </a:p>
                  </a:txBody>
                  <a:tcPr/>
                </a:tc>
                <a:extLst>
                  <a:ext uri="{0D108BD9-81ED-4DB2-BD59-A6C34878D82A}">
                    <a16:rowId xmlns:a16="http://schemas.microsoft.com/office/drawing/2014/main" val="1257751075"/>
                  </a:ext>
                </a:extLst>
              </a:tr>
              <a:tr h="208228">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생활</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rgbClr val="D4BDD9"/>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문화</a:t>
                      </a:r>
                    </a:p>
                  </a:txBody>
                  <a:tcPr marL="72000" marR="72000" marT="36000" marB="36000" anchor="ctr">
                    <a:lnL w="6350" cap="flat" cmpd="sng" algn="ctr">
                      <a:solidFill>
                        <a:srgbClr val="D4BDD9"/>
                      </a:solidFill>
                      <a:prstDash val="solid"/>
                      <a:round/>
                      <a:headEnd type="none" w="med" len="med"/>
                      <a:tailEnd type="none" w="med" len="med"/>
                    </a:lnL>
                    <a:lnR w="6350" cap="flat" cmpd="sng" algn="ctr">
                      <a:solidFill>
                        <a:srgbClr val="D9C5DE"/>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과학</a:t>
                      </a:r>
                    </a:p>
                  </a:txBody>
                  <a:tcPr marL="72000" marR="72000" marT="36000" marB="36000" anchor="ctr">
                    <a:lnL w="6350" cap="flat" cmpd="sng" algn="ctr">
                      <a:solidFill>
                        <a:srgbClr val="D9C5DE"/>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208228">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293561713"/>
                  </a:ext>
                </a:extLst>
              </a:tr>
              <a:tr h="1873631">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개념 이해</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움직임과 복합 움직임 탐색</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간단한 게임 상황에서 </a:t>
                      </a:r>
                      <a:b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시도 필요</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복합 움직임 기술 수행 능력을 기를 수 있는 학습 기회 제공</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이동</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비이동</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조작 움직임과 신체</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노력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공간</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관계의 변화를 향상할 수 있는 학습 활동 선정 및 조직</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기술과 복합적인 움직임 기술을 연결하여 간단한 게임 상황에서 시도하고 익힐 수 있는 활동 구성</a:t>
                      </a:r>
                    </a:p>
                  </a:txBody>
                  <a:tcPr marL="72000" marR="72000" marT="28800" marB="288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b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자연환경형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생활환경형</a:t>
                      </a:r>
                      <a:r>
                        <a:rPr lang="en-US" altLang="ko-KR" sz="700" kern="0" spc="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b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의미와 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b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기술과 연계한 응용 기능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 방법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전략을 파악하고 시도</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기술형은 기록 향상</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동작의 정확성</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상대의 기술에 상호작용하기를</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전략형은 협력적 역할 수행</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민주적 의사결정을</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생태형은 생태적 감수성을 학습</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일상생활에서 꾸준한 스포츠 활동 실천 강조</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스포츠는 개인 또는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모둠별</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목표 계획과 성취</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스포츠는 팀 공동 목표의 협업을 통한 달성</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스포츠는 지속가능한 환경을 위한 스포츠 활동 강조</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분석</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도구와 가상현실</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인공지능을 활용하여 스포츠 경기 수행 능력을 확장하도록 학습</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안전사고를 예방하는 교육 진행</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이해</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평생 체육 활용 및 수월성 체험을 위한 신체활동 선정</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학습자 및 학교 여건</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교내외</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체육활동에서의 안전수칙 고려</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민주시민 소양</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더불어 살아가기 위한 태도 등 내재된 가치 학습 강조</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이해와 경험</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평생체육 활용 및 수월성 체험을 위한 신체활동 선정</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학습자 및 학교 여건</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교내외</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체육활동에서의 안전사고 예방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기능 및 전략</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문화 체험</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정식경기 적용</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운영</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심판법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문제 상황 해결 등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민주시민 소양</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더불어 살아가기 위한 태도 등 내재된 가치 학습 강조</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 스포츠 활동 연계</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학생 주도적인 스포츠 대회 기획 및 운영</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소외된 학습자 없이 참여 가능한 신체활동 선정</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인문 문화</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역사</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철학</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문학</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예술 등</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 서사적 학습자료 활용</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경기 문화 구성 체계에 따른 유형별 경기 및 관람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인문 및 경기 문화 분야 진로 탐색</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창의적 진로 설계 준비 강조</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과학적 원리에 대한 이해와 스포츠 현상에 대한 탐색 및 적용 가능한 신체활동 선정</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영상 매체 활용</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 활용 분석</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토의 및 토론</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첨단 기술 활용 사례를 통한 스포츠에 대한 과학적 안목 함양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사회</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자연과학 분야 진로 관련 탐색</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창의적 진로 설계 강조</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05812700"/>
                  </a:ext>
                </a:extLst>
              </a:tr>
              <a:tr h="208228">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01541509"/>
                  </a:ext>
                </a:extLst>
              </a:tr>
              <a:tr h="1728000">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기본 움직임 기술을 탐색하고 간단한 활동 상황에서 기본 움직임 기술을 시도하고 습득하는 것</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기술을 움직임의 요소에 따라 실제로 다양하게 수행할 수 있는지 여부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간단한 게임 상황에서 복합 움직임 기술의 수행 능력을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기술 수행 능력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체크리스트</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평가 등 활용</a:t>
                      </a:r>
                    </a:p>
                  </a:txBody>
                  <a:tcPr marL="72000" marR="72000" marT="28800" marB="288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기술형은 목표달성 여부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변화 정도를</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전략형은 개인별 기능 및 전략 수행과 팀별 활동 수행 능력을</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생태형은 생활 및 자연환경 활용 능력 및 스포츠 환경에 감사하는 태도를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점검 및 경기 분석 보고서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간접 체험활동을 평가에 활용</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지식에 대한 이해력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수행 능력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바람직한 스포츠의 가치와 태도 실천 능력을 균형 있게 평가</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개인차와 수준을 고려하여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등을 활용하여 실생활과 연계된 이해력 평가</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도구를 활용하여 학습 과정과 결과를 기록</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영역별 가치와 태도를 체크리스트나 개인 일지를 통해 평가</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상황에 맞는 경기 기능과 전략 수행 능력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이해력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기술 개선에 대한 적극성</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 감수성의 실천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신체적 자기 효능감 등 균형 있는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지필검사</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및 분석 보고서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 활용</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상황에 맞는 경기 기능과 전략 수행 능력</a:t>
                      </a:r>
                      <a:r>
                        <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이해력</a:t>
                      </a:r>
                      <a:r>
                        <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스포츠퍼슨십</a:t>
                      </a:r>
                      <a:r>
                        <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환경 친화적 태도 등 균형 있는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지필검사</a:t>
                      </a:r>
                      <a:r>
                        <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및 분석 보고서</a:t>
                      </a:r>
                      <a:r>
                        <a:rPr lang="en-US" altLang="ko-KR"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 활용</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경기 수행 능력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이해 및 실천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 분야 진로 설계 능력 등 균형 있는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개인별 기능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팀 경기 수행 능력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게임 수행평가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지필 검사</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및 분석 보고서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토론 및 발표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 활용</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경기 수행 능력</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과학 이해 및 적용</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과학 분야 진로 설계 능력 등 균형 있는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개인별 기능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팀 경기 수행 능력 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게임 수행평가</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지필 검사</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및 분석 보고서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토론 및 발표</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 활용</a:t>
                      </a:r>
                    </a:p>
                  </a:txBody>
                  <a:tcPr marL="72000" marR="72000" marT="28800" marB="288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92273245"/>
                  </a:ext>
                </a:extLst>
              </a:tr>
            </a:tbl>
          </a:graphicData>
        </a:graphic>
      </p:graphicFrame>
      <p:sp>
        <p:nvSpPr>
          <p:cNvPr id="28" name="사각형: 둥근 모서리 27">
            <a:extLst>
              <a:ext uri="{FF2B5EF4-FFF2-40B4-BE49-F238E27FC236}">
                <a16:creationId xmlns:a16="http://schemas.microsoft.com/office/drawing/2014/main" id="{FFE6DC88-E080-73CC-232C-F4035BE19D62}"/>
              </a:ext>
            </a:extLst>
          </p:cNvPr>
          <p:cNvSpPr/>
          <p:nvPr/>
        </p:nvSpPr>
        <p:spPr>
          <a:xfrm>
            <a:off x="468313" y="1683053"/>
            <a:ext cx="8207374" cy="4482797"/>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grpSp>
        <p:nvGrpSpPr>
          <p:cNvPr id="29" name="그룹 28">
            <a:extLst>
              <a:ext uri="{FF2B5EF4-FFF2-40B4-BE49-F238E27FC236}">
                <a16:creationId xmlns:a16="http://schemas.microsoft.com/office/drawing/2014/main" id="{B200C1E9-DC12-FF77-D3E1-D2995A2E1103}"/>
              </a:ext>
            </a:extLst>
          </p:cNvPr>
          <p:cNvGrpSpPr/>
          <p:nvPr/>
        </p:nvGrpSpPr>
        <p:grpSpPr>
          <a:xfrm>
            <a:off x="468313" y="1268760"/>
            <a:ext cx="3280374" cy="279806"/>
            <a:chOff x="468312" y="1266631"/>
            <a:chExt cx="3280374" cy="279806"/>
          </a:xfrm>
        </p:grpSpPr>
        <p:sp>
          <p:nvSpPr>
            <p:cNvPr id="30" name="TextBox 29">
              <a:extLst>
                <a:ext uri="{FF2B5EF4-FFF2-40B4-BE49-F238E27FC236}">
                  <a16:creationId xmlns:a16="http://schemas.microsoft.com/office/drawing/2014/main" id="{2197C8D8-CB1A-813B-59F9-59B319A15582}"/>
                </a:ext>
              </a:extLst>
            </p:cNvPr>
            <p:cNvSpPr txBox="1"/>
            <p:nvPr/>
          </p:nvSpPr>
          <p:spPr>
            <a:xfrm>
              <a:off x="762291" y="1266631"/>
              <a:ext cx="298639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스포츠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영역</a:t>
              </a:r>
            </a:p>
          </p:txBody>
        </p:sp>
        <p:grpSp>
          <p:nvGrpSpPr>
            <p:cNvPr id="31" name="그룹 30">
              <a:extLst>
                <a:ext uri="{FF2B5EF4-FFF2-40B4-BE49-F238E27FC236}">
                  <a16:creationId xmlns:a16="http://schemas.microsoft.com/office/drawing/2014/main" id="{7111BAA1-09BB-728C-7F50-B21A56634E47}"/>
                </a:ext>
              </a:extLst>
            </p:cNvPr>
            <p:cNvGrpSpPr/>
            <p:nvPr/>
          </p:nvGrpSpPr>
          <p:grpSpPr>
            <a:xfrm>
              <a:off x="468312" y="1271588"/>
              <a:ext cx="238127" cy="274849"/>
              <a:chOff x="4333875" y="3152775"/>
              <a:chExt cx="478059" cy="551783"/>
            </a:xfrm>
          </p:grpSpPr>
          <p:sp>
            <p:nvSpPr>
              <p:cNvPr id="32" name="자유형: 도형 31">
                <a:extLst>
                  <a:ext uri="{FF2B5EF4-FFF2-40B4-BE49-F238E27FC236}">
                    <a16:creationId xmlns:a16="http://schemas.microsoft.com/office/drawing/2014/main" id="{F911AA08-8A63-7182-5824-FEA3714470A8}"/>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3" name="자유형: 도형 32">
                <a:extLst>
                  <a:ext uri="{FF2B5EF4-FFF2-40B4-BE49-F238E27FC236}">
                    <a16:creationId xmlns:a16="http://schemas.microsoft.com/office/drawing/2014/main" id="{512F8BE6-847A-37D7-4F7C-FF1AD3293F1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4" name="자유형: 도형 33">
                <a:extLst>
                  <a:ext uri="{FF2B5EF4-FFF2-40B4-BE49-F238E27FC236}">
                    <a16:creationId xmlns:a16="http://schemas.microsoft.com/office/drawing/2014/main" id="{4D0F2EDA-9D37-93EF-E44F-392B4EC0CBD9}"/>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35" name="그룹 34">
            <a:extLst>
              <a:ext uri="{FF2B5EF4-FFF2-40B4-BE49-F238E27FC236}">
                <a16:creationId xmlns:a16="http://schemas.microsoft.com/office/drawing/2014/main" id="{679F9EBB-6DA3-495D-7831-9B2E0A50290C}"/>
              </a:ext>
            </a:extLst>
          </p:cNvPr>
          <p:cNvGrpSpPr/>
          <p:nvPr/>
        </p:nvGrpSpPr>
        <p:grpSpPr>
          <a:xfrm>
            <a:off x="204145" y="348573"/>
            <a:ext cx="3778171" cy="492443"/>
            <a:chOff x="204145" y="348573"/>
            <a:chExt cx="3778171" cy="492443"/>
          </a:xfrm>
        </p:grpSpPr>
        <p:sp>
          <p:nvSpPr>
            <p:cNvPr id="36" name="TextBox 35">
              <a:extLst>
                <a:ext uri="{FF2B5EF4-FFF2-40B4-BE49-F238E27FC236}">
                  <a16:creationId xmlns:a16="http://schemas.microsoft.com/office/drawing/2014/main" id="{8472B0A5-3B05-3DE2-C96D-79C813D12686}"/>
                </a:ext>
              </a:extLst>
            </p:cNvPr>
            <p:cNvSpPr txBox="1"/>
            <p:nvPr/>
          </p:nvSpPr>
          <p:spPr>
            <a:xfrm>
              <a:off x="1002333" y="428981"/>
              <a:ext cx="29799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37" name="TextBox 36">
              <a:extLst>
                <a:ext uri="{FF2B5EF4-FFF2-40B4-BE49-F238E27FC236}">
                  <a16:creationId xmlns:a16="http://schemas.microsoft.com/office/drawing/2014/main" id="{3D009007-6B4E-F8C3-7BEE-9EB0F570CB21}"/>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4</a:t>
              </a:r>
            </a:p>
          </p:txBody>
        </p:sp>
        <p:cxnSp>
          <p:nvCxnSpPr>
            <p:cNvPr id="38" name="직선 연결선 37">
              <a:extLst>
                <a:ext uri="{FF2B5EF4-FFF2-40B4-BE49-F238E27FC236}">
                  <a16:creationId xmlns:a16="http://schemas.microsoft.com/office/drawing/2014/main" id="{293AB08C-2722-C384-D5F9-6856B29C8EB4}"/>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45A9EBC-63A0-A06C-D9B5-FAB20D326530}"/>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102918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표 2">
            <a:extLst>
              <a:ext uri="{FF2B5EF4-FFF2-40B4-BE49-F238E27FC236}">
                <a16:creationId xmlns:a16="http://schemas.microsoft.com/office/drawing/2014/main" id="{7BD52491-52FF-9CBA-17D9-CFD1403A668B}"/>
              </a:ext>
            </a:extLst>
          </p:cNvPr>
          <p:cNvGraphicFramePr>
            <a:graphicFrameLocks noGrp="1"/>
          </p:cNvGraphicFramePr>
          <p:nvPr>
            <p:extLst>
              <p:ext uri="{D42A27DB-BD31-4B8C-83A1-F6EECF244321}">
                <p14:modId xmlns:p14="http://schemas.microsoft.com/office/powerpoint/2010/main" val="3898330800"/>
              </p:ext>
            </p:extLst>
          </p:nvPr>
        </p:nvGraphicFramePr>
        <p:xfrm>
          <a:off x="468316" y="1689888"/>
          <a:ext cx="8207370" cy="4475961"/>
        </p:xfrm>
        <a:graphic>
          <a:graphicData uri="http://schemas.openxmlformats.org/drawingml/2006/table">
            <a:tbl>
              <a:tblPr/>
              <a:tblGrid>
                <a:gridCol w="1641474">
                  <a:extLst>
                    <a:ext uri="{9D8B030D-6E8A-4147-A177-3AD203B41FA5}">
                      <a16:colId xmlns:a16="http://schemas.microsoft.com/office/drawing/2014/main" val="2691026405"/>
                    </a:ext>
                  </a:extLst>
                </a:gridCol>
                <a:gridCol w="1641474">
                  <a:extLst>
                    <a:ext uri="{9D8B030D-6E8A-4147-A177-3AD203B41FA5}">
                      <a16:colId xmlns:a16="http://schemas.microsoft.com/office/drawing/2014/main" val="3813133584"/>
                    </a:ext>
                  </a:extLst>
                </a:gridCol>
                <a:gridCol w="1641474">
                  <a:extLst>
                    <a:ext uri="{9D8B030D-6E8A-4147-A177-3AD203B41FA5}">
                      <a16:colId xmlns:a16="http://schemas.microsoft.com/office/drawing/2014/main" val="1859948758"/>
                    </a:ext>
                  </a:extLst>
                </a:gridCol>
                <a:gridCol w="1641474">
                  <a:extLst>
                    <a:ext uri="{9D8B030D-6E8A-4147-A177-3AD203B41FA5}">
                      <a16:colId xmlns:a16="http://schemas.microsoft.com/office/drawing/2014/main" val="488307484"/>
                    </a:ext>
                  </a:extLst>
                </a:gridCol>
                <a:gridCol w="1641474">
                  <a:extLst>
                    <a:ext uri="{9D8B030D-6E8A-4147-A177-3AD203B41FA5}">
                      <a16:colId xmlns:a16="http://schemas.microsoft.com/office/drawing/2014/main" val="1621102793"/>
                    </a:ext>
                  </a:extLst>
                </a:gridCol>
              </a:tblGrid>
              <a:tr h="232998">
                <a:tc gridSpan="2">
                  <a:txBody>
                    <a:bodyPr/>
                    <a:lstStyle/>
                    <a:p>
                      <a:pPr marL="0" marR="0" indent="0" algn="ctr" fontAlgn="base" latinLnBrk="0">
                        <a:lnSpc>
                          <a:spcPct val="100000"/>
                        </a:lnSpc>
                        <a:spcBef>
                          <a:spcPts val="0"/>
                        </a:spcBef>
                        <a:spcAft>
                          <a:spcPts val="0"/>
                        </a:spcAft>
                      </a:pPr>
                      <a:r>
                        <a:rPr lang="ko-KR" altLang="en-US" sz="1050" b="0" kern="0" spc="0" dirty="0">
                          <a:ln>
                            <a:solidFill>
                              <a:schemeClr val="bg1">
                                <a:alpha val="0"/>
                              </a:schemeClr>
                            </a:solidFill>
                          </a:ln>
                          <a:solidFill>
                            <a:schemeClr val="bg1"/>
                          </a:solidFill>
                          <a:effectLst/>
                          <a:latin typeface="나눔스퀘어 ExtraBold" panose="020B0600000101010101" pitchFamily="50" charset="-127"/>
                          <a:ea typeface="나눔스퀘어 ExtraBold" panose="020B0600000101010101" pitchFamily="50" charset="-127"/>
                        </a:rPr>
                        <a:t>초등학교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F958E"/>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중학교 </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276DB5"/>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o-KR" altLang="en-US" sz="1050" b="0" i="0" u="none" strike="noStrike" kern="0" cap="none" spc="0" normalizeH="0" baseline="0" noProof="0" dirty="0">
                          <a:ln>
                            <a:solidFill>
                              <a:prstClr val="white">
                                <a:alpha val="0"/>
                              </a:prstClr>
                            </a:solidFill>
                          </a:ln>
                          <a:solidFill>
                            <a:schemeClr val="bg1"/>
                          </a:solidFill>
                          <a:effectLst/>
                          <a:uLnTx/>
                          <a:uFillTx/>
                          <a:latin typeface="나눔스퀘어 ExtraBold" panose="020B0600000101010101" pitchFamily="50" charset="-127"/>
                          <a:ea typeface="나눔스퀘어 ExtraBold" panose="020B0600000101010101" pitchFamily="50" charset="-127"/>
                          <a:cs typeface="+mn-cs"/>
                        </a:rPr>
                        <a:t>고등학교</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35A9E"/>
                    </a:solidFill>
                  </a:tcPr>
                </a:tc>
                <a:tc hMerge="1">
                  <a:txBody>
                    <a:bodyPr/>
                    <a:lstStyle/>
                    <a:p>
                      <a:pPr marL="0" marR="0" indent="0" algn="ctr" fontAlgn="base" latinLnBrk="0">
                        <a:lnSpc>
                          <a:spcPct val="100000"/>
                        </a:lnSpc>
                        <a:spcBef>
                          <a:spcPts val="0"/>
                        </a:spcBef>
                        <a:spcAft>
                          <a:spcPts val="0"/>
                        </a:spcAft>
                      </a:pP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72000" marR="72000" marT="28800" marB="28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7751075"/>
                  </a:ext>
                </a:extLst>
              </a:tr>
              <a:tr h="210042">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91CFCC"/>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91CFCC"/>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276DB5">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a:t>
                      </a: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1, 2</a:t>
                      </a:r>
                      <a:endPar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36000" marB="36000" anchor="ctr">
                    <a:lnL w="6350" cap="flat" cmpd="sng" algn="ctr">
                      <a:solidFill>
                        <a:schemeClr val="bg1"/>
                      </a:solidFill>
                      <a:prstDash val="solid"/>
                      <a:round/>
                      <a:headEnd type="none" w="med" len="med"/>
                      <a:tailEnd type="none" w="med" len="med"/>
                    </a:lnL>
                    <a:lnR w="6350" cap="flat" cmpd="sng" algn="ctr">
                      <a:solidFill>
                        <a:srgbClr val="D4BDD9"/>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 건강</a:t>
                      </a:r>
                    </a:p>
                  </a:txBody>
                  <a:tcPr marL="72000" marR="72000" marT="36000" marB="36000" anchor="ctr">
                    <a:lnL w="6350" cap="flat" cmpd="sng" algn="ctr">
                      <a:solidFill>
                        <a:srgbClr val="D4BDD9"/>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935A9E">
                        <a:alpha val="20000"/>
                      </a:srgbClr>
                    </a:solidFill>
                  </a:tcPr>
                </a:tc>
                <a:extLst>
                  <a:ext uri="{0D108BD9-81ED-4DB2-BD59-A6C34878D82A}">
                    <a16:rowId xmlns:a16="http://schemas.microsoft.com/office/drawing/2014/main" val="771836140"/>
                  </a:ext>
                </a:extLst>
              </a:tr>
              <a:tr h="210042">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교수</a:t>
                      </a:r>
                      <a:r>
                        <a:rPr lang="en-US" altLang="ko-KR" sz="9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학습</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293561713"/>
                  </a:ext>
                </a:extLst>
              </a:tr>
              <a:tr h="1811769">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요소에 따른 표현 기술 파악</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모방 및 추상 표현 방법을 탐색 및 발표하며 기본 능력 함양 강조</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모방 표현 방법 학습 후 자유로운 방식으로 표현하기</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추상 표현 방법은 느낌이나 생각을 자유롭게 나타내기</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리듬 표현은 음악을 넘어 자연현상으로 표현대상 다양화</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도구 표현은 특징을 파악하여 활용</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주도적 학습과 협력 중심 수업 연계</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표현의 의미와 유형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기술의 심미적 응용 동작과 구성 방법 학습하고 유형별 다양한 사례를 체험하여 공통점과 차이점을 인식하도록 운영</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언어</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이미지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영상을 활용</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유형별 움직임 기술의 응용 동작은 학습자 스스로 탐색</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모둠별</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작품 구성 및 발표</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표현 방식을 존중하는 태도 학습</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남녀 학습자 모두 흥미 있는 신체활동 선정</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수행</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감상이 통합적으로 이루어 질 수 있도록 학습</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표현은 독창적인 동작 표현 강조</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표현은 여러 국가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민족</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지역의 전통을 공감하도록 직접 체험 외에 간접 체험 강조</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표현은 자유로운 움직임을 표현할 수 있도록 창작 학습 강조</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 시 프로젝트식 수업으로 생태 관련 주제 제시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디지털 콘텐츠 형태의 작품 제작 등 다양한 형식 창작 유도</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활동의 문화</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표현의 수행</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및 비평에 대한 이해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생각과 느낌 표현에 적합한 동작과 의사소통능력</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작품창작 과정 학습</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공연 활동 중 안전사고 예방 강조</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활동 중 종합적</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체계적 관리와 지속적 실천을 통한 보편적 신체활동 강조</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자신의 수준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학습자 선호에 맞는 안전한 활동 선택을 통한 자기 주도적으로 건강관리 강조</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05812700"/>
                  </a:ext>
                </a:extLst>
              </a:tr>
              <a:tr h="210042">
                <a:tc>
                  <a:txBody>
                    <a:bodyPr/>
                    <a:lstStyle/>
                    <a:p>
                      <a:pPr marL="0" marR="0" indent="0" algn="ctr" defTabSz="914400" rtl="0" eaLnBrk="1" fontAlgn="base" latinLnBrk="0" hangingPunct="1">
                        <a:lnSpc>
                          <a:spcPct val="100000"/>
                        </a:lnSpc>
                        <a:spcBef>
                          <a:spcPts val="0"/>
                        </a:spcBef>
                        <a:spcAft>
                          <a:spcPts val="0"/>
                        </a:spcAft>
                        <a:buClr>
                          <a:srgbClr val="189F98"/>
                        </a:buClr>
                        <a:buFont typeface="Arial" panose="020B0604020202020204" pitchFamily="34" charset="0"/>
                        <a:buNone/>
                        <a:tabLst>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endPar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endParaRP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189F98"/>
                        </a:buClr>
                        <a:buSzTx/>
                        <a:buFont typeface="Arial" panose="020B0604020202020204" pitchFamily="34" charset="0"/>
                        <a:buNone/>
                        <a:tabLst>
                          <a:tab pos="381000" algn="l"/>
                        </a:tabLst>
                        <a:defRPr/>
                      </a:pPr>
                      <a:r>
                        <a:rPr kumimoji="0" lang="ko-KR" altLang="en-US" sz="900" b="0" i="0" u="none" strike="noStrike" kern="0" cap="none" spc="0" normalizeH="0" baseline="0" noProof="0" dirty="0">
                          <a:ln>
                            <a:solidFill>
                              <a:prstClr val="white">
                                <a:alpha val="0"/>
                              </a:prstClr>
                            </a:solidFill>
                          </a:ln>
                          <a:solidFill>
                            <a:prstClr val="black">
                              <a:lumMod val="85000"/>
                              <a:lumOff val="15000"/>
                            </a:prstClr>
                          </a:solidFill>
                          <a:effectLst/>
                          <a:uLnTx/>
                          <a:uFillTx/>
                          <a:latin typeface="나눔스퀘어 Bold" panose="020B0600000101010101" pitchFamily="50" charset="-127"/>
                          <a:ea typeface="나눔스퀘어 Bold" panose="020B0600000101010101" pitchFamily="50" charset="-127"/>
                          <a:cs typeface="+mn-cs"/>
                        </a:rPr>
                        <a:t>평가</a:t>
                      </a:r>
                    </a:p>
                  </a:txBody>
                  <a:tcPr marL="72000" marR="72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tx1">
                        <a:alpha val="6000"/>
                      </a:schemeClr>
                    </a:solidFill>
                  </a:tcPr>
                </a:tc>
                <a:extLst>
                  <a:ext uri="{0D108BD9-81ED-4DB2-BD59-A6C34878D82A}">
                    <a16:rowId xmlns:a16="http://schemas.microsoft.com/office/drawing/2014/main" val="101541509"/>
                  </a:ext>
                </a:extLst>
              </a:tr>
              <a:tr h="1801068">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모방 대상의 특징을 움직임의 관점에서 파악하고 표현하는 능력</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생각과 느낌을 움직임으로 표현하는 능력</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리듬에 맞춰 다양한 요소에 따라 움직임을 표현하는 능력</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도구의 특성을 활용하여 심미적으로 표현하는 능력을 종합적으로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지필평가</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동작 검사</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관찰 평가</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프로젝트 평가</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수행일지</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감상문 등 활용</a:t>
                      </a:r>
                    </a:p>
                  </a:txBody>
                  <a:tcPr marL="72000" marR="72000" marT="36000" marB="36000">
                    <a:lnL w="635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표현은 움직임 기술의 수행과 심미적 표현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표현은 표현에 담긴 문화적 특성을 이해하고 동작을 구성하여 발표하는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표현에서는 타인의 작품을 공감하고 자신의 생각과 감정을 자유롭게 표현하는 감상 능력을 종합적으로 평가</a:t>
                      </a:r>
                    </a:p>
                    <a:p>
                      <a:pPr marL="69850" marR="0" lvl="0" indent="-69850"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Lst>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지필평가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동작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관찰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동료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개인일지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감상문 등 활용</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활동별</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역사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특성</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원리 이해력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독창적 동작 수행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창작과 감상의 독창성</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개방성</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공감과 비평의식 가치와 태도 실천 능력 평가</a:t>
                      </a:r>
                    </a:p>
                    <a:p>
                      <a:pPr marL="69850" marR="0" lvl="0" indent="-69850" algn="l" defTabSz="914400" rtl="0" eaLnBrk="1" fontAlgn="base" latinLnBrk="0" hangingPunct="1">
                        <a:lnSpc>
                          <a:spcPct val="100000"/>
                        </a:lnSpc>
                        <a:spcBef>
                          <a:spcPts val="0"/>
                        </a:spcBef>
                        <a:spcAft>
                          <a:spcPts val="100"/>
                        </a:spcAft>
                        <a:buClr>
                          <a:srgbClr val="276FB5"/>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지필 검사</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보고서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포트폴리오 등 다양한 도구 활용</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실생활과 연계된 이해력 평가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활동 일지</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감상문</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창작보고서 등 활용</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숙련도보다는 동작의 독창성</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작품 창작 능력 강조하는 평가</a:t>
                      </a:r>
                    </a:p>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체크리스트</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일지</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감상문</a:t>
                      </a:r>
                      <a:r>
                        <a:rPr lang="en-US" altLang="ko-KR"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창작 보고서 등 활용한 과정 중심 평가</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69850" marR="0" lvl="0" indent="-69850" algn="l" defTabSz="914400" rtl="0" eaLnBrk="1" fontAlgn="base" latinLnBrk="0" hangingPunct="1">
                        <a:lnSpc>
                          <a:spcPct val="100000"/>
                        </a:lnSpc>
                        <a:spcBef>
                          <a:spcPts val="0"/>
                        </a:spcBef>
                        <a:spcAft>
                          <a:spcPts val="100"/>
                        </a:spcAft>
                        <a:buClr>
                          <a:srgbClr val="8D5EA2"/>
                        </a:buClr>
                        <a:buSzTx/>
                        <a:buFont typeface="Arial" panose="020B0604020202020204" pitchFamily="34" charset="0"/>
                        <a:buChar char="•"/>
                        <a:tabLst/>
                        <a:defRPr/>
                      </a:pP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신체활동의 수행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프로그램 계획</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꾸준한 실천</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자기주도적 체력 관리 능력</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관련 진로 설계능력 등 균형 있는 평가</a:t>
                      </a:r>
                    </a:p>
                  </a:txBody>
                  <a:tcPr marL="72000" marR="72000" marT="36000" marB="36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92273245"/>
                  </a:ext>
                </a:extLst>
              </a:tr>
            </a:tbl>
          </a:graphicData>
        </a:graphic>
      </p:graphicFrame>
      <p:grpSp>
        <p:nvGrpSpPr>
          <p:cNvPr id="4" name="그룹 3">
            <a:extLst>
              <a:ext uri="{FF2B5EF4-FFF2-40B4-BE49-F238E27FC236}">
                <a16:creationId xmlns:a16="http://schemas.microsoft.com/office/drawing/2014/main" id="{FC96E3BD-CAC1-6C54-ECEA-1EA1233F7847}"/>
              </a:ext>
            </a:extLst>
          </p:cNvPr>
          <p:cNvGrpSpPr/>
          <p:nvPr/>
        </p:nvGrpSpPr>
        <p:grpSpPr>
          <a:xfrm>
            <a:off x="204145" y="348573"/>
            <a:ext cx="3778171" cy="492443"/>
            <a:chOff x="204145" y="348573"/>
            <a:chExt cx="3778171" cy="492443"/>
          </a:xfrm>
        </p:grpSpPr>
        <p:sp>
          <p:nvSpPr>
            <p:cNvPr id="5" name="TextBox 4">
              <a:extLst>
                <a:ext uri="{FF2B5EF4-FFF2-40B4-BE49-F238E27FC236}">
                  <a16:creationId xmlns:a16="http://schemas.microsoft.com/office/drawing/2014/main" id="{BAF37904-5245-C94B-BCA5-4CC6D64B55A4}"/>
                </a:ext>
              </a:extLst>
            </p:cNvPr>
            <p:cNvSpPr txBox="1"/>
            <p:nvPr/>
          </p:nvSpPr>
          <p:spPr>
            <a:xfrm>
              <a:off x="1002333" y="428981"/>
              <a:ext cx="29799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6" name="TextBox 5">
              <a:extLst>
                <a:ext uri="{FF2B5EF4-FFF2-40B4-BE49-F238E27FC236}">
                  <a16:creationId xmlns:a16="http://schemas.microsoft.com/office/drawing/2014/main" id="{959D161D-09B6-4BE9-E2CF-1189C7CED0E1}"/>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4</a:t>
              </a:r>
            </a:p>
          </p:txBody>
        </p:sp>
        <p:cxnSp>
          <p:nvCxnSpPr>
            <p:cNvPr id="7" name="직선 연결선 6">
              <a:extLst>
                <a:ext uri="{FF2B5EF4-FFF2-40B4-BE49-F238E27FC236}">
                  <a16:creationId xmlns:a16="http://schemas.microsoft.com/office/drawing/2014/main" id="{C48A1A61-B27C-A731-59E1-0E260E5C2CB2}"/>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사각형: 둥근 모서리 8">
            <a:extLst>
              <a:ext uri="{FF2B5EF4-FFF2-40B4-BE49-F238E27FC236}">
                <a16:creationId xmlns:a16="http://schemas.microsoft.com/office/drawing/2014/main" id="{B9339A9B-7A99-CCBC-C9AC-2B7BC51932C4}"/>
              </a:ext>
            </a:extLst>
          </p:cNvPr>
          <p:cNvSpPr/>
          <p:nvPr/>
        </p:nvSpPr>
        <p:spPr>
          <a:xfrm>
            <a:off x="468313" y="1683053"/>
            <a:ext cx="8207374" cy="4482797"/>
          </a:xfrm>
          <a:prstGeom prst="roundRect">
            <a:avLst>
              <a:gd name="adj" fmla="val 401"/>
            </a:avLst>
          </a:prstGeom>
          <a:noFill/>
          <a:ln w="19050">
            <a:gradFill>
              <a:gsLst>
                <a:gs pos="0">
                  <a:srgbClr val="91CFCC"/>
                </a:gs>
                <a:gs pos="74000">
                  <a:srgbClr val="BED5E6"/>
                </a:gs>
                <a:gs pos="100000">
                  <a:srgbClr val="DACE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600" dirty="0">
                <a:latin typeface="나눔스퀘어" panose="020B0600000101010101" pitchFamily="50" charset="-127"/>
                <a:ea typeface="나눔스퀘어" panose="020B0600000101010101" pitchFamily="50" charset="-127"/>
              </a:rPr>
              <a:t> </a:t>
            </a:r>
            <a:endParaRPr lang="ko-KR" altLang="en-US" sz="1600" dirty="0">
              <a:latin typeface="나눔스퀘어" panose="020B0600000101010101" pitchFamily="50" charset="-127"/>
              <a:ea typeface="나눔스퀘어" panose="020B0600000101010101" pitchFamily="50" charset="-127"/>
            </a:endParaRPr>
          </a:p>
        </p:txBody>
      </p:sp>
      <p:grpSp>
        <p:nvGrpSpPr>
          <p:cNvPr id="10" name="그룹 9">
            <a:extLst>
              <a:ext uri="{FF2B5EF4-FFF2-40B4-BE49-F238E27FC236}">
                <a16:creationId xmlns:a16="http://schemas.microsoft.com/office/drawing/2014/main" id="{3B13DC52-F3F7-833C-23F6-EB70367E228B}"/>
              </a:ext>
            </a:extLst>
          </p:cNvPr>
          <p:cNvGrpSpPr/>
          <p:nvPr/>
        </p:nvGrpSpPr>
        <p:grpSpPr>
          <a:xfrm>
            <a:off x="468313" y="1268760"/>
            <a:ext cx="3112058" cy="279806"/>
            <a:chOff x="468312" y="1266631"/>
            <a:chExt cx="3112058" cy="279806"/>
          </a:xfrm>
        </p:grpSpPr>
        <p:sp>
          <p:nvSpPr>
            <p:cNvPr id="11" name="TextBox 10">
              <a:extLst>
                <a:ext uri="{FF2B5EF4-FFF2-40B4-BE49-F238E27FC236}">
                  <a16:creationId xmlns:a16="http://schemas.microsoft.com/office/drawing/2014/main" id="{79EF5560-0B3D-2CEF-3380-82B32D581127}"/>
                </a:ext>
              </a:extLst>
            </p:cNvPr>
            <p:cNvSpPr txBox="1"/>
            <p:nvPr/>
          </p:nvSpPr>
          <p:spPr>
            <a:xfrm>
              <a:off x="762291" y="1266631"/>
              <a:ext cx="2818079"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 적용 시 고려사항</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표현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영역</a:t>
              </a:r>
            </a:p>
          </p:txBody>
        </p:sp>
        <p:grpSp>
          <p:nvGrpSpPr>
            <p:cNvPr id="12" name="그룹 11">
              <a:extLst>
                <a:ext uri="{FF2B5EF4-FFF2-40B4-BE49-F238E27FC236}">
                  <a16:creationId xmlns:a16="http://schemas.microsoft.com/office/drawing/2014/main" id="{A5D51558-9173-716B-7C92-CD39BE126481}"/>
                </a:ext>
              </a:extLst>
            </p:cNvPr>
            <p:cNvGrpSpPr/>
            <p:nvPr/>
          </p:nvGrpSpPr>
          <p:grpSpPr>
            <a:xfrm>
              <a:off x="468312" y="1271588"/>
              <a:ext cx="238127" cy="274849"/>
              <a:chOff x="4333875" y="3152775"/>
              <a:chExt cx="478059" cy="551783"/>
            </a:xfrm>
          </p:grpSpPr>
          <p:sp>
            <p:nvSpPr>
              <p:cNvPr id="13" name="자유형: 도형 12">
                <a:extLst>
                  <a:ext uri="{FF2B5EF4-FFF2-40B4-BE49-F238E27FC236}">
                    <a16:creationId xmlns:a16="http://schemas.microsoft.com/office/drawing/2014/main" id="{D20CABBF-70EA-C285-D84C-CBE3A65E5D15}"/>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4" name="자유형: 도형 13">
                <a:extLst>
                  <a:ext uri="{FF2B5EF4-FFF2-40B4-BE49-F238E27FC236}">
                    <a16:creationId xmlns:a16="http://schemas.microsoft.com/office/drawing/2014/main" id="{F11F9F94-81BF-BD7C-92B7-740453461638}"/>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5" name="자유형: 도형 14">
                <a:extLst>
                  <a:ext uri="{FF2B5EF4-FFF2-40B4-BE49-F238E27FC236}">
                    <a16:creationId xmlns:a16="http://schemas.microsoft.com/office/drawing/2014/main" id="{5E2A14AE-7C1E-A825-A89B-F6DFF7194B95}"/>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2" name="TextBox 1">
            <a:extLst>
              <a:ext uri="{FF2B5EF4-FFF2-40B4-BE49-F238E27FC236}">
                <a16:creationId xmlns:a16="http://schemas.microsoft.com/office/drawing/2014/main" id="{6EE79F22-0FB1-8B42-F760-84C898B54EB4}"/>
              </a:ext>
            </a:extLst>
          </p:cNvPr>
          <p:cNvSpPr txBox="1"/>
          <p:nvPr/>
        </p:nvSpPr>
        <p:spPr>
          <a:xfrm>
            <a:off x="978319" y="272835"/>
            <a:ext cx="29511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Ⅲ.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내용 체계 및 성취기준</a:t>
            </a:r>
          </a:p>
        </p:txBody>
      </p:sp>
    </p:spTree>
    <p:extLst>
      <p:ext uri="{BB962C8B-B14F-4D97-AF65-F5344CB8AC3E}">
        <p14:creationId xmlns:p14="http://schemas.microsoft.com/office/powerpoint/2010/main" val="89697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6DF7AD5D-0613-7324-7CB7-5C585863D6B1}"/>
              </a:ext>
            </a:extLst>
          </p:cNvPr>
          <p:cNvGrpSpPr/>
          <p:nvPr/>
        </p:nvGrpSpPr>
        <p:grpSpPr>
          <a:xfrm>
            <a:off x="1659344" y="1439959"/>
            <a:ext cx="5825313" cy="1951567"/>
            <a:chOff x="3510924" y="1630459"/>
            <a:chExt cx="5825313" cy="1951567"/>
          </a:xfrm>
        </p:grpSpPr>
        <p:grpSp>
          <p:nvGrpSpPr>
            <p:cNvPr id="3" name="그룹 2">
              <a:extLst>
                <a:ext uri="{FF2B5EF4-FFF2-40B4-BE49-F238E27FC236}">
                  <a16:creationId xmlns:a16="http://schemas.microsoft.com/office/drawing/2014/main" id="{39332277-E556-8C7A-0094-7EE0F1024CBD}"/>
                </a:ext>
              </a:extLst>
            </p:cNvPr>
            <p:cNvGrpSpPr/>
            <p:nvPr/>
          </p:nvGrpSpPr>
          <p:grpSpPr>
            <a:xfrm>
              <a:off x="6183423" y="1630459"/>
              <a:ext cx="480314" cy="509199"/>
              <a:chOff x="3755484" y="2039522"/>
              <a:chExt cx="371823" cy="394183"/>
            </a:xfrm>
          </p:grpSpPr>
          <p:sp>
            <p:nvSpPr>
              <p:cNvPr id="5" name="자유형 27">
                <a:extLst>
                  <a:ext uri="{FF2B5EF4-FFF2-40B4-BE49-F238E27FC236}">
                    <a16:creationId xmlns:a16="http://schemas.microsoft.com/office/drawing/2014/main" id="{63E0C5FC-0B75-07CF-FA9E-E1DA8FAC0E54}"/>
                  </a:ext>
                </a:extLst>
              </p:cNvPr>
              <p:cNvSpPr/>
              <p:nvPr/>
            </p:nvSpPr>
            <p:spPr>
              <a:xfrm>
                <a:off x="3755484" y="2061485"/>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prstClr val="white"/>
                  </a:solidFill>
                  <a:latin typeface="나눔스퀘어" panose="020B0600000101010101" pitchFamily="50" charset="-127"/>
                  <a:ea typeface="나눔스퀘어" panose="020B0600000101010101" pitchFamily="50" charset="-127"/>
                </a:endParaRPr>
              </a:p>
            </p:txBody>
          </p:sp>
          <p:sp>
            <p:nvSpPr>
              <p:cNvPr id="6" name="TextBox 5">
                <a:extLst>
                  <a:ext uri="{FF2B5EF4-FFF2-40B4-BE49-F238E27FC236}">
                    <a16:creationId xmlns:a16="http://schemas.microsoft.com/office/drawing/2014/main" id="{0D82623E-45EB-D39B-1A64-BE3B27184AA0}"/>
                  </a:ext>
                </a:extLst>
              </p:cNvPr>
              <p:cNvSpPr txBox="1"/>
              <p:nvPr/>
            </p:nvSpPr>
            <p:spPr>
              <a:xfrm>
                <a:off x="3801792" y="2039522"/>
                <a:ext cx="279208" cy="381212"/>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IV</a:t>
                </a:r>
              </a:p>
            </p:txBody>
          </p:sp>
        </p:grpSp>
        <p:sp>
          <p:nvSpPr>
            <p:cNvPr id="4" name="TextBox 3">
              <a:extLst>
                <a:ext uri="{FF2B5EF4-FFF2-40B4-BE49-F238E27FC236}">
                  <a16:creationId xmlns:a16="http://schemas.microsoft.com/office/drawing/2014/main" id="{CA675ED8-483E-7A41-9FFD-D22633C4CC6B}"/>
                </a:ext>
              </a:extLst>
            </p:cNvPr>
            <p:cNvSpPr txBox="1"/>
            <p:nvPr/>
          </p:nvSpPr>
          <p:spPr>
            <a:xfrm>
              <a:off x="3510924" y="2258587"/>
              <a:ext cx="5825313" cy="1323439"/>
            </a:xfrm>
            <a:prstGeom prst="rect">
              <a:avLst/>
            </a:prstGeom>
            <a:noFill/>
          </p:spPr>
          <p:txBody>
            <a:bodyPr wrap="none" lIns="0" tIns="0" rIns="0" bIns="0" rtlCol="0" anchor="ctr">
              <a:spAutoFit/>
            </a:bodyPr>
            <a:lstStyle/>
            <a:p>
              <a:pPr algn="ctr"/>
              <a:r>
                <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교수</a:t>
              </a:r>
              <a:r>
                <a:rPr lang="en-US" altLang="ko-KR" sz="4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 및 평가</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Tree>
    <p:extLst>
      <p:ext uri="{BB962C8B-B14F-4D97-AF65-F5344CB8AC3E}">
        <p14:creationId xmlns:p14="http://schemas.microsoft.com/office/powerpoint/2010/main" val="44418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D6C1C40C-2A75-891B-BF9E-4BEB87271D16}"/>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DF57BDA3-DB3C-3AD7-0C85-FE7069237B97}"/>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E5E4402F-7245-DF53-059C-612CD0CB27B0}"/>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840A813C-6184-4DAD-FAF5-67883CCBECA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A20F1E53-7192-6EFC-E8B0-E8E6F09089D8}"/>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 name="그룹 6">
            <a:extLst>
              <a:ext uri="{FF2B5EF4-FFF2-40B4-BE49-F238E27FC236}">
                <a16:creationId xmlns:a16="http://schemas.microsoft.com/office/drawing/2014/main" id="{B20B1CD4-28ED-C8E9-8155-25FABF8E1E4B}"/>
              </a:ext>
            </a:extLst>
          </p:cNvPr>
          <p:cNvGrpSpPr/>
          <p:nvPr/>
        </p:nvGrpSpPr>
        <p:grpSpPr>
          <a:xfrm>
            <a:off x="468313" y="1268760"/>
            <a:ext cx="3057556" cy="279806"/>
            <a:chOff x="468312" y="1266631"/>
            <a:chExt cx="3057556" cy="279806"/>
          </a:xfrm>
        </p:grpSpPr>
        <p:sp>
          <p:nvSpPr>
            <p:cNvPr id="8" name="TextBox 7">
              <a:extLst>
                <a:ext uri="{FF2B5EF4-FFF2-40B4-BE49-F238E27FC236}">
                  <a16:creationId xmlns:a16="http://schemas.microsoft.com/office/drawing/2014/main" id="{AAA11364-9D3E-B79D-88AC-E1B80BBB06D7}"/>
                </a:ext>
              </a:extLst>
            </p:cNvPr>
            <p:cNvSpPr txBox="1"/>
            <p:nvPr/>
          </p:nvSpPr>
          <p:spPr>
            <a:xfrm>
              <a:off x="762291" y="1266631"/>
              <a:ext cx="276357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 역량 함양을 위한 교수</a:t>
              </a:r>
              <a:r>
                <a:rPr lang="en-US" altLang="ko-KR" sz="1600" dirty="0">
                  <a:ln>
                    <a:solidFill>
                      <a:schemeClr val="accent1">
                        <a:shade val="50000"/>
                        <a:alpha val="0"/>
                      </a:schemeClr>
                    </a:solidFill>
                  </a:ln>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6C6AD2DA-FA59-B56E-6F56-DF1B7760DDC6}"/>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B9582708-4318-3CFC-F3EE-27BDC004959D}"/>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596E771C-BC53-C074-D7AF-6D12E6A88AA5}"/>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F41ED918-4AD2-95D2-0FF2-F32780022736}"/>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41" name="그룹 40">
            <a:extLst>
              <a:ext uri="{FF2B5EF4-FFF2-40B4-BE49-F238E27FC236}">
                <a16:creationId xmlns:a16="http://schemas.microsoft.com/office/drawing/2014/main" id="{96B71D18-D86E-6A29-13CB-1009175627E4}"/>
              </a:ext>
            </a:extLst>
          </p:cNvPr>
          <p:cNvGrpSpPr/>
          <p:nvPr/>
        </p:nvGrpSpPr>
        <p:grpSpPr>
          <a:xfrm>
            <a:off x="463059" y="1990490"/>
            <a:ext cx="8217882" cy="3777296"/>
            <a:chOff x="463059" y="1990490"/>
            <a:chExt cx="8217882" cy="3777296"/>
          </a:xfrm>
        </p:grpSpPr>
        <p:grpSp>
          <p:nvGrpSpPr>
            <p:cNvPr id="28" name="그룹 27">
              <a:extLst>
                <a:ext uri="{FF2B5EF4-FFF2-40B4-BE49-F238E27FC236}">
                  <a16:creationId xmlns:a16="http://schemas.microsoft.com/office/drawing/2014/main" id="{9088614A-2377-6D14-2CDA-EE0AAA62E126}"/>
                </a:ext>
              </a:extLst>
            </p:cNvPr>
            <p:cNvGrpSpPr/>
            <p:nvPr/>
          </p:nvGrpSpPr>
          <p:grpSpPr>
            <a:xfrm>
              <a:off x="463059" y="2661389"/>
              <a:ext cx="1794596" cy="2676786"/>
              <a:chOff x="497088" y="2661389"/>
              <a:chExt cx="1794596" cy="2676786"/>
            </a:xfrm>
          </p:grpSpPr>
          <p:sp>
            <p:nvSpPr>
              <p:cNvPr id="20" name="화살표: 아래쪽 19">
                <a:extLst>
                  <a:ext uri="{FF2B5EF4-FFF2-40B4-BE49-F238E27FC236}">
                    <a16:creationId xmlns:a16="http://schemas.microsoft.com/office/drawing/2014/main" id="{0037A3D9-FFA7-A97F-68AD-BDD7F24244AC}"/>
                  </a:ext>
                </a:extLst>
              </p:cNvPr>
              <p:cNvSpPr/>
              <p:nvPr/>
            </p:nvSpPr>
            <p:spPr>
              <a:xfrm>
                <a:off x="1142358" y="3743184"/>
                <a:ext cx="504056" cy="441229"/>
              </a:xfrm>
              <a:prstGeom prst="downArrow">
                <a:avLst>
                  <a:gd name="adj1" fmla="val 64659"/>
                  <a:gd name="adj2" fmla="val 50000"/>
                </a:avLst>
              </a:prstGeom>
              <a:solidFill>
                <a:srgbClr val="91C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13" name="그룹 12">
                <a:extLst>
                  <a:ext uri="{FF2B5EF4-FFF2-40B4-BE49-F238E27FC236}">
                    <a16:creationId xmlns:a16="http://schemas.microsoft.com/office/drawing/2014/main" id="{305CF87E-0873-ACA9-CE57-FD2E68D2756F}"/>
                  </a:ext>
                </a:extLst>
              </p:cNvPr>
              <p:cNvGrpSpPr/>
              <p:nvPr/>
            </p:nvGrpSpPr>
            <p:grpSpPr>
              <a:xfrm>
                <a:off x="497088" y="2661389"/>
                <a:ext cx="1794596" cy="1078616"/>
                <a:chOff x="685930" y="2602875"/>
                <a:chExt cx="1549270" cy="503182"/>
              </a:xfrm>
            </p:grpSpPr>
            <p:sp>
              <p:nvSpPr>
                <p:cNvPr id="14" name="사각형: 둥근 모서리 13">
                  <a:extLst>
                    <a:ext uri="{FF2B5EF4-FFF2-40B4-BE49-F238E27FC236}">
                      <a16:creationId xmlns:a16="http://schemas.microsoft.com/office/drawing/2014/main" id="{27B0CFF4-BE51-B9BA-6A4F-E035C0C08965}"/>
                    </a:ext>
                  </a:extLst>
                </p:cNvPr>
                <p:cNvSpPr/>
                <p:nvPr/>
              </p:nvSpPr>
              <p:spPr>
                <a:xfrm>
                  <a:off x="685930" y="2602875"/>
                  <a:ext cx="1549270" cy="503182"/>
                </a:xfrm>
                <a:prstGeom prst="roundRect">
                  <a:avLst>
                    <a:gd name="adj" fmla="val 9590"/>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4C11ACB9-9F87-A45C-4ECB-76F33E54ACE9}"/>
                    </a:ext>
                  </a:extLst>
                </p:cNvPr>
                <p:cNvSpPr txBox="1"/>
                <p:nvPr/>
              </p:nvSpPr>
              <p:spPr>
                <a:xfrm>
                  <a:off x="895257" y="2753960"/>
                  <a:ext cx="1130620" cy="201012"/>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체육과 교육과정</a:t>
                  </a:r>
                  <a:endPar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요소</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a:t>
                  </a:r>
                </a:p>
              </p:txBody>
            </p:sp>
          </p:grpSp>
          <p:grpSp>
            <p:nvGrpSpPr>
              <p:cNvPr id="17" name="그룹 16">
                <a:extLst>
                  <a:ext uri="{FF2B5EF4-FFF2-40B4-BE49-F238E27FC236}">
                    <a16:creationId xmlns:a16="http://schemas.microsoft.com/office/drawing/2014/main" id="{CDD2B0F6-F623-0DAE-456E-2D86C16A28F8}"/>
                  </a:ext>
                </a:extLst>
              </p:cNvPr>
              <p:cNvGrpSpPr/>
              <p:nvPr/>
            </p:nvGrpSpPr>
            <p:grpSpPr>
              <a:xfrm>
                <a:off x="497088" y="4259559"/>
                <a:ext cx="1794596" cy="1078616"/>
                <a:chOff x="685930" y="2602875"/>
                <a:chExt cx="1549270" cy="503182"/>
              </a:xfrm>
            </p:grpSpPr>
            <p:sp>
              <p:nvSpPr>
                <p:cNvPr id="18" name="사각형: 둥근 모서리 17">
                  <a:extLst>
                    <a:ext uri="{FF2B5EF4-FFF2-40B4-BE49-F238E27FC236}">
                      <a16:creationId xmlns:a16="http://schemas.microsoft.com/office/drawing/2014/main" id="{8904EFC3-AFCA-5706-4C59-35A652449301}"/>
                    </a:ext>
                  </a:extLst>
                </p:cNvPr>
                <p:cNvSpPr/>
                <p:nvPr/>
              </p:nvSpPr>
              <p:spPr>
                <a:xfrm>
                  <a:off x="685930" y="2602875"/>
                  <a:ext cx="1549270" cy="503182"/>
                </a:xfrm>
                <a:prstGeom prst="roundRect">
                  <a:avLst>
                    <a:gd name="adj" fmla="val 9590"/>
                  </a:avLst>
                </a:prstGeom>
                <a:solidFill>
                  <a:srgbClr val="0F958E">
                    <a:alpha val="20000"/>
                  </a:srgbClr>
                </a:solidFill>
                <a:ln w="254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1429068F-C3D3-6D7B-2A9D-5DD008B80143}"/>
                    </a:ext>
                  </a:extLst>
                </p:cNvPr>
                <p:cNvSpPr txBox="1"/>
                <p:nvPr/>
              </p:nvSpPr>
              <p:spPr>
                <a:xfrm>
                  <a:off x="1022576" y="2753960"/>
                  <a:ext cx="875989" cy="201012"/>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체육 수업 주제</a:t>
                  </a: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p>
                <a:p>
                  <a:pPr algn="ctr"/>
                  <a:r>
                    <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과제 활동</a:t>
                  </a:r>
                </a:p>
              </p:txBody>
            </p:sp>
          </p:grpSp>
        </p:grpSp>
        <p:grpSp>
          <p:nvGrpSpPr>
            <p:cNvPr id="24" name="그룹 23">
              <a:extLst>
                <a:ext uri="{FF2B5EF4-FFF2-40B4-BE49-F238E27FC236}">
                  <a16:creationId xmlns:a16="http://schemas.microsoft.com/office/drawing/2014/main" id="{AA0479A7-6FB5-E935-F519-6E725B275673}"/>
                </a:ext>
              </a:extLst>
            </p:cNvPr>
            <p:cNvGrpSpPr/>
            <p:nvPr/>
          </p:nvGrpSpPr>
          <p:grpSpPr>
            <a:xfrm>
              <a:off x="7051328" y="2661389"/>
              <a:ext cx="1629613" cy="2676786"/>
              <a:chOff x="7085357" y="2661389"/>
              <a:chExt cx="1629613" cy="2676786"/>
            </a:xfrm>
          </p:grpSpPr>
          <p:sp>
            <p:nvSpPr>
              <p:cNvPr id="23" name="사각형: 둥근 모서리 22">
                <a:extLst>
                  <a:ext uri="{FF2B5EF4-FFF2-40B4-BE49-F238E27FC236}">
                    <a16:creationId xmlns:a16="http://schemas.microsoft.com/office/drawing/2014/main" id="{EB55A93F-B411-F7B5-D1FB-CCDFD0B436B8}"/>
                  </a:ext>
                </a:extLst>
              </p:cNvPr>
              <p:cNvSpPr/>
              <p:nvPr/>
            </p:nvSpPr>
            <p:spPr>
              <a:xfrm>
                <a:off x="7085357" y="2661389"/>
                <a:ext cx="1629613" cy="2676786"/>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6" name="사각형: 둥근 모서리 35">
                <a:extLst>
                  <a:ext uri="{FF2B5EF4-FFF2-40B4-BE49-F238E27FC236}">
                    <a16:creationId xmlns:a16="http://schemas.microsoft.com/office/drawing/2014/main" id="{F56067D6-B1DD-969B-4619-77F11BDB5E9E}"/>
                  </a:ext>
                </a:extLst>
              </p:cNvPr>
              <p:cNvSpPr/>
              <p:nvPr/>
            </p:nvSpPr>
            <p:spPr>
              <a:xfrm>
                <a:off x="7201687" y="2851940"/>
                <a:ext cx="1396953" cy="598415"/>
              </a:xfrm>
              <a:prstGeom prst="roundRect">
                <a:avLst>
                  <a:gd name="adj" fmla="val 16850"/>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7" name="TextBox 36">
                <a:extLst>
                  <a:ext uri="{FF2B5EF4-FFF2-40B4-BE49-F238E27FC236}">
                    <a16:creationId xmlns:a16="http://schemas.microsoft.com/office/drawing/2014/main" id="{58E264D4-7D25-FB09-7B5C-69DF340AF0F8}"/>
                  </a:ext>
                </a:extLst>
              </p:cNvPr>
              <p:cNvSpPr txBox="1"/>
              <p:nvPr/>
            </p:nvSpPr>
            <p:spPr>
              <a:xfrm>
                <a:off x="7303846" y="3058815"/>
                <a:ext cx="1192634"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역량 함양</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8" name="TextBox 37">
                <a:extLst>
                  <a:ext uri="{FF2B5EF4-FFF2-40B4-BE49-F238E27FC236}">
                    <a16:creationId xmlns:a16="http://schemas.microsoft.com/office/drawing/2014/main" id="{751391D2-2E5A-BCF0-CB7E-97699D6F85AB}"/>
                  </a:ext>
                </a:extLst>
              </p:cNvPr>
              <p:cNvSpPr txBox="1"/>
              <p:nvPr/>
            </p:nvSpPr>
            <p:spPr>
              <a:xfrm>
                <a:off x="7416056" y="3739686"/>
                <a:ext cx="968215"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 수행 역량</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9" name="TextBox 38">
                <a:extLst>
                  <a:ext uri="{FF2B5EF4-FFF2-40B4-BE49-F238E27FC236}">
                    <a16:creationId xmlns:a16="http://schemas.microsoft.com/office/drawing/2014/main" id="{AE8AD311-8C88-5431-0614-10612E81AF01}"/>
                  </a:ext>
                </a:extLst>
              </p:cNvPr>
              <p:cNvSpPr txBox="1"/>
              <p:nvPr/>
            </p:nvSpPr>
            <p:spPr>
              <a:xfrm>
                <a:off x="7480176" y="4268311"/>
                <a:ext cx="839974"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관리 역량</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0" name="TextBox 39">
                <a:extLst>
                  <a:ext uri="{FF2B5EF4-FFF2-40B4-BE49-F238E27FC236}">
                    <a16:creationId xmlns:a16="http://schemas.microsoft.com/office/drawing/2014/main" id="{6820A39E-B4E0-4590-2725-D648A3352C04}"/>
                  </a:ext>
                </a:extLst>
              </p:cNvPr>
              <p:cNvSpPr txBox="1"/>
              <p:nvPr/>
            </p:nvSpPr>
            <p:spPr>
              <a:xfrm>
                <a:off x="7206063" y="4796938"/>
                <a:ext cx="1388201" cy="169277"/>
              </a:xfrm>
              <a:prstGeom prst="rect">
                <a:avLst/>
              </a:prstGeom>
              <a:noFill/>
            </p:spPr>
            <p:txBody>
              <a:bodyPr wrap="none" lIns="0" tIns="0" rIns="0" bIns="0" rtlCol="0" anchor="ctr">
                <a:spAutoFit/>
              </a:bodyPr>
              <a:lstStyle/>
              <a:p>
                <a:pPr algn="ctr"/>
                <a:r>
                  <a:rPr lang="ko-KR" altLang="en-US" sz="110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 향유 역량</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cxnSp>
          <p:nvCxnSpPr>
            <p:cNvPr id="48" name="직선 화살표 연결선 47">
              <a:extLst>
                <a:ext uri="{FF2B5EF4-FFF2-40B4-BE49-F238E27FC236}">
                  <a16:creationId xmlns:a16="http://schemas.microsoft.com/office/drawing/2014/main" id="{7A9EAFD1-7894-4EB4-F094-F543167AB602}"/>
                </a:ext>
              </a:extLst>
            </p:cNvPr>
            <p:cNvCxnSpPr>
              <a:cxnSpLocks/>
            </p:cNvCxnSpPr>
            <p:nvPr/>
          </p:nvCxnSpPr>
          <p:spPr>
            <a:xfrm rot="16200000" flipH="1" flipV="1">
              <a:off x="3743592" y="1695868"/>
              <a:ext cx="812392" cy="3124535"/>
            </a:xfrm>
            <a:prstGeom prst="bentConnector3">
              <a:avLst>
                <a:gd name="adj1" fmla="val -63178"/>
              </a:avLst>
            </a:prstGeom>
            <a:ln w="22225" cap="rnd">
              <a:solidFill>
                <a:schemeClr val="tx1">
                  <a:lumMod val="75000"/>
                  <a:lumOff val="25000"/>
                </a:schemeClr>
              </a:solidFill>
              <a:prstDash val="sysDash"/>
              <a:tailEnd type="triangle" w="med" len="med"/>
            </a:ln>
          </p:spPr>
          <p:style>
            <a:lnRef idx="1">
              <a:schemeClr val="accent1"/>
            </a:lnRef>
            <a:fillRef idx="0">
              <a:schemeClr val="accent1"/>
            </a:fillRef>
            <a:effectRef idx="0">
              <a:schemeClr val="accent1"/>
            </a:effectRef>
            <a:fontRef idx="minor">
              <a:schemeClr val="tx1"/>
            </a:fontRef>
          </p:style>
        </p:cxnSp>
        <p:sp>
          <p:nvSpPr>
            <p:cNvPr id="53" name="화살표: 아래쪽 52">
              <a:extLst>
                <a:ext uri="{FF2B5EF4-FFF2-40B4-BE49-F238E27FC236}">
                  <a16:creationId xmlns:a16="http://schemas.microsoft.com/office/drawing/2014/main" id="{A44C7AAC-F1F3-E5A9-FD54-244A5EC81D6D}"/>
                </a:ext>
              </a:extLst>
            </p:cNvPr>
            <p:cNvSpPr/>
            <p:nvPr/>
          </p:nvSpPr>
          <p:spPr>
            <a:xfrm rot="16200000">
              <a:off x="2241679" y="3673248"/>
              <a:ext cx="585636" cy="653068"/>
            </a:xfrm>
            <a:prstGeom prst="downArrow">
              <a:avLst>
                <a:gd name="adj1" fmla="val 64659"/>
                <a:gd name="adj2" fmla="val 50000"/>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D6FAFAD1-38FC-58B7-A5ED-475546050B11}"/>
                </a:ext>
              </a:extLst>
            </p:cNvPr>
            <p:cNvSpPr txBox="1"/>
            <p:nvPr/>
          </p:nvSpPr>
          <p:spPr>
            <a:xfrm>
              <a:off x="3629438" y="1990490"/>
              <a:ext cx="1070806"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과정 환류</a:t>
              </a:r>
              <a:endPar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1" name="화살표: 아래쪽 30">
              <a:extLst>
                <a:ext uri="{FF2B5EF4-FFF2-40B4-BE49-F238E27FC236}">
                  <a16:creationId xmlns:a16="http://schemas.microsoft.com/office/drawing/2014/main" id="{0A083845-53FE-ABC0-137B-A8E9D6D88B1B}"/>
                </a:ext>
              </a:extLst>
            </p:cNvPr>
            <p:cNvSpPr/>
            <p:nvPr/>
          </p:nvSpPr>
          <p:spPr>
            <a:xfrm rot="16200000">
              <a:off x="6329269" y="3673248"/>
              <a:ext cx="585636" cy="653068"/>
            </a:xfrm>
            <a:prstGeom prst="downArrow">
              <a:avLst>
                <a:gd name="adj1" fmla="val 64659"/>
                <a:gd name="adj2" fmla="val 50000"/>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44" name="그룹 43">
              <a:extLst>
                <a:ext uri="{FF2B5EF4-FFF2-40B4-BE49-F238E27FC236}">
                  <a16:creationId xmlns:a16="http://schemas.microsoft.com/office/drawing/2014/main" id="{1AA55F24-871A-086F-B496-0AD38EC6F199}"/>
                </a:ext>
              </a:extLst>
            </p:cNvPr>
            <p:cNvGrpSpPr/>
            <p:nvPr/>
          </p:nvGrpSpPr>
          <p:grpSpPr>
            <a:xfrm>
              <a:off x="2963738" y="2661389"/>
              <a:ext cx="3381507" cy="3106397"/>
              <a:chOff x="2963738" y="2661389"/>
              <a:chExt cx="3381507" cy="3106397"/>
            </a:xfrm>
          </p:grpSpPr>
          <p:grpSp>
            <p:nvGrpSpPr>
              <p:cNvPr id="21" name="그룹 20">
                <a:extLst>
                  <a:ext uri="{FF2B5EF4-FFF2-40B4-BE49-F238E27FC236}">
                    <a16:creationId xmlns:a16="http://schemas.microsoft.com/office/drawing/2014/main" id="{B9044459-F013-02D8-EA6F-CDCEF4A9C9D8}"/>
                  </a:ext>
                </a:extLst>
              </p:cNvPr>
              <p:cNvGrpSpPr/>
              <p:nvPr/>
            </p:nvGrpSpPr>
            <p:grpSpPr>
              <a:xfrm>
                <a:off x="2963738" y="2661389"/>
                <a:ext cx="3381507" cy="2676786"/>
                <a:chOff x="3075776" y="2661389"/>
                <a:chExt cx="3381507" cy="2676786"/>
              </a:xfrm>
            </p:grpSpPr>
            <p:sp>
              <p:nvSpPr>
                <p:cNvPr id="22" name="사각형: 둥근 모서리 21">
                  <a:extLst>
                    <a:ext uri="{FF2B5EF4-FFF2-40B4-BE49-F238E27FC236}">
                      <a16:creationId xmlns:a16="http://schemas.microsoft.com/office/drawing/2014/main" id="{8C785B5E-117E-F08F-CE22-D1F4F59661F1}"/>
                    </a:ext>
                  </a:extLst>
                </p:cNvPr>
                <p:cNvSpPr/>
                <p:nvPr/>
              </p:nvSpPr>
              <p:spPr>
                <a:xfrm>
                  <a:off x="3075776" y="2661389"/>
                  <a:ext cx="3381507" cy="2676786"/>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5" name="사각형: 둥근 모서리 24">
                  <a:extLst>
                    <a:ext uri="{FF2B5EF4-FFF2-40B4-BE49-F238E27FC236}">
                      <a16:creationId xmlns:a16="http://schemas.microsoft.com/office/drawing/2014/main" id="{07F50F33-A52B-E962-A5F4-95EA71385859}"/>
                    </a:ext>
                  </a:extLst>
                </p:cNvPr>
                <p:cNvSpPr/>
                <p:nvPr/>
              </p:nvSpPr>
              <p:spPr>
                <a:xfrm>
                  <a:off x="3244906" y="2851940"/>
                  <a:ext cx="1780741" cy="598415"/>
                </a:xfrm>
                <a:prstGeom prst="roundRect">
                  <a:avLst>
                    <a:gd name="adj" fmla="val 16850"/>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6" name="사각형: 둥근 모서리 25">
                  <a:extLst>
                    <a:ext uri="{FF2B5EF4-FFF2-40B4-BE49-F238E27FC236}">
                      <a16:creationId xmlns:a16="http://schemas.microsoft.com/office/drawing/2014/main" id="{DB4B66BA-B9C1-985C-8D0C-FECD0F521F37}"/>
                    </a:ext>
                  </a:extLst>
                </p:cNvPr>
                <p:cNvSpPr/>
                <p:nvPr/>
              </p:nvSpPr>
              <p:spPr>
                <a:xfrm>
                  <a:off x="3244906" y="3691874"/>
                  <a:ext cx="1780741" cy="598415"/>
                </a:xfrm>
                <a:prstGeom prst="roundRect">
                  <a:avLst>
                    <a:gd name="adj" fmla="val 16850"/>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7" name="사각형: 둥근 모서리 26">
                  <a:extLst>
                    <a:ext uri="{FF2B5EF4-FFF2-40B4-BE49-F238E27FC236}">
                      <a16:creationId xmlns:a16="http://schemas.microsoft.com/office/drawing/2014/main" id="{7EC620B9-FF15-E668-2401-4A292BEB08D0}"/>
                    </a:ext>
                  </a:extLst>
                </p:cNvPr>
                <p:cNvSpPr/>
                <p:nvPr/>
              </p:nvSpPr>
              <p:spPr>
                <a:xfrm>
                  <a:off x="3244906" y="4531807"/>
                  <a:ext cx="1780741" cy="598415"/>
                </a:xfrm>
                <a:prstGeom prst="roundRect">
                  <a:avLst>
                    <a:gd name="adj" fmla="val 16850"/>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15CAB628-BA03-B63C-E46E-0A128C5765D4}"/>
                    </a:ext>
                  </a:extLst>
                </p:cNvPr>
                <p:cNvSpPr/>
                <p:nvPr/>
              </p:nvSpPr>
              <p:spPr>
                <a:xfrm>
                  <a:off x="5182666" y="2851940"/>
                  <a:ext cx="1126836" cy="2278282"/>
                </a:xfrm>
                <a:prstGeom prst="roundRect">
                  <a:avLst>
                    <a:gd name="adj" fmla="val 6061"/>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2" name="TextBox 31">
                  <a:extLst>
                    <a:ext uri="{FF2B5EF4-FFF2-40B4-BE49-F238E27FC236}">
                      <a16:creationId xmlns:a16="http://schemas.microsoft.com/office/drawing/2014/main" id="{8CA81616-8B9A-6E48-0944-804FE1459979}"/>
                    </a:ext>
                  </a:extLst>
                </p:cNvPr>
                <p:cNvSpPr txBox="1"/>
                <p:nvPr/>
              </p:nvSpPr>
              <p:spPr>
                <a:xfrm>
                  <a:off x="3469228" y="3058815"/>
                  <a:ext cx="1332096"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신체활동을 위한 학습</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3" name="TextBox 32">
                  <a:extLst>
                    <a:ext uri="{FF2B5EF4-FFF2-40B4-BE49-F238E27FC236}">
                      <a16:creationId xmlns:a16="http://schemas.microsoft.com/office/drawing/2014/main" id="{F7C338C4-950A-2A68-BF10-2EA949E61A74}"/>
                    </a:ext>
                  </a:extLst>
                </p:cNvPr>
                <p:cNvSpPr txBox="1"/>
                <p:nvPr/>
              </p:nvSpPr>
              <p:spPr>
                <a:xfrm>
                  <a:off x="3469229" y="3907448"/>
                  <a:ext cx="1332096"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신체활동에 관한 학습</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4" name="TextBox 33">
                  <a:extLst>
                    <a:ext uri="{FF2B5EF4-FFF2-40B4-BE49-F238E27FC236}">
                      <a16:creationId xmlns:a16="http://schemas.microsoft.com/office/drawing/2014/main" id="{7B339E2A-F906-5645-A7E1-DDB0BEEE7767}"/>
                    </a:ext>
                  </a:extLst>
                </p:cNvPr>
                <p:cNvSpPr txBox="1"/>
                <p:nvPr/>
              </p:nvSpPr>
              <p:spPr>
                <a:xfrm>
                  <a:off x="3469228" y="4738680"/>
                  <a:ext cx="1332096"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신체활동을 통한 학습</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5" name="TextBox 34">
                  <a:extLst>
                    <a:ext uri="{FF2B5EF4-FFF2-40B4-BE49-F238E27FC236}">
                      <a16:creationId xmlns:a16="http://schemas.microsoft.com/office/drawing/2014/main" id="{8DA48CF9-F22A-62BD-5689-5EDF5BEC2A78}"/>
                    </a:ext>
                  </a:extLst>
                </p:cNvPr>
                <p:cNvSpPr txBox="1"/>
                <p:nvPr/>
              </p:nvSpPr>
              <p:spPr>
                <a:xfrm>
                  <a:off x="5467162" y="3806414"/>
                  <a:ext cx="557845" cy="369333"/>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과정중심</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nvGrpSpPr>
              <p:cNvPr id="43" name="그룹 42">
                <a:extLst>
                  <a:ext uri="{FF2B5EF4-FFF2-40B4-BE49-F238E27FC236}">
                    <a16:creationId xmlns:a16="http://schemas.microsoft.com/office/drawing/2014/main" id="{3693E611-0654-8149-F176-902061AB0A26}"/>
                  </a:ext>
                </a:extLst>
              </p:cNvPr>
              <p:cNvGrpSpPr/>
              <p:nvPr/>
            </p:nvGrpSpPr>
            <p:grpSpPr>
              <a:xfrm>
                <a:off x="3779919" y="5443043"/>
                <a:ext cx="1749145" cy="324743"/>
                <a:chOff x="3779919" y="5509718"/>
                <a:chExt cx="1749145" cy="324743"/>
              </a:xfrm>
            </p:grpSpPr>
            <p:sp>
              <p:nvSpPr>
                <p:cNvPr id="42" name="사각형: 둥근 모서리 41">
                  <a:extLst>
                    <a:ext uri="{FF2B5EF4-FFF2-40B4-BE49-F238E27FC236}">
                      <a16:creationId xmlns:a16="http://schemas.microsoft.com/office/drawing/2014/main" id="{0EC7BC49-703A-693F-C405-C2B905542DDC}"/>
                    </a:ext>
                  </a:extLst>
                </p:cNvPr>
                <p:cNvSpPr/>
                <p:nvPr/>
              </p:nvSpPr>
              <p:spPr>
                <a:xfrm>
                  <a:off x="3779919" y="5509718"/>
                  <a:ext cx="1749145" cy="324743"/>
                </a:xfrm>
                <a:prstGeom prst="roundRect">
                  <a:avLst>
                    <a:gd name="adj" fmla="val 50000"/>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EA7AE252-5E0F-6AFD-8FD0-088086F57EED}"/>
                    </a:ext>
                  </a:extLst>
                </p:cNvPr>
                <p:cNvSpPr txBox="1"/>
                <p:nvPr/>
              </p:nvSpPr>
              <p:spPr>
                <a:xfrm>
                  <a:off x="3933139" y="5564367"/>
                  <a:ext cx="144270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학생 참여 중심 수업</a:t>
                  </a:r>
                  <a:endParaRPr lang="en-US" altLang="ko-KR"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spTree>
    <p:extLst>
      <p:ext uri="{BB962C8B-B14F-4D97-AF65-F5344CB8AC3E}">
        <p14:creationId xmlns:p14="http://schemas.microsoft.com/office/powerpoint/2010/main" val="418323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그룹 34">
            <a:extLst>
              <a:ext uri="{FF2B5EF4-FFF2-40B4-BE49-F238E27FC236}">
                <a16:creationId xmlns:a16="http://schemas.microsoft.com/office/drawing/2014/main" id="{FDBBA817-9F08-B865-4694-F59D819F0D37}"/>
              </a:ext>
            </a:extLst>
          </p:cNvPr>
          <p:cNvGrpSpPr/>
          <p:nvPr/>
        </p:nvGrpSpPr>
        <p:grpSpPr>
          <a:xfrm>
            <a:off x="230595" y="272835"/>
            <a:ext cx="3485653" cy="1275731"/>
            <a:chOff x="230595" y="272835"/>
            <a:chExt cx="3485653" cy="1275731"/>
          </a:xfrm>
        </p:grpSpPr>
        <p:grpSp>
          <p:nvGrpSpPr>
            <p:cNvPr id="7" name="그룹 6">
              <a:extLst>
                <a:ext uri="{FF2B5EF4-FFF2-40B4-BE49-F238E27FC236}">
                  <a16:creationId xmlns:a16="http://schemas.microsoft.com/office/drawing/2014/main" id="{DC9DDAB0-81AE-FC76-C16D-31FF49253EA0}"/>
                </a:ext>
              </a:extLst>
            </p:cNvPr>
            <p:cNvGrpSpPr/>
            <p:nvPr/>
          </p:nvGrpSpPr>
          <p:grpSpPr>
            <a:xfrm>
              <a:off x="468313" y="1268760"/>
              <a:ext cx="3225872" cy="279806"/>
              <a:chOff x="468312" y="1266631"/>
              <a:chExt cx="3225872" cy="279806"/>
            </a:xfrm>
          </p:grpSpPr>
          <p:sp>
            <p:nvSpPr>
              <p:cNvPr id="8" name="TextBox 7">
                <a:extLst>
                  <a:ext uri="{FF2B5EF4-FFF2-40B4-BE49-F238E27FC236}">
                    <a16:creationId xmlns:a16="http://schemas.microsoft.com/office/drawing/2014/main" id="{A71F65F5-2882-758F-6B95-0CA6723370EE}"/>
                  </a:ext>
                </a:extLst>
              </p:cNvPr>
              <p:cNvSpPr txBox="1"/>
              <p:nvPr/>
            </p:nvSpPr>
            <p:spPr>
              <a:xfrm>
                <a:off x="762291" y="1266631"/>
                <a:ext cx="2931893"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움직임의 체계적 발달을 위한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F1BF1C38-7E84-FAB9-9E49-E8CDA24C90BF}"/>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4147F4B4-6D9A-5B72-481D-586A74B8E0A3}"/>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3CC54538-D2E5-527B-45DA-7555B1CA4A3B}"/>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7BEC53C4-6AEF-69FA-40B5-8ABC8BE64FEC}"/>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 name="그룹 5">
              <a:extLst>
                <a:ext uri="{FF2B5EF4-FFF2-40B4-BE49-F238E27FC236}">
                  <a16:creationId xmlns:a16="http://schemas.microsoft.com/office/drawing/2014/main" id="{D61B81DE-E5B2-34AF-C12E-36B1E98623EF}"/>
                </a:ext>
              </a:extLst>
            </p:cNvPr>
            <p:cNvGrpSpPr/>
            <p:nvPr/>
          </p:nvGrpSpPr>
          <p:grpSpPr>
            <a:xfrm>
              <a:off x="230595" y="272835"/>
              <a:ext cx="3485653" cy="568181"/>
              <a:chOff x="230595" y="272835"/>
              <a:chExt cx="3485653" cy="568181"/>
            </a:xfrm>
          </p:grpSpPr>
          <p:grpSp>
            <p:nvGrpSpPr>
              <p:cNvPr id="2" name="그룹 1">
                <a:extLst>
                  <a:ext uri="{FF2B5EF4-FFF2-40B4-BE49-F238E27FC236}">
                    <a16:creationId xmlns:a16="http://schemas.microsoft.com/office/drawing/2014/main" id="{663912A7-52D4-6E03-6FD9-724A366CE0F9}"/>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59A50514-69FD-8F2B-7725-5FB712C94B1C}"/>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E98EBB2B-9CBF-F4E6-1EC8-7BF8F4DBD1E7}"/>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D67065AA-6F05-27B2-E699-6B82742EC4A6}"/>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76D621EA-6D81-DB8E-471D-CF4F0F7744D8}"/>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grpSp>
      <p:grpSp>
        <p:nvGrpSpPr>
          <p:cNvPr id="73" name="그룹 72">
            <a:extLst>
              <a:ext uri="{FF2B5EF4-FFF2-40B4-BE49-F238E27FC236}">
                <a16:creationId xmlns:a16="http://schemas.microsoft.com/office/drawing/2014/main" id="{6257E820-9485-4806-C488-810E3EF3D096}"/>
              </a:ext>
            </a:extLst>
          </p:cNvPr>
          <p:cNvGrpSpPr/>
          <p:nvPr/>
        </p:nvGrpSpPr>
        <p:grpSpPr>
          <a:xfrm>
            <a:off x="2561731" y="1615676"/>
            <a:ext cx="4041833" cy="4511327"/>
            <a:chOff x="2561731" y="1615676"/>
            <a:chExt cx="4041833" cy="4511327"/>
          </a:xfrm>
        </p:grpSpPr>
        <p:grpSp>
          <p:nvGrpSpPr>
            <p:cNvPr id="21" name="그룹 20">
              <a:extLst>
                <a:ext uri="{FF2B5EF4-FFF2-40B4-BE49-F238E27FC236}">
                  <a16:creationId xmlns:a16="http://schemas.microsoft.com/office/drawing/2014/main" id="{A1C7A838-CAAF-F523-1C4C-275FF7AD8B97}"/>
                </a:ext>
              </a:extLst>
            </p:cNvPr>
            <p:cNvGrpSpPr/>
            <p:nvPr/>
          </p:nvGrpSpPr>
          <p:grpSpPr>
            <a:xfrm>
              <a:off x="2574749" y="1951767"/>
              <a:ext cx="4015797" cy="4175236"/>
              <a:chOff x="2352947" y="1577781"/>
              <a:chExt cx="4435938" cy="4612058"/>
            </a:xfrm>
          </p:grpSpPr>
          <p:grpSp>
            <p:nvGrpSpPr>
              <p:cNvPr id="107" name="그룹 106">
                <a:extLst>
                  <a:ext uri="{FF2B5EF4-FFF2-40B4-BE49-F238E27FC236}">
                    <a16:creationId xmlns:a16="http://schemas.microsoft.com/office/drawing/2014/main" id="{4536AFBA-92BC-2945-2B37-A47098806340}"/>
                  </a:ext>
                </a:extLst>
              </p:cNvPr>
              <p:cNvGrpSpPr/>
              <p:nvPr/>
            </p:nvGrpSpPr>
            <p:grpSpPr>
              <a:xfrm>
                <a:off x="2352947" y="1577781"/>
                <a:ext cx="4435938" cy="4612058"/>
                <a:chOff x="2352947" y="1552381"/>
                <a:chExt cx="4435938" cy="4612058"/>
              </a:xfrm>
            </p:grpSpPr>
            <p:grpSp>
              <p:nvGrpSpPr>
                <p:cNvPr id="69" name="메인">
                  <a:extLst>
                    <a:ext uri="{FF2B5EF4-FFF2-40B4-BE49-F238E27FC236}">
                      <a16:creationId xmlns:a16="http://schemas.microsoft.com/office/drawing/2014/main" id="{7B873A8A-5561-D43A-B807-05F125BC7881}"/>
                    </a:ext>
                  </a:extLst>
                </p:cNvPr>
                <p:cNvGrpSpPr/>
                <p:nvPr/>
              </p:nvGrpSpPr>
              <p:grpSpPr>
                <a:xfrm>
                  <a:off x="2352947" y="1639737"/>
                  <a:ext cx="4435938" cy="4524702"/>
                  <a:chOff x="2352947" y="1639737"/>
                  <a:chExt cx="4435938" cy="4524702"/>
                </a:xfrm>
              </p:grpSpPr>
              <p:sp>
                <p:nvSpPr>
                  <p:cNvPr id="31" name="TextBox 30">
                    <a:extLst>
                      <a:ext uri="{FF2B5EF4-FFF2-40B4-BE49-F238E27FC236}">
                        <a16:creationId xmlns:a16="http://schemas.microsoft.com/office/drawing/2014/main" id="{6F32E74C-FEB8-AEE1-37BE-6FBB225AD3C9}"/>
                      </a:ext>
                    </a:extLst>
                  </p:cNvPr>
                  <p:cNvSpPr txBox="1"/>
                  <p:nvPr/>
                </p:nvSpPr>
                <p:spPr>
                  <a:xfrm>
                    <a:off x="2352947" y="1755796"/>
                    <a:ext cx="4435938" cy="4337500"/>
                  </a:xfrm>
                  <a:prstGeom prst="rect">
                    <a:avLst/>
                  </a:prstGeom>
                  <a:noFill/>
                </p:spPr>
                <p:txBody>
                  <a:bodyPr wrap="none" lIns="0" tIns="0" rIns="0" bIns="0" rtlCol="0" anchor="ctr">
                    <a:prstTxWarp prst="textArchDown">
                      <a:avLst/>
                    </a:prstTxWarp>
                    <a:spAutoFit/>
                  </a:bodyPr>
                  <a:lstStyle/>
                  <a:p>
                    <a:pPr algn="ctr"/>
                    <a:r>
                      <a:rPr lang="ko-KR" altLang="en-US"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지식</a:t>
                    </a:r>
                    <a:r>
                      <a:rPr lang="en-US" altLang="ko-KR"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a:t>
                    </a:r>
                    <a:r>
                      <a:rPr lang="ko-KR" altLang="en-US"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이해 </a:t>
                    </a:r>
                    <a:r>
                      <a:rPr lang="en-US" altLang="ko-KR"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a:t>
                    </a:r>
                    <a:r>
                      <a:rPr lang="ko-KR" altLang="en-US"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방법적 지식</a:t>
                    </a:r>
                    <a:r>
                      <a:rPr lang="en-US" altLang="ko-KR"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rPr>
                      <a:t>)</a:t>
                    </a:r>
                    <a:endParaRPr lang="ko-KR" altLang="en-US" dirty="0">
                      <a:ln>
                        <a:solidFill>
                          <a:schemeClr val="accent1">
                            <a:shade val="50000"/>
                            <a:alpha val="0"/>
                          </a:schemeClr>
                        </a:solidFill>
                      </a:ln>
                      <a:solidFill>
                        <a:srgbClr val="2189AB"/>
                      </a:solidFill>
                      <a:latin typeface="서평원 꺾깎체 TTF" panose="020B0600000101010101" pitchFamily="50" charset="-127"/>
                      <a:ea typeface="서평원 꺾깎체 TTF" panose="020B0600000101010101" pitchFamily="50" charset="-127"/>
                    </a:endParaRPr>
                  </a:p>
                </p:txBody>
              </p:sp>
              <p:sp>
                <p:nvSpPr>
                  <p:cNvPr id="30" name="TextBox 29">
                    <a:extLst>
                      <a:ext uri="{FF2B5EF4-FFF2-40B4-BE49-F238E27FC236}">
                        <a16:creationId xmlns:a16="http://schemas.microsoft.com/office/drawing/2014/main" id="{B085D710-7E4D-52C5-1CD0-241357E832DF}"/>
                      </a:ext>
                    </a:extLst>
                  </p:cNvPr>
                  <p:cNvSpPr txBox="1"/>
                  <p:nvPr/>
                </p:nvSpPr>
                <p:spPr>
                  <a:xfrm rot="3819239">
                    <a:off x="2336671" y="1724983"/>
                    <a:ext cx="4470660" cy="4354212"/>
                  </a:xfrm>
                  <a:prstGeom prst="rect">
                    <a:avLst/>
                  </a:prstGeom>
                  <a:noFill/>
                </p:spPr>
                <p:txBody>
                  <a:bodyPr wrap="none" lIns="0" tIns="0" rIns="0" bIns="0" rtlCol="0" anchor="ctr">
                    <a:prstTxWarp prst="textArchUp">
                      <a:avLst/>
                    </a:prstTxWarp>
                    <a:spAutoFit/>
                  </a:bodyPr>
                  <a:lstStyle/>
                  <a:p>
                    <a:pPr algn="ctr"/>
                    <a:r>
                      <a:rPr lang="ko-KR" altLang="en-US" dirty="0">
                        <a:ln>
                          <a:solidFill>
                            <a:schemeClr val="accent1">
                              <a:shade val="50000"/>
                              <a:alpha val="0"/>
                            </a:schemeClr>
                          </a:solidFill>
                        </a:ln>
                        <a:solidFill>
                          <a:srgbClr val="276FB5"/>
                        </a:solidFill>
                        <a:latin typeface="서평원 꺾깎체 TTF" panose="020B0600000101010101" pitchFamily="50" charset="-127"/>
                        <a:ea typeface="서평원 꺾깎체 TTF" panose="020B0600000101010101" pitchFamily="50" charset="-127"/>
                      </a:rPr>
                      <a:t>가치</a:t>
                    </a:r>
                    <a:r>
                      <a:rPr lang="en-US" altLang="ko-KR" dirty="0">
                        <a:ln>
                          <a:solidFill>
                            <a:schemeClr val="accent1">
                              <a:shade val="50000"/>
                              <a:alpha val="0"/>
                            </a:schemeClr>
                          </a:solidFill>
                        </a:ln>
                        <a:solidFill>
                          <a:srgbClr val="276FB5"/>
                        </a:solidFill>
                        <a:latin typeface="서평원 꺾깎체 TTF" panose="020B0600000101010101" pitchFamily="50" charset="-127"/>
                        <a:ea typeface="서평원 꺾깎체 TTF" panose="020B0600000101010101" pitchFamily="50" charset="-127"/>
                      </a:rPr>
                      <a:t>·</a:t>
                    </a:r>
                    <a:r>
                      <a:rPr lang="ko-KR" altLang="en-US" dirty="0">
                        <a:ln>
                          <a:solidFill>
                            <a:schemeClr val="accent1">
                              <a:shade val="50000"/>
                              <a:alpha val="0"/>
                            </a:schemeClr>
                          </a:solidFill>
                        </a:ln>
                        <a:solidFill>
                          <a:srgbClr val="276FB5"/>
                        </a:solidFill>
                        <a:latin typeface="서평원 꺾깎체 TTF" panose="020B0600000101010101" pitchFamily="50" charset="-127"/>
                        <a:ea typeface="서평원 꺾깎체 TTF" panose="020B0600000101010101" pitchFamily="50" charset="-127"/>
                      </a:rPr>
                      <a:t>태도</a:t>
                    </a:r>
                  </a:p>
                </p:txBody>
              </p:sp>
              <p:sp>
                <p:nvSpPr>
                  <p:cNvPr id="29" name="TextBox 28">
                    <a:extLst>
                      <a:ext uri="{FF2B5EF4-FFF2-40B4-BE49-F238E27FC236}">
                        <a16:creationId xmlns:a16="http://schemas.microsoft.com/office/drawing/2014/main" id="{A3D1D3D6-5104-C37B-E652-C10DB58A15E4}"/>
                      </a:ext>
                    </a:extLst>
                  </p:cNvPr>
                  <p:cNvSpPr txBox="1"/>
                  <p:nvPr/>
                </p:nvSpPr>
                <p:spPr>
                  <a:xfrm rot="17797684">
                    <a:off x="2308565" y="1698664"/>
                    <a:ext cx="4524702" cy="4406848"/>
                  </a:xfrm>
                  <a:prstGeom prst="rect">
                    <a:avLst/>
                  </a:prstGeom>
                  <a:noFill/>
                </p:spPr>
                <p:txBody>
                  <a:bodyPr wrap="none" lIns="0" tIns="0" rIns="0" bIns="0" rtlCol="0" anchor="ctr">
                    <a:prstTxWarp prst="textArchUp">
                      <a:avLst/>
                    </a:prstTxWarp>
                    <a:spAutoFit/>
                  </a:bodyPr>
                  <a:lstStyle/>
                  <a:p>
                    <a:pPr algn="ctr"/>
                    <a:r>
                      <a:rPr lang="ko-KR" altLang="en-US"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지식</a:t>
                    </a:r>
                    <a:r>
                      <a:rPr lang="en-US" altLang="ko-KR"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a:t>
                    </a:r>
                    <a:r>
                      <a:rPr lang="ko-KR" altLang="en-US"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이해 </a:t>
                    </a:r>
                    <a:r>
                      <a:rPr lang="en-US" altLang="ko-KR"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a:t>
                    </a:r>
                    <a:r>
                      <a:rPr lang="ko-KR" altLang="en-US"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명제적 지식</a:t>
                    </a:r>
                    <a:r>
                      <a:rPr lang="en-US" altLang="ko-KR"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a:t>
                    </a:r>
                    <a:endParaRPr lang="ko-KR" altLang="en-US"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endParaRPr>
                  </a:p>
                </p:txBody>
              </p:sp>
            </p:grpSp>
            <p:grpSp>
              <p:nvGrpSpPr>
                <p:cNvPr id="38" name="화살표">
                  <a:extLst>
                    <a:ext uri="{FF2B5EF4-FFF2-40B4-BE49-F238E27FC236}">
                      <a16:creationId xmlns:a16="http://schemas.microsoft.com/office/drawing/2014/main" id="{88BCC9DA-36A3-8CDF-6BC4-AC1AC82E8FF9}"/>
                    </a:ext>
                  </a:extLst>
                </p:cNvPr>
                <p:cNvGrpSpPr/>
                <p:nvPr/>
              </p:nvGrpSpPr>
              <p:grpSpPr>
                <a:xfrm>
                  <a:off x="2648976" y="1552381"/>
                  <a:ext cx="3880980" cy="3656649"/>
                  <a:chOff x="2648976" y="1552381"/>
                  <a:chExt cx="3880980" cy="3656649"/>
                </a:xfrm>
              </p:grpSpPr>
              <p:grpSp>
                <p:nvGrpSpPr>
                  <p:cNvPr id="28" name="그룹 27">
                    <a:extLst>
                      <a:ext uri="{FF2B5EF4-FFF2-40B4-BE49-F238E27FC236}">
                        <a16:creationId xmlns:a16="http://schemas.microsoft.com/office/drawing/2014/main" id="{06433F02-A928-4D6E-D3AE-38CA714872EA}"/>
                      </a:ext>
                    </a:extLst>
                  </p:cNvPr>
                  <p:cNvGrpSpPr/>
                  <p:nvPr/>
                </p:nvGrpSpPr>
                <p:grpSpPr>
                  <a:xfrm>
                    <a:off x="4499697" y="1552381"/>
                    <a:ext cx="196202" cy="668675"/>
                    <a:chOff x="4499697" y="1322049"/>
                    <a:chExt cx="196202" cy="668675"/>
                  </a:xfrm>
                </p:grpSpPr>
                <p:sp>
                  <p:nvSpPr>
                    <p:cNvPr id="19" name="이등변 삼각형 18">
                      <a:extLst>
                        <a:ext uri="{FF2B5EF4-FFF2-40B4-BE49-F238E27FC236}">
                          <a16:creationId xmlns:a16="http://schemas.microsoft.com/office/drawing/2014/main" id="{F0F1E034-C884-BBCA-A3A9-7DB31425B90B}"/>
                        </a:ext>
                      </a:extLst>
                    </p:cNvPr>
                    <p:cNvSpPr/>
                    <p:nvPr/>
                  </p:nvSpPr>
                  <p:spPr>
                    <a:xfrm>
                      <a:off x="4499697" y="1322049"/>
                      <a:ext cx="196202" cy="198986"/>
                    </a:xfrm>
                    <a:prstGeom prst="triangle">
                      <a:avLst/>
                    </a:prstGeom>
                    <a:solidFill>
                      <a:srgbClr val="228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0" name="직사각형 19">
                      <a:extLst>
                        <a:ext uri="{FF2B5EF4-FFF2-40B4-BE49-F238E27FC236}">
                          <a16:creationId xmlns:a16="http://schemas.microsoft.com/office/drawing/2014/main" id="{7DFDD0A9-9B73-3EB1-3308-469397C11591}"/>
                        </a:ext>
                      </a:extLst>
                    </p:cNvPr>
                    <p:cNvSpPr/>
                    <p:nvPr/>
                  </p:nvSpPr>
                  <p:spPr>
                    <a:xfrm>
                      <a:off x="4574939" y="1412941"/>
                      <a:ext cx="45719" cy="577783"/>
                    </a:xfrm>
                    <a:prstGeom prst="rect">
                      <a:avLst/>
                    </a:prstGeom>
                    <a:solidFill>
                      <a:srgbClr val="228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55" name="그룹 54">
                    <a:extLst>
                      <a:ext uri="{FF2B5EF4-FFF2-40B4-BE49-F238E27FC236}">
                        <a16:creationId xmlns:a16="http://schemas.microsoft.com/office/drawing/2014/main" id="{E49AA8C4-9716-6544-7BFD-E9EAA061E18F}"/>
                      </a:ext>
                    </a:extLst>
                  </p:cNvPr>
                  <p:cNvGrpSpPr/>
                  <p:nvPr/>
                </p:nvGrpSpPr>
                <p:grpSpPr>
                  <a:xfrm rot="7550080">
                    <a:off x="6097518" y="4728969"/>
                    <a:ext cx="196202" cy="668675"/>
                    <a:chOff x="4499697" y="1322049"/>
                    <a:chExt cx="196202" cy="668675"/>
                  </a:xfrm>
                  <a:solidFill>
                    <a:srgbClr val="2775B4"/>
                  </a:solidFill>
                </p:grpSpPr>
                <p:sp>
                  <p:nvSpPr>
                    <p:cNvPr id="56" name="이등변 삼각형 55">
                      <a:extLst>
                        <a:ext uri="{FF2B5EF4-FFF2-40B4-BE49-F238E27FC236}">
                          <a16:creationId xmlns:a16="http://schemas.microsoft.com/office/drawing/2014/main" id="{D8F3A23F-5AFB-5973-FEAA-ACFEDCFB4267}"/>
                        </a:ext>
                      </a:extLst>
                    </p:cNvPr>
                    <p:cNvSpPr/>
                    <p:nvPr/>
                  </p:nvSpPr>
                  <p:spPr>
                    <a:xfrm>
                      <a:off x="4499697" y="1322049"/>
                      <a:ext cx="196202" cy="19898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1" name="직사각형 60">
                      <a:extLst>
                        <a:ext uri="{FF2B5EF4-FFF2-40B4-BE49-F238E27FC236}">
                          <a16:creationId xmlns:a16="http://schemas.microsoft.com/office/drawing/2014/main" id="{08566922-BE53-DD11-3AC6-9B51C96770B8}"/>
                        </a:ext>
                      </a:extLst>
                    </p:cNvPr>
                    <p:cNvSpPr/>
                    <p:nvPr/>
                  </p:nvSpPr>
                  <p:spPr>
                    <a:xfrm>
                      <a:off x="4574939" y="1412941"/>
                      <a:ext cx="45719" cy="57778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102" name="그룹 101">
                    <a:extLst>
                      <a:ext uri="{FF2B5EF4-FFF2-40B4-BE49-F238E27FC236}">
                        <a16:creationId xmlns:a16="http://schemas.microsoft.com/office/drawing/2014/main" id="{8A53A4F0-4D97-9EFA-0379-C660E349A29B}"/>
                      </a:ext>
                    </a:extLst>
                  </p:cNvPr>
                  <p:cNvGrpSpPr/>
                  <p:nvPr/>
                </p:nvGrpSpPr>
                <p:grpSpPr>
                  <a:xfrm rot="13855999" flipH="1">
                    <a:off x="2885213" y="4776591"/>
                    <a:ext cx="196202" cy="668675"/>
                    <a:chOff x="4499697" y="1322049"/>
                    <a:chExt cx="196202" cy="668675"/>
                  </a:xfrm>
                  <a:solidFill>
                    <a:srgbClr val="139594"/>
                  </a:solidFill>
                </p:grpSpPr>
                <p:sp>
                  <p:nvSpPr>
                    <p:cNvPr id="103" name="이등변 삼각형 102">
                      <a:extLst>
                        <a:ext uri="{FF2B5EF4-FFF2-40B4-BE49-F238E27FC236}">
                          <a16:creationId xmlns:a16="http://schemas.microsoft.com/office/drawing/2014/main" id="{B4358D95-7F92-6074-CFA8-60E329D95702}"/>
                        </a:ext>
                      </a:extLst>
                    </p:cNvPr>
                    <p:cNvSpPr/>
                    <p:nvPr/>
                  </p:nvSpPr>
                  <p:spPr>
                    <a:xfrm>
                      <a:off x="4499697" y="1322049"/>
                      <a:ext cx="196202" cy="19898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04" name="직사각형 103">
                      <a:extLst>
                        <a:ext uri="{FF2B5EF4-FFF2-40B4-BE49-F238E27FC236}">
                          <a16:creationId xmlns:a16="http://schemas.microsoft.com/office/drawing/2014/main" id="{58670C26-5ABA-E23F-302E-AE637611F006}"/>
                        </a:ext>
                      </a:extLst>
                    </p:cNvPr>
                    <p:cNvSpPr/>
                    <p:nvPr/>
                  </p:nvSpPr>
                  <p:spPr>
                    <a:xfrm>
                      <a:off x="4574939" y="1412941"/>
                      <a:ext cx="45719" cy="57778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sp>
              <p:nvSpPr>
                <p:cNvPr id="15" name="타원 14">
                  <a:extLst>
                    <a:ext uri="{FF2B5EF4-FFF2-40B4-BE49-F238E27FC236}">
                      <a16:creationId xmlns:a16="http://schemas.microsoft.com/office/drawing/2014/main" id="{15C9FFFE-FE36-90E3-702A-C6B3682E83D7}"/>
                    </a:ext>
                  </a:extLst>
                </p:cNvPr>
                <p:cNvSpPr/>
                <p:nvPr/>
              </p:nvSpPr>
              <p:spPr>
                <a:xfrm>
                  <a:off x="2583107" y="1889874"/>
                  <a:ext cx="3977786" cy="3977786"/>
                </a:xfrm>
                <a:prstGeom prst="ellipse">
                  <a:avLst/>
                </a:prstGeom>
                <a:gradFill>
                  <a:gsLst>
                    <a:gs pos="0">
                      <a:srgbClr val="0F958E"/>
                    </a:gs>
                    <a:gs pos="100000">
                      <a:srgbClr val="276DB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nvGrpSpPr>
                <p:cNvPr id="63" name="박스">
                  <a:extLst>
                    <a:ext uri="{FF2B5EF4-FFF2-40B4-BE49-F238E27FC236}">
                      <a16:creationId xmlns:a16="http://schemas.microsoft.com/office/drawing/2014/main" id="{E91078F0-DA9E-64A2-C760-80188643CDBF}"/>
                    </a:ext>
                  </a:extLst>
                </p:cNvPr>
                <p:cNvGrpSpPr/>
                <p:nvPr/>
              </p:nvGrpSpPr>
              <p:grpSpPr>
                <a:xfrm>
                  <a:off x="2926267" y="2233034"/>
                  <a:ext cx="3291467" cy="3291466"/>
                  <a:chOff x="2926267" y="2233034"/>
                  <a:chExt cx="3291467" cy="3291466"/>
                </a:xfrm>
              </p:grpSpPr>
              <p:grpSp>
                <p:nvGrpSpPr>
                  <p:cNvPr id="18" name="그룹 17">
                    <a:extLst>
                      <a:ext uri="{FF2B5EF4-FFF2-40B4-BE49-F238E27FC236}">
                        <a16:creationId xmlns:a16="http://schemas.microsoft.com/office/drawing/2014/main" id="{CAF2ED6F-A238-151E-AFCA-1E981649D49C}"/>
                      </a:ext>
                    </a:extLst>
                  </p:cNvPr>
                  <p:cNvGrpSpPr/>
                  <p:nvPr/>
                </p:nvGrpSpPr>
                <p:grpSpPr>
                  <a:xfrm>
                    <a:off x="2926268" y="2233034"/>
                    <a:ext cx="3291466" cy="3291466"/>
                    <a:chOff x="3006141" y="2367197"/>
                    <a:chExt cx="3131717" cy="3131717"/>
                  </a:xfrm>
                </p:grpSpPr>
                <p:sp>
                  <p:nvSpPr>
                    <p:cNvPr id="16" name="부분 원형 15">
                      <a:extLst>
                        <a:ext uri="{FF2B5EF4-FFF2-40B4-BE49-F238E27FC236}">
                          <a16:creationId xmlns:a16="http://schemas.microsoft.com/office/drawing/2014/main" id="{0E0B1E40-81FE-BA9C-F222-69E8579809FA}"/>
                        </a:ext>
                      </a:extLst>
                    </p:cNvPr>
                    <p:cNvSpPr/>
                    <p:nvPr/>
                  </p:nvSpPr>
                  <p:spPr>
                    <a:xfrm>
                      <a:off x="3006141" y="2367197"/>
                      <a:ext cx="3131717" cy="3131717"/>
                    </a:xfrm>
                    <a:prstGeom prst="pie">
                      <a:avLst>
                        <a:gd name="adj1" fmla="val 8575266"/>
                        <a:gd name="adj2" fmla="val 16200000"/>
                      </a:avLst>
                    </a:prstGeom>
                    <a:gradFill>
                      <a:gsLst>
                        <a:gs pos="0">
                          <a:srgbClr val="B7DFDD"/>
                        </a:gs>
                        <a:gs pos="100000">
                          <a:srgbClr val="B0D5E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7" name="부분 원형 16">
                      <a:extLst>
                        <a:ext uri="{FF2B5EF4-FFF2-40B4-BE49-F238E27FC236}">
                          <a16:creationId xmlns:a16="http://schemas.microsoft.com/office/drawing/2014/main" id="{94D03399-4FFA-B53E-18FA-C322CA7BB6FC}"/>
                        </a:ext>
                      </a:extLst>
                    </p:cNvPr>
                    <p:cNvSpPr/>
                    <p:nvPr/>
                  </p:nvSpPr>
                  <p:spPr>
                    <a:xfrm>
                      <a:off x="3334171" y="2695227"/>
                      <a:ext cx="2475659" cy="2475659"/>
                    </a:xfrm>
                    <a:prstGeom prst="pie">
                      <a:avLst>
                        <a:gd name="adj1" fmla="val 8554583"/>
                        <a:gd name="adj2" fmla="val 16200000"/>
                      </a:avLst>
                    </a:prstGeom>
                    <a:gradFill>
                      <a:gsLst>
                        <a:gs pos="0">
                          <a:srgbClr val="D4ECEB"/>
                        </a:gs>
                        <a:gs pos="100000">
                          <a:srgbClr val="CCE4E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grpSp>
                <p:nvGrpSpPr>
                  <p:cNvPr id="22" name="그룹 21">
                    <a:extLst>
                      <a:ext uri="{FF2B5EF4-FFF2-40B4-BE49-F238E27FC236}">
                        <a16:creationId xmlns:a16="http://schemas.microsoft.com/office/drawing/2014/main" id="{75DF27FD-9C2A-5E7F-C369-273367037925}"/>
                      </a:ext>
                    </a:extLst>
                  </p:cNvPr>
                  <p:cNvGrpSpPr/>
                  <p:nvPr/>
                </p:nvGrpSpPr>
                <p:grpSpPr>
                  <a:xfrm rot="5400000">
                    <a:off x="2926267" y="2233034"/>
                    <a:ext cx="3291466" cy="3291466"/>
                    <a:chOff x="2849555" y="2210611"/>
                    <a:chExt cx="3444890" cy="3444890"/>
                  </a:xfrm>
                </p:grpSpPr>
                <p:sp>
                  <p:nvSpPr>
                    <p:cNvPr id="23" name="부분 원형 22">
                      <a:extLst>
                        <a:ext uri="{FF2B5EF4-FFF2-40B4-BE49-F238E27FC236}">
                          <a16:creationId xmlns:a16="http://schemas.microsoft.com/office/drawing/2014/main" id="{9FD08C26-41C8-F9A6-1155-1D3F6EC929BB}"/>
                        </a:ext>
                      </a:extLst>
                    </p:cNvPr>
                    <p:cNvSpPr/>
                    <p:nvPr/>
                  </p:nvSpPr>
                  <p:spPr>
                    <a:xfrm>
                      <a:off x="2849555" y="2210611"/>
                      <a:ext cx="3444890" cy="3444890"/>
                    </a:xfrm>
                    <a:prstGeom prst="pie">
                      <a:avLst>
                        <a:gd name="adj1" fmla="val 10800000"/>
                        <a:gd name="adj2" fmla="val 18346744"/>
                      </a:avLst>
                    </a:prstGeom>
                    <a:gradFill>
                      <a:gsLst>
                        <a:gs pos="0">
                          <a:srgbClr val="B7DFDD"/>
                        </a:gs>
                        <a:gs pos="100000">
                          <a:srgbClr val="B0D5E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4" name="부분 원형 23">
                      <a:extLst>
                        <a:ext uri="{FF2B5EF4-FFF2-40B4-BE49-F238E27FC236}">
                          <a16:creationId xmlns:a16="http://schemas.microsoft.com/office/drawing/2014/main" id="{B9F058A1-116C-8742-9DEC-539D3BF52A37}"/>
                        </a:ext>
                      </a:extLst>
                    </p:cNvPr>
                    <p:cNvSpPr/>
                    <p:nvPr/>
                  </p:nvSpPr>
                  <p:spPr>
                    <a:xfrm>
                      <a:off x="3221733" y="2582789"/>
                      <a:ext cx="2700537" cy="2700535"/>
                    </a:xfrm>
                    <a:prstGeom prst="pie">
                      <a:avLst>
                        <a:gd name="adj1" fmla="val 10800000"/>
                        <a:gd name="adj2" fmla="val 18319087"/>
                      </a:avLst>
                    </a:prstGeom>
                    <a:gradFill>
                      <a:gsLst>
                        <a:gs pos="0">
                          <a:srgbClr val="D4ECEB"/>
                        </a:gs>
                        <a:gs pos="100000">
                          <a:srgbClr val="CCE4E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grpSp>
                <p:nvGrpSpPr>
                  <p:cNvPr id="25" name="그룹 24">
                    <a:extLst>
                      <a:ext uri="{FF2B5EF4-FFF2-40B4-BE49-F238E27FC236}">
                        <a16:creationId xmlns:a16="http://schemas.microsoft.com/office/drawing/2014/main" id="{D22022D3-8C69-69AF-70CF-9BC6CA1EA313}"/>
                      </a:ext>
                    </a:extLst>
                  </p:cNvPr>
                  <p:cNvGrpSpPr/>
                  <p:nvPr/>
                </p:nvGrpSpPr>
                <p:grpSpPr>
                  <a:xfrm rot="16200000">
                    <a:off x="2926267" y="2233034"/>
                    <a:ext cx="3291466" cy="3291466"/>
                    <a:chOff x="3006141" y="2367197"/>
                    <a:chExt cx="3131717" cy="3131717"/>
                  </a:xfrm>
                </p:grpSpPr>
                <p:sp>
                  <p:nvSpPr>
                    <p:cNvPr id="26" name="부분 원형 25">
                      <a:extLst>
                        <a:ext uri="{FF2B5EF4-FFF2-40B4-BE49-F238E27FC236}">
                          <a16:creationId xmlns:a16="http://schemas.microsoft.com/office/drawing/2014/main" id="{C3B60D23-B793-1803-E984-8E4D96B7A3D5}"/>
                        </a:ext>
                      </a:extLst>
                    </p:cNvPr>
                    <p:cNvSpPr/>
                    <p:nvPr/>
                  </p:nvSpPr>
                  <p:spPr>
                    <a:xfrm>
                      <a:off x="3006141" y="2367197"/>
                      <a:ext cx="3131717" cy="3131717"/>
                    </a:xfrm>
                    <a:prstGeom prst="pie">
                      <a:avLst>
                        <a:gd name="adj1" fmla="val 7524444"/>
                        <a:gd name="adj2" fmla="val 13982466"/>
                      </a:avLst>
                    </a:prstGeom>
                    <a:gradFill>
                      <a:gsLst>
                        <a:gs pos="0">
                          <a:srgbClr val="B7DFDD"/>
                        </a:gs>
                        <a:gs pos="100000">
                          <a:srgbClr val="B0D5E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7" name="부분 원형 26">
                      <a:extLst>
                        <a:ext uri="{FF2B5EF4-FFF2-40B4-BE49-F238E27FC236}">
                          <a16:creationId xmlns:a16="http://schemas.microsoft.com/office/drawing/2014/main" id="{6FE51EB6-C17C-BA4F-A59E-84D796988797}"/>
                        </a:ext>
                      </a:extLst>
                    </p:cNvPr>
                    <p:cNvSpPr/>
                    <p:nvPr/>
                  </p:nvSpPr>
                  <p:spPr>
                    <a:xfrm>
                      <a:off x="3345870" y="2706925"/>
                      <a:ext cx="2452262" cy="2452264"/>
                    </a:xfrm>
                    <a:prstGeom prst="pie">
                      <a:avLst>
                        <a:gd name="adj1" fmla="val 7516116"/>
                        <a:gd name="adj2" fmla="val 13989619"/>
                      </a:avLst>
                    </a:prstGeom>
                    <a:gradFill>
                      <a:gsLst>
                        <a:gs pos="0">
                          <a:srgbClr val="E7F5F4"/>
                        </a:gs>
                        <a:gs pos="100000">
                          <a:srgbClr val="E0EFF4"/>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grpSp>
            <p:grpSp>
              <p:nvGrpSpPr>
                <p:cNvPr id="54" name="그림자">
                  <a:extLst>
                    <a:ext uri="{FF2B5EF4-FFF2-40B4-BE49-F238E27FC236}">
                      <a16:creationId xmlns:a16="http://schemas.microsoft.com/office/drawing/2014/main" id="{39170E2A-1B99-D4FF-B6B8-274CA75444BF}"/>
                    </a:ext>
                  </a:extLst>
                </p:cNvPr>
                <p:cNvGrpSpPr/>
                <p:nvPr/>
              </p:nvGrpSpPr>
              <p:grpSpPr>
                <a:xfrm>
                  <a:off x="2761480" y="1818739"/>
                  <a:ext cx="3628572" cy="3114047"/>
                  <a:chOff x="2761480" y="1818739"/>
                  <a:chExt cx="3628572" cy="3114047"/>
                </a:xfrm>
              </p:grpSpPr>
              <p:pic>
                <p:nvPicPr>
                  <p:cNvPr id="57" name="그림 51" descr="004.png">
                    <a:extLst>
                      <a:ext uri="{FF2B5EF4-FFF2-40B4-BE49-F238E27FC236}">
                        <a16:creationId xmlns:a16="http://schemas.microsoft.com/office/drawing/2014/main" id="{57CBA207-870A-45E1-2D43-52BCA7CD8BA2}"/>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a:off x="4345298" y="1818739"/>
                    <a:ext cx="440705" cy="1494972"/>
                  </a:xfrm>
                  <a:prstGeom prst="rect">
                    <a:avLst/>
                  </a:prstGeom>
                </p:spPr>
              </p:pic>
              <p:pic>
                <p:nvPicPr>
                  <p:cNvPr id="58" name="그림 51" descr="004.png">
                    <a:extLst>
                      <a:ext uri="{FF2B5EF4-FFF2-40B4-BE49-F238E27FC236}">
                        <a16:creationId xmlns:a16="http://schemas.microsoft.com/office/drawing/2014/main" id="{A6770578-80BD-7BAA-E148-D6E4DC237544}"/>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7540410">
                    <a:off x="5422213" y="3882398"/>
                    <a:ext cx="440705" cy="1494972"/>
                  </a:xfrm>
                  <a:prstGeom prst="rect">
                    <a:avLst/>
                  </a:prstGeom>
                </p:spPr>
              </p:pic>
              <p:pic>
                <p:nvPicPr>
                  <p:cNvPr id="59" name="그림 51" descr="004.png">
                    <a:extLst>
                      <a:ext uri="{FF2B5EF4-FFF2-40B4-BE49-F238E27FC236}">
                        <a16:creationId xmlns:a16="http://schemas.microsoft.com/office/drawing/2014/main" id="{CA0B97AA-9518-8084-AC28-A29AF0CBF65E}"/>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3827378">
                    <a:off x="3288613" y="3964948"/>
                    <a:ext cx="440705" cy="1494972"/>
                  </a:xfrm>
                  <a:prstGeom prst="rect">
                    <a:avLst/>
                  </a:prstGeom>
                </p:spPr>
              </p:pic>
            </p:grpSp>
            <p:grpSp>
              <p:nvGrpSpPr>
                <p:cNvPr id="60" name="중심부">
                  <a:extLst>
                    <a:ext uri="{FF2B5EF4-FFF2-40B4-BE49-F238E27FC236}">
                      <a16:creationId xmlns:a16="http://schemas.microsoft.com/office/drawing/2014/main" id="{CF0D8FB5-525D-32D7-BA08-D65051B5306C}"/>
                    </a:ext>
                  </a:extLst>
                </p:cNvPr>
                <p:cNvGrpSpPr/>
                <p:nvPr/>
              </p:nvGrpSpPr>
              <p:grpSpPr>
                <a:xfrm>
                  <a:off x="3674179" y="2980946"/>
                  <a:ext cx="1795641" cy="1795642"/>
                  <a:chOff x="3674179" y="2845864"/>
                  <a:chExt cx="1795641" cy="1795642"/>
                </a:xfrm>
              </p:grpSpPr>
              <p:sp>
                <p:nvSpPr>
                  <p:cNvPr id="14" name="타원 13">
                    <a:extLst>
                      <a:ext uri="{FF2B5EF4-FFF2-40B4-BE49-F238E27FC236}">
                        <a16:creationId xmlns:a16="http://schemas.microsoft.com/office/drawing/2014/main" id="{26528C64-D405-B44F-AE4E-DDBD323D2711}"/>
                      </a:ext>
                    </a:extLst>
                  </p:cNvPr>
                  <p:cNvSpPr/>
                  <p:nvPr/>
                </p:nvSpPr>
                <p:spPr>
                  <a:xfrm>
                    <a:off x="3674179" y="2845864"/>
                    <a:ext cx="1795641" cy="1795642"/>
                  </a:xfrm>
                  <a:prstGeom prst="ellipse">
                    <a:avLst/>
                  </a:prstGeom>
                  <a:solidFill>
                    <a:schemeClr val="bg1"/>
                  </a:solidFill>
                  <a:ln>
                    <a:gradFill>
                      <a:gsLst>
                        <a:gs pos="0">
                          <a:srgbClr val="B7DFDD"/>
                        </a:gs>
                        <a:gs pos="100000">
                          <a:srgbClr val="B0D5E2"/>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nvGrpSpPr>
                  <p:cNvPr id="53" name="그룹 52">
                    <a:extLst>
                      <a:ext uri="{FF2B5EF4-FFF2-40B4-BE49-F238E27FC236}">
                        <a16:creationId xmlns:a16="http://schemas.microsoft.com/office/drawing/2014/main" id="{F7CB6725-E6C7-69E7-47B2-39109761DEEC}"/>
                      </a:ext>
                    </a:extLst>
                  </p:cNvPr>
                  <p:cNvGrpSpPr/>
                  <p:nvPr/>
                </p:nvGrpSpPr>
                <p:grpSpPr>
                  <a:xfrm>
                    <a:off x="3818245" y="3027368"/>
                    <a:ext cx="1467196" cy="1357698"/>
                    <a:chOff x="3840413" y="3187005"/>
                    <a:chExt cx="1424046" cy="1317768"/>
                  </a:xfrm>
                </p:grpSpPr>
                <p:grpSp>
                  <p:nvGrpSpPr>
                    <p:cNvPr id="45" name="그룹 44">
                      <a:extLst>
                        <a:ext uri="{FF2B5EF4-FFF2-40B4-BE49-F238E27FC236}">
                          <a16:creationId xmlns:a16="http://schemas.microsoft.com/office/drawing/2014/main" id="{CB0FC29D-1B1A-ED00-BF9E-C02D157C7A0A}"/>
                        </a:ext>
                      </a:extLst>
                    </p:cNvPr>
                    <p:cNvGrpSpPr/>
                    <p:nvPr/>
                  </p:nvGrpSpPr>
                  <p:grpSpPr>
                    <a:xfrm>
                      <a:off x="4272497" y="3187005"/>
                      <a:ext cx="599007" cy="448448"/>
                      <a:chOff x="4272497" y="3187005"/>
                      <a:chExt cx="599007" cy="448448"/>
                    </a:xfrm>
                  </p:grpSpPr>
                  <p:sp>
                    <p:nvSpPr>
                      <p:cNvPr id="43" name="TextBox 42">
                        <a:extLst>
                          <a:ext uri="{FF2B5EF4-FFF2-40B4-BE49-F238E27FC236}">
                            <a16:creationId xmlns:a16="http://schemas.microsoft.com/office/drawing/2014/main" id="{92E16A00-7C14-75A1-1EF9-1DE11300F3E6}"/>
                          </a:ext>
                        </a:extLst>
                      </p:cNvPr>
                      <p:cNvSpPr txBox="1"/>
                      <p:nvPr/>
                    </p:nvSpPr>
                    <p:spPr>
                      <a:xfrm>
                        <a:off x="4272497" y="3187005"/>
                        <a:ext cx="599007" cy="149362"/>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요소</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44" name="TextBox 43">
                        <a:extLst>
                          <a:ext uri="{FF2B5EF4-FFF2-40B4-BE49-F238E27FC236}">
                            <a16:creationId xmlns:a16="http://schemas.microsoft.com/office/drawing/2014/main" id="{31DA1DBD-4B03-5CD5-47F5-5AE4AD8C528A}"/>
                          </a:ext>
                        </a:extLst>
                      </p:cNvPr>
                      <p:cNvSpPr txBox="1"/>
                      <p:nvPr/>
                    </p:nvSpPr>
                    <p:spPr>
                      <a:xfrm>
                        <a:off x="4332766" y="3366601"/>
                        <a:ext cx="205373" cy="268852"/>
                      </a:xfrm>
                      <a:prstGeom prst="rect">
                        <a:avLst/>
                      </a:prstGeom>
                      <a:noFill/>
                    </p:spPr>
                    <p:txBody>
                      <a:bodyPr wrap="none" lIns="0" tIns="0" rIns="0" bIns="0" rtlCol="0" anchor="t">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노력</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sp>
                    <p:nvSpPr>
                      <p:cNvPr id="49" name="TextBox 48">
                        <a:extLst>
                          <a:ext uri="{FF2B5EF4-FFF2-40B4-BE49-F238E27FC236}">
                            <a16:creationId xmlns:a16="http://schemas.microsoft.com/office/drawing/2014/main" id="{13777873-75FC-C008-F5AF-E157EFACA4F1}"/>
                          </a:ext>
                        </a:extLst>
                      </p:cNvPr>
                      <p:cNvSpPr txBox="1"/>
                      <p:nvPr/>
                    </p:nvSpPr>
                    <p:spPr>
                      <a:xfrm>
                        <a:off x="4594703" y="3366601"/>
                        <a:ext cx="205373" cy="268852"/>
                      </a:xfrm>
                      <a:prstGeom prst="rect">
                        <a:avLst/>
                      </a:prstGeom>
                      <a:noFill/>
                    </p:spPr>
                    <p:txBody>
                      <a:bodyPr wrap="none" lIns="0" tIns="0" rIns="0" bIns="0" rtlCol="0" anchor="t">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공간</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관계</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grpSp>
                  <p:nvGrpSpPr>
                    <p:cNvPr id="46" name="그룹 45">
                      <a:extLst>
                        <a:ext uri="{FF2B5EF4-FFF2-40B4-BE49-F238E27FC236}">
                          <a16:creationId xmlns:a16="http://schemas.microsoft.com/office/drawing/2014/main" id="{57EFEF14-D5BA-5880-0417-7D128586D3D7}"/>
                        </a:ext>
                      </a:extLst>
                    </p:cNvPr>
                    <p:cNvGrpSpPr/>
                    <p:nvPr/>
                  </p:nvGrpSpPr>
                  <p:grpSpPr>
                    <a:xfrm>
                      <a:off x="3840413" y="3763833"/>
                      <a:ext cx="644125" cy="561558"/>
                      <a:chOff x="4249939" y="3177480"/>
                      <a:chExt cx="644125" cy="561558"/>
                    </a:xfrm>
                  </p:grpSpPr>
                  <p:sp>
                    <p:nvSpPr>
                      <p:cNvPr id="47" name="TextBox 46">
                        <a:extLst>
                          <a:ext uri="{FF2B5EF4-FFF2-40B4-BE49-F238E27FC236}">
                            <a16:creationId xmlns:a16="http://schemas.microsoft.com/office/drawing/2014/main" id="{DBBEA687-AB4D-2B25-7719-3296A3476726}"/>
                          </a:ext>
                        </a:extLst>
                      </p:cNvPr>
                      <p:cNvSpPr txBox="1"/>
                      <p:nvPr/>
                    </p:nvSpPr>
                    <p:spPr>
                      <a:xfrm>
                        <a:off x="4272498" y="3177480"/>
                        <a:ext cx="599006" cy="149362"/>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기술</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48" name="TextBox 47">
                        <a:extLst>
                          <a:ext uri="{FF2B5EF4-FFF2-40B4-BE49-F238E27FC236}">
                            <a16:creationId xmlns:a16="http://schemas.microsoft.com/office/drawing/2014/main" id="{8B03DDA5-BA3F-1BA8-58E9-E7F67CBECEEB}"/>
                          </a:ext>
                        </a:extLst>
                      </p:cNvPr>
                      <p:cNvSpPr txBox="1"/>
                      <p:nvPr/>
                    </p:nvSpPr>
                    <p:spPr>
                      <a:xfrm>
                        <a:off x="4249939" y="3335760"/>
                        <a:ext cx="644125" cy="403278"/>
                      </a:xfrm>
                      <a:prstGeom prst="rect">
                        <a:avLst/>
                      </a:prstGeom>
                      <a:noFill/>
                    </p:spPr>
                    <p:txBody>
                      <a:bodyPr wrap="none" lIns="0" tIns="0" rIns="0" bIns="0" rtlCol="0" anchor="t">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이동 움직임</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9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비이동</a:t>
                        </a: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움직임</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조작 움직임</a:t>
                        </a:r>
                        <a:endParaRPr lang="en-US" altLang="ko-KR" sz="9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grpSp>
                  <p:nvGrpSpPr>
                    <p:cNvPr id="50" name="그룹 49">
                      <a:extLst>
                        <a:ext uri="{FF2B5EF4-FFF2-40B4-BE49-F238E27FC236}">
                          <a16:creationId xmlns:a16="http://schemas.microsoft.com/office/drawing/2014/main" id="{E56D5599-9F10-5912-6A08-DDB7668AA675}"/>
                        </a:ext>
                      </a:extLst>
                    </p:cNvPr>
                    <p:cNvGrpSpPr/>
                    <p:nvPr/>
                  </p:nvGrpSpPr>
                  <p:grpSpPr>
                    <a:xfrm>
                      <a:off x="4665452" y="3763833"/>
                      <a:ext cx="599007" cy="740940"/>
                      <a:chOff x="4272497" y="3177480"/>
                      <a:chExt cx="599007" cy="740940"/>
                    </a:xfrm>
                  </p:grpSpPr>
                  <p:sp>
                    <p:nvSpPr>
                      <p:cNvPr id="51" name="TextBox 50">
                        <a:extLst>
                          <a:ext uri="{FF2B5EF4-FFF2-40B4-BE49-F238E27FC236}">
                            <a16:creationId xmlns:a16="http://schemas.microsoft.com/office/drawing/2014/main" id="{EBDE3BF1-D09E-5E94-56E7-727DD89AB3A1}"/>
                          </a:ext>
                        </a:extLst>
                      </p:cNvPr>
                      <p:cNvSpPr txBox="1"/>
                      <p:nvPr/>
                    </p:nvSpPr>
                    <p:spPr>
                      <a:xfrm>
                        <a:off x="4272497" y="3177480"/>
                        <a:ext cx="599007" cy="149362"/>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움직임 전략</a:t>
                        </a:r>
                        <a:endParaRPr lang="en-US" altLang="ko-KR"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52" name="TextBox 51">
                        <a:extLst>
                          <a:ext uri="{FF2B5EF4-FFF2-40B4-BE49-F238E27FC236}">
                            <a16:creationId xmlns:a16="http://schemas.microsoft.com/office/drawing/2014/main" id="{BC1C69F4-779B-6485-CDCD-98369480D709}"/>
                          </a:ext>
                        </a:extLst>
                      </p:cNvPr>
                      <p:cNvSpPr txBox="1"/>
                      <p:nvPr/>
                    </p:nvSpPr>
                    <p:spPr>
                      <a:xfrm>
                        <a:off x="4319525" y="3337658"/>
                        <a:ext cx="470907" cy="580762"/>
                      </a:xfrm>
                      <a:prstGeom prst="rect">
                        <a:avLst/>
                      </a:prstGeom>
                      <a:noFill/>
                    </p:spPr>
                    <p:txBody>
                      <a:bodyPr wrap="none" lIns="0" tIns="0" rIns="0" bIns="0" rtlCol="0" anchor="t">
                        <a:spAutoFit/>
                      </a:bodyPr>
                      <a:lstStyle/>
                      <a:p>
                        <a:pPr algn="ctr"/>
                        <a:r>
                          <a:rPr lang="ko-KR" altLang="en-US"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전술 인식</a:t>
                        </a:r>
                        <a:endParaRPr lang="en-US" altLang="ko-KR"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의사 결정</a:t>
                        </a:r>
                        <a:endParaRPr lang="en-US" altLang="ko-KR"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기술 적용</a:t>
                        </a:r>
                        <a:endParaRPr lang="en-US" altLang="ko-KR"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전략 평가</a:t>
                        </a:r>
                        <a:endParaRPr lang="en-US" altLang="ko-KR" sz="88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p:txBody>
                  </p:sp>
                </p:grpSp>
              </p:grpSp>
            </p:grpSp>
            <p:grpSp>
              <p:nvGrpSpPr>
                <p:cNvPr id="101" name="1">
                  <a:extLst>
                    <a:ext uri="{FF2B5EF4-FFF2-40B4-BE49-F238E27FC236}">
                      <a16:creationId xmlns:a16="http://schemas.microsoft.com/office/drawing/2014/main" id="{5A4F1A86-0CBE-40F6-47FF-AF9B14217032}"/>
                    </a:ext>
                  </a:extLst>
                </p:cNvPr>
                <p:cNvGrpSpPr/>
                <p:nvPr/>
              </p:nvGrpSpPr>
              <p:grpSpPr>
                <a:xfrm>
                  <a:off x="2695583" y="2047784"/>
                  <a:ext cx="3752834" cy="3663396"/>
                  <a:chOff x="2695583" y="2047784"/>
                  <a:chExt cx="3752834" cy="3663396"/>
                </a:xfrm>
              </p:grpSpPr>
              <p:sp>
                <p:nvSpPr>
                  <p:cNvPr id="97" name="TextBox 96">
                    <a:extLst>
                      <a:ext uri="{FF2B5EF4-FFF2-40B4-BE49-F238E27FC236}">
                        <a16:creationId xmlns:a16="http://schemas.microsoft.com/office/drawing/2014/main" id="{B584FAB1-8D4F-7B67-EFC0-84D88F61DB49}"/>
                      </a:ext>
                    </a:extLst>
                  </p:cNvPr>
                  <p:cNvSpPr txBox="1"/>
                  <p:nvPr/>
                </p:nvSpPr>
                <p:spPr>
                  <a:xfrm>
                    <a:off x="2695583" y="2056095"/>
                    <a:ext cx="3752834" cy="3655085"/>
                  </a:xfrm>
                  <a:prstGeom prst="rect">
                    <a:avLst/>
                  </a:prstGeom>
                  <a:noFill/>
                </p:spPr>
                <p:txBody>
                  <a:bodyPr wrap="none" lIns="0" tIns="0" rIns="0" bIns="0" rtlCol="0" anchor="ctr">
                    <a:prstTxWarp prst="textArchDown">
                      <a:avLst/>
                    </a:prstTxWarp>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전문기술</a:t>
                    </a:r>
                  </a:p>
                </p:txBody>
              </p:sp>
              <p:sp>
                <p:nvSpPr>
                  <p:cNvPr id="98" name="TextBox 97">
                    <a:extLst>
                      <a:ext uri="{FF2B5EF4-FFF2-40B4-BE49-F238E27FC236}">
                        <a16:creationId xmlns:a16="http://schemas.microsoft.com/office/drawing/2014/main" id="{6F4693FA-4D85-A0CA-70DB-FA75F3CF63C0}"/>
                      </a:ext>
                    </a:extLst>
                  </p:cNvPr>
                  <p:cNvSpPr txBox="1"/>
                  <p:nvPr/>
                </p:nvSpPr>
                <p:spPr>
                  <a:xfrm>
                    <a:off x="2866168" y="2047784"/>
                    <a:ext cx="3411667" cy="3322805"/>
                  </a:xfrm>
                  <a:prstGeom prst="rect">
                    <a:avLst/>
                  </a:prstGeom>
                  <a:noFill/>
                </p:spPr>
                <p:txBody>
                  <a:bodyPr wrap="none" lIns="0" tIns="0" rIns="0" bIns="0" rtlCol="0" anchor="ctr">
                    <a:prstTxWarp prst="textArchDown">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응용기술</a:t>
                    </a:r>
                  </a:p>
                </p:txBody>
              </p:sp>
              <p:sp>
                <p:nvSpPr>
                  <p:cNvPr id="99" name="TextBox 98">
                    <a:extLst>
                      <a:ext uri="{FF2B5EF4-FFF2-40B4-BE49-F238E27FC236}">
                        <a16:creationId xmlns:a16="http://schemas.microsoft.com/office/drawing/2014/main" id="{9DD9AEAF-BDBF-E53A-2E0A-EF139152843A}"/>
                      </a:ext>
                    </a:extLst>
                  </p:cNvPr>
                  <p:cNvSpPr txBox="1"/>
                  <p:nvPr/>
                </p:nvSpPr>
                <p:spPr>
                  <a:xfrm>
                    <a:off x="3290383" y="2491333"/>
                    <a:ext cx="2563236" cy="2496473"/>
                  </a:xfrm>
                  <a:prstGeom prst="rect">
                    <a:avLst/>
                  </a:prstGeom>
                  <a:noFill/>
                </p:spPr>
                <p:txBody>
                  <a:bodyPr wrap="none" lIns="0" tIns="0" rIns="0" bIns="0" rtlCol="0" anchor="ctr">
                    <a:prstTxWarp prst="textArchDown">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기초 및 복합 기술</a:t>
                    </a:r>
                  </a:p>
                </p:txBody>
              </p:sp>
            </p:grpSp>
            <p:grpSp>
              <p:nvGrpSpPr>
                <p:cNvPr id="64" name="2">
                  <a:extLst>
                    <a:ext uri="{FF2B5EF4-FFF2-40B4-BE49-F238E27FC236}">
                      <a16:creationId xmlns:a16="http://schemas.microsoft.com/office/drawing/2014/main" id="{82F4ADED-82FF-9FAF-1832-B9FDEEEED1A1}"/>
                    </a:ext>
                  </a:extLst>
                </p:cNvPr>
                <p:cNvGrpSpPr/>
                <p:nvPr/>
              </p:nvGrpSpPr>
              <p:grpSpPr>
                <a:xfrm rot="165750">
                  <a:off x="2715937" y="2040378"/>
                  <a:ext cx="3680454" cy="3778886"/>
                  <a:chOff x="2713787" y="2049785"/>
                  <a:chExt cx="3680454" cy="3778886"/>
                </a:xfrm>
              </p:grpSpPr>
              <p:sp>
                <p:nvSpPr>
                  <p:cNvPr id="32" name="사회적 수준">
                    <a:extLst>
                      <a:ext uri="{FF2B5EF4-FFF2-40B4-BE49-F238E27FC236}">
                        <a16:creationId xmlns:a16="http://schemas.microsoft.com/office/drawing/2014/main" id="{92FF3438-A544-0544-053D-A77E18222342}"/>
                      </a:ext>
                    </a:extLst>
                  </p:cNvPr>
                  <p:cNvSpPr txBox="1"/>
                  <p:nvPr/>
                </p:nvSpPr>
                <p:spPr>
                  <a:xfrm rot="3712434">
                    <a:off x="2664571" y="2099001"/>
                    <a:ext cx="3778886" cy="3680454"/>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사회적 수준</a:t>
                    </a:r>
                  </a:p>
                </p:txBody>
              </p:sp>
              <p:sp>
                <p:nvSpPr>
                  <p:cNvPr id="36" name="대인적 수준">
                    <a:extLst>
                      <a:ext uri="{FF2B5EF4-FFF2-40B4-BE49-F238E27FC236}">
                        <a16:creationId xmlns:a16="http://schemas.microsoft.com/office/drawing/2014/main" id="{813076DE-9655-71E2-E899-0F9D40038DC2}"/>
                      </a:ext>
                    </a:extLst>
                  </p:cNvPr>
                  <p:cNvSpPr txBox="1"/>
                  <p:nvPr/>
                </p:nvSpPr>
                <p:spPr>
                  <a:xfrm rot="3676602">
                    <a:off x="3084437" y="2435049"/>
                    <a:ext cx="2977558" cy="2900000"/>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대인적 수준</a:t>
                    </a:r>
                  </a:p>
                </p:txBody>
              </p:sp>
              <p:sp>
                <p:nvSpPr>
                  <p:cNvPr id="37" name="개인적 수준">
                    <a:extLst>
                      <a:ext uri="{FF2B5EF4-FFF2-40B4-BE49-F238E27FC236}">
                        <a16:creationId xmlns:a16="http://schemas.microsoft.com/office/drawing/2014/main" id="{4ED850CE-DEFD-F554-397B-B30667317017}"/>
                      </a:ext>
                    </a:extLst>
                  </p:cNvPr>
                  <p:cNvSpPr txBox="1"/>
                  <p:nvPr/>
                </p:nvSpPr>
                <p:spPr>
                  <a:xfrm rot="3600000">
                    <a:off x="3436937" y="2814895"/>
                    <a:ext cx="2247174" cy="2188644"/>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개인적 수준</a:t>
                    </a:r>
                  </a:p>
                </p:txBody>
              </p:sp>
            </p:grpSp>
          </p:grpSp>
          <p:grpSp>
            <p:nvGrpSpPr>
              <p:cNvPr id="65" name="3">
                <a:extLst>
                  <a:ext uri="{FF2B5EF4-FFF2-40B4-BE49-F238E27FC236}">
                    <a16:creationId xmlns:a16="http://schemas.microsoft.com/office/drawing/2014/main" id="{68E4D74A-6A67-2E09-A0BC-19823C865FF0}"/>
                  </a:ext>
                </a:extLst>
              </p:cNvPr>
              <p:cNvGrpSpPr/>
              <p:nvPr/>
            </p:nvGrpSpPr>
            <p:grpSpPr>
              <a:xfrm rot="3276108" flipH="1" flipV="1">
                <a:off x="2788533" y="1967727"/>
                <a:ext cx="3680454" cy="3778886"/>
                <a:chOff x="2703956" y="1997117"/>
                <a:chExt cx="3680454" cy="3778886"/>
              </a:xfrm>
            </p:grpSpPr>
            <p:sp>
              <p:nvSpPr>
                <p:cNvPr id="66" name="사회적 수준">
                  <a:extLst>
                    <a:ext uri="{FF2B5EF4-FFF2-40B4-BE49-F238E27FC236}">
                      <a16:creationId xmlns:a16="http://schemas.microsoft.com/office/drawing/2014/main" id="{AE15116E-65C5-381C-B895-54BF2505B35F}"/>
                    </a:ext>
                  </a:extLst>
                </p:cNvPr>
                <p:cNvSpPr txBox="1"/>
                <p:nvPr/>
              </p:nvSpPr>
              <p:spPr>
                <a:xfrm rot="3712434">
                  <a:off x="2654740" y="2046333"/>
                  <a:ext cx="3778886" cy="3680454"/>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이론적 수준</a:t>
                  </a:r>
                </a:p>
              </p:txBody>
            </p:sp>
            <p:sp>
              <p:nvSpPr>
                <p:cNvPr id="67" name="대인적 수준">
                  <a:extLst>
                    <a:ext uri="{FF2B5EF4-FFF2-40B4-BE49-F238E27FC236}">
                      <a16:creationId xmlns:a16="http://schemas.microsoft.com/office/drawing/2014/main" id="{C1EE1F22-C055-1EF0-3E5A-447DD7FCD3D7}"/>
                    </a:ext>
                  </a:extLst>
                </p:cNvPr>
                <p:cNvSpPr txBox="1"/>
                <p:nvPr/>
              </p:nvSpPr>
              <p:spPr>
                <a:xfrm rot="3676602">
                  <a:off x="3090153" y="2407739"/>
                  <a:ext cx="2977558" cy="2900000"/>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원리적 수준</a:t>
                  </a:r>
                </a:p>
              </p:txBody>
            </p:sp>
            <p:sp>
              <p:nvSpPr>
                <p:cNvPr id="68" name="개인적 수준">
                  <a:extLst>
                    <a:ext uri="{FF2B5EF4-FFF2-40B4-BE49-F238E27FC236}">
                      <a16:creationId xmlns:a16="http://schemas.microsoft.com/office/drawing/2014/main" id="{4DD460EB-8063-398E-545B-B4515F19ACB9}"/>
                    </a:ext>
                  </a:extLst>
                </p:cNvPr>
                <p:cNvSpPr txBox="1"/>
                <p:nvPr/>
              </p:nvSpPr>
              <p:spPr>
                <a:xfrm rot="3600000">
                  <a:off x="3430196" y="2797288"/>
                  <a:ext cx="2247174" cy="2188644"/>
                </a:xfrm>
                <a:prstGeom prst="rect">
                  <a:avLst/>
                </a:prstGeom>
                <a:noFill/>
              </p:spPr>
              <p:txBody>
                <a:bodyPr wrap="none" lIns="0" tIns="0" rIns="0" bIns="0" rtlCol="0" anchor="ctr">
                  <a:prstTxWarp prst="textArchUp">
                    <a:avLst/>
                  </a:prstTxWarp>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개념적 수준</a:t>
                  </a:r>
                </a:p>
              </p:txBody>
            </p:sp>
          </p:grpSp>
        </p:grpSp>
        <p:grpSp>
          <p:nvGrpSpPr>
            <p:cNvPr id="72" name="그룹 71">
              <a:extLst>
                <a:ext uri="{FF2B5EF4-FFF2-40B4-BE49-F238E27FC236}">
                  <a16:creationId xmlns:a16="http://schemas.microsoft.com/office/drawing/2014/main" id="{3D1DF47F-C123-24F0-C7FD-365765735003}"/>
                </a:ext>
              </a:extLst>
            </p:cNvPr>
            <p:cNvGrpSpPr/>
            <p:nvPr/>
          </p:nvGrpSpPr>
          <p:grpSpPr>
            <a:xfrm>
              <a:off x="2561731" y="1615676"/>
              <a:ext cx="4041833" cy="4275976"/>
              <a:chOff x="2561731" y="1615676"/>
              <a:chExt cx="4041833" cy="4275976"/>
            </a:xfrm>
          </p:grpSpPr>
          <p:grpSp>
            <p:nvGrpSpPr>
              <p:cNvPr id="39" name="그룹 38">
                <a:extLst>
                  <a:ext uri="{FF2B5EF4-FFF2-40B4-BE49-F238E27FC236}">
                    <a16:creationId xmlns:a16="http://schemas.microsoft.com/office/drawing/2014/main" id="{C24D694B-D028-E83F-72FE-BEEA0D899553}"/>
                  </a:ext>
                </a:extLst>
              </p:cNvPr>
              <p:cNvGrpSpPr/>
              <p:nvPr/>
            </p:nvGrpSpPr>
            <p:grpSpPr>
              <a:xfrm>
                <a:off x="4196764" y="1615676"/>
                <a:ext cx="780694" cy="281770"/>
                <a:chOff x="4264145" y="5464530"/>
                <a:chExt cx="780694" cy="281770"/>
              </a:xfrm>
            </p:grpSpPr>
            <p:sp>
              <p:nvSpPr>
                <p:cNvPr id="33" name="사각형: 둥근 모서리 32">
                  <a:extLst>
                    <a:ext uri="{FF2B5EF4-FFF2-40B4-BE49-F238E27FC236}">
                      <a16:creationId xmlns:a16="http://schemas.microsoft.com/office/drawing/2014/main" id="{182DFA5B-80CC-312C-2792-F10AF8D68450}"/>
                    </a:ext>
                  </a:extLst>
                </p:cNvPr>
                <p:cNvSpPr/>
                <p:nvPr/>
              </p:nvSpPr>
              <p:spPr>
                <a:xfrm>
                  <a:off x="4264145" y="5464530"/>
                  <a:ext cx="780694" cy="281770"/>
                </a:xfrm>
                <a:prstGeom prst="roundRect">
                  <a:avLst>
                    <a:gd name="adj" fmla="val 50000"/>
                  </a:avLst>
                </a:prstGeom>
                <a:solidFill>
                  <a:srgbClr val="2286AD"/>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34" name="TextBox 33">
                  <a:extLst>
                    <a:ext uri="{FF2B5EF4-FFF2-40B4-BE49-F238E27FC236}">
                      <a16:creationId xmlns:a16="http://schemas.microsoft.com/office/drawing/2014/main" id="{1E604045-08B5-3808-D27E-973D76C2D8BD}"/>
                    </a:ext>
                  </a:extLst>
                </p:cNvPr>
                <p:cNvSpPr txBox="1"/>
                <p:nvPr/>
              </p:nvSpPr>
              <p:spPr>
                <a:xfrm>
                  <a:off x="4360341" y="5487211"/>
                  <a:ext cx="588303" cy="236406"/>
                </a:xfrm>
                <a:prstGeom prst="rect">
                  <a:avLst/>
                </a:prstGeom>
                <a:noFill/>
              </p:spPr>
              <p:txBody>
                <a:bodyPr wrap="none" lIns="0" tIns="0" rIns="0" bIns="3600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과정</a:t>
                  </a:r>
                  <a:r>
                    <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기능</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40" name="그룹 39">
                <a:extLst>
                  <a:ext uri="{FF2B5EF4-FFF2-40B4-BE49-F238E27FC236}">
                    <a16:creationId xmlns:a16="http://schemas.microsoft.com/office/drawing/2014/main" id="{8DE1266F-E1E4-4842-51F1-D53921E89E6B}"/>
                  </a:ext>
                </a:extLst>
              </p:cNvPr>
              <p:cNvGrpSpPr/>
              <p:nvPr/>
            </p:nvGrpSpPr>
            <p:grpSpPr>
              <a:xfrm rot="2950122">
                <a:off x="2312269" y="5360420"/>
                <a:ext cx="780694" cy="281770"/>
                <a:chOff x="4264145" y="5464530"/>
                <a:chExt cx="780694" cy="281770"/>
              </a:xfrm>
            </p:grpSpPr>
            <p:sp>
              <p:nvSpPr>
                <p:cNvPr id="41" name="사각형: 둥근 모서리 40">
                  <a:extLst>
                    <a:ext uri="{FF2B5EF4-FFF2-40B4-BE49-F238E27FC236}">
                      <a16:creationId xmlns:a16="http://schemas.microsoft.com/office/drawing/2014/main" id="{B37503E1-107A-E347-2047-A3E2110C8578}"/>
                    </a:ext>
                  </a:extLst>
                </p:cNvPr>
                <p:cNvSpPr/>
                <p:nvPr/>
              </p:nvSpPr>
              <p:spPr>
                <a:xfrm>
                  <a:off x="4264145" y="5464530"/>
                  <a:ext cx="780694" cy="281770"/>
                </a:xfrm>
                <a:prstGeom prst="roundRect">
                  <a:avLst>
                    <a:gd name="adj" fmla="val 50000"/>
                  </a:avLst>
                </a:prstGeom>
                <a:solidFill>
                  <a:srgbClr val="139594"/>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CAC947B5-BE82-BA53-E6F3-4B2C0F680FE6}"/>
                    </a:ext>
                  </a:extLst>
                </p:cNvPr>
                <p:cNvSpPr txBox="1"/>
                <p:nvPr/>
              </p:nvSpPr>
              <p:spPr>
                <a:xfrm>
                  <a:off x="4360341" y="5487211"/>
                  <a:ext cx="588303" cy="236406"/>
                </a:xfrm>
                <a:prstGeom prst="rect">
                  <a:avLst/>
                </a:prstGeom>
                <a:noFill/>
              </p:spPr>
              <p:txBody>
                <a:bodyPr wrap="none" lIns="0" tIns="0" rIns="0" bIns="36000" rtlCol="0" anchor="ctr">
                  <a:spAutoFit/>
                </a:bodyPr>
                <a:lstStyle>
                  <a:defPPr>
                    <a:defRPr lang="ko-KR"/>
                  </a:defPPr>
                  <a:lvl1pPr algn="ctr">
                    <a:defRPr sz="120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defRPr>
                  </a:lvl1pPr>
                </a:lstStyle>
                <a:p>
                  <a:r>
                    <a:rPr lang="ko-KR" altLang="en-US" sz="1300"/>
                    <a:t>과정</a:t>
                  </a:r>
                  <a:r>
                    <a:rPr lang="en-US" altLang="ko-KR" sz="1300"/>
                    <a:t>·</a:t>
                  </a:r>
                  <a:r>
                    <a:rPr lang="ko-KR" altLang="en-US" sz="1300"/>
                    <a:t>기능</a:t>
                  </a:r>
                  <a:endParaRPr lang="en-US" altLang="ko-KR" sz="1300" dirty="0"/>
                </a:p>
              </p:txBody>
            </p:sp>
          </p:grpSp>
          <p:grpSp>
            <p:nvGrpSpPr>
              <p:cNvPr id="62" name="그룹 61">
                <a:extLst>
                  <a:ext uri="{FF2B5EF4-FFF2-40B4-BE49-F238E27FC236}">
                    <a16:creationId xmlns:a16="http://schemas.microsoft.com/office/drawing/2014/main" id="{789151D5-A3AD-AF1A-C3B6-73AA0D72B693}"/>
                  </a:ext>
                </a:extLst>
              </p:cNvPr>
              <p:cNvGrpSpPr/>
              <p:nvPr/>
            </p:nvGrpSpPr>
            <p:grpSpPr>
              <a:xfrm rot="18546694">
                <a:off x="6072332" y="5314592"/>
                <a:ext cx="780694" cy="281770"/>
                <a:chOff x="4264145" y="5464530"/>
                <a:chExt cx="780694" cy="281770"/>
              </a:xfrm>
            </p:grpSpPr>
            <p:sp>
              <p:nvSpPr>
                <p:cNvPr id="70" name="사각형: 둥근 모서리 69">
                  <a:extLst>
                    <a:ext uri="{FF2B5EF4-FFF2-40B4-BE49-F238E27FC236}">
                      <a16:creationId xmlns:a16="http://schemas.microsoft.com/office/drawing/2014/main" id="{C5B569E8-680C-AB49-BAC9-42A3E6158FEE}"/>
                    </a:ext>
                  </a:extLst>
                </p:cNvPr>
                <p:cNvSpPr/>
                <p:nvPr/>
              </p:nvSpPr>
              <p:spPr>
                <a:xfrm>
                  <a:off x="4264145" y="5464530"/>
                  <a:ext cx="780694" cy="281770"/>
                </a:xfrm>
                <a:prstGeom prst="roundRect">
                  <a:avLst>
                    <a:gd name="adj" fmla="val 50000"/>
                  </a:avLst>
                </a:prstGeom>
                <a:solidFill>
                  <a:srgbClr val="2775B4"/>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663F4E5F-B265-9C4D-4FA8-A622D4EBF2C2}"/>
                    </a:ext>
                  </a:extLst>
                </p:cNvPr>
                <p:cNvSpPr txBox="1"/>
                <p:nvPr/>
              </p:nvSpPr>
              <p:spPr>
                <a:xfrm>
                  <a:off x="4360341" y="5487211"/>
                  <a:ext cx="588303" cy="236406"/>
                </a:xfrm>
                <a:prstGeom prst="rect">
                  <a:avLst/>
                </a:prstGeom>
                <a:noFill/>
              </p:spPr>
              <p:txBody>
                <a:bodyPr wrap="none" lIns="0" tIns="0" rIns="0" bIns="36000" rtlCol="0" anchor="ctr">
                  <a:spAutoFit/>
                </a:bodyPr>
                <a:lstStyle>
                  <a:defPPr>
                    <a:defRPr lang="ko-KR"/>
                  </a:defPPr>
                  <a:lvl1pPr algn="ctr">
                    <a:defRPr sz="120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defRPr>
                  </a:lvl1pPr>
                </a:lstStyle>
                <a:p>
                  <a:r>
                    <a:rPr lang="ko-KR" altLang="en-US" sz="1300"/>
                    <a:t>과정</a:t>
                  </a:r>
                  <a:r>
                    <a:rPr lang="en-US" altLang="ko-KR" sz="1300"/>
                    <a:t>·</a:t>
                  </a:r>
                  <a:r>
                    <a:rPr lang="ko-KR" altLang="en-US" sz="1300"/>
                    <a:t>기능</a:t>
                  </a:r>
                  <a:endParaRPr lang="en-US" altLang="ko-KR" sz="1300" dirty="0"/>
                </a:p>
              </p:txBody>
            </p:sp>
          </p:grpSp>
        </p:grpSp>
      </p:grpSp>
    </p:spTree>
    <p:extLst>
      <p:ext uri="{BB962C8B-B14F-4D97-AF65-F5344CB8AC3E}">
        <p14:creationId xmlns:p14="http://schemas.microsoft.com/office/powerpoint/2010/main" val="161072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75CF0A04-1C9B-6C1A-D427-EA97EFADDA69}"/>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8CD8705A-A6FF-48CB-D546-21E6FDDE723F}"/>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01C387A-02F0-8484-37F5-68A7FD7D4D3F}"/>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3F8EAB03-6375-62FD-E9FA-96BF6AD4FB7D}"/>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49507E34-92FB-CD35-4D52-506B7858B26D}"/>
              </a:ext>
            </a:extLst>
          </p:cNvPr>
          <p:cNvGrpSpPr/>
          <p:nvPr/>
        </p:nvGrpSpPr>
        <p:grpSpPr>
          <a:xfrm>
            <a:off x="468313" y="1268760"/>
            <a:ext cx="3440674" cy="279806"/>
            <a:chOff x="468312" y="1266631"/>
            <a:chExt cx="3440674" cy="279806"/>
          </a:xfrm>
        </p:grpSpPr>
        <p:sp>
          <p:nvSpPr>
            <p:cNvPr id="8" name="TextBox 7">
              <a:extLst>
                <a:ext uri="{FF2B5EF4-FFF2-40B4-BE49-F238E27FC236}">
                  <a16:creationId xmlns:a16="http://schemas.microsoft.com/office/drawing/2014/main" id="{220C5270-9758-BB54-1D78-597C4A0AB0EC}"/>
                </a:ext>
              </a:extLst>
            </p:cNvPr>
            <p:cNvSpPr txBox="1"/>
            <p:nvPr/>
          </p:nvSpPr>
          <p:spPr>
            <a:xfrm>
              <a:off x="762291" y="1266631"/>
              <a:ext cx="3146695"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자기 주도적 학습을 위한 맞춤형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3D7B7B86-2231-66C1-0A04-3E4F93EA9014}"/>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0D39AEB8-91EE-C220-5A7F-B581BE124C2E}"/>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A9ADAEDD-5AFD-4C5C-0404-2C7E3D569102}"/>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524BCBC5-AE48-0226-BC85-C1639F2A462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6" name="TextBox 15">
            <a:extLst>
              <a:ext uri="{FF2B5EF4-FFF2-40B4-BE49-F238E27FC236}">
                <a16:creationId xmlns:a16="http://schemas.microsoft.com/office/drawing/2014/main" id="{32F54683-3295-2362-13C1-652DF09FE467}"/>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51" name="그룹 50">
            <a:extLst>
              <a:ext uri="{FF2B5EF4-FFF2-40B4-BE49-F238E27FC236}">
                <a16:creationId xmlns:a16="http://schemas.microsoft.com/office/drawing/2014/main" id="{98AE036A-1417-8011-8C9A-750E09A9F047}"/>
              </a:ext>
            </a:extLst>
          </p:cNvPr>
          <p:cNvGrpSpPr/>
          <p:nvPr/>
        </p:nvGrpSpPr>
        <p:grpSpPr>
          <a:xfrm>
            <a:off x="495523" y="1823395"/>
            <a:ext cx="8179577" cy="4237580"/>
            <a:chOff x="495523" y="1823395"/>
            <a:chExt cx="8179577" cy="4237580"/>
          </a:xfrm>
        </p:grpSpPr>
        <p:grpSp>
          <p:nvGrpSpPr>
            <p:cNvPr id="119" name="그룹 118">
              <a:extLst>
                <a:ext uri="{FF2B5EF4-FFF2-40B4-BE49-F238E27FC236}">
                  <a16:creationId xmlns:a16="http://schemas.microsoft.com/office/drawing/2014/main" id="{4750C29E-134C-CA70-0B86-BF14471F0C63}"/>
                </a:ext>
              </a:extLst>
            </p:cNvPr>
            <p:cNvGrpSpPr/>
            <p:nvPr/>
          </p:nvGrpSpPr>
          <p:grpSpPr>
            <a:xfrm>
              <a:off x="5578232" y="2348790"/>
              <a:ext cx="3096868" cy="3175268"/>
              <a:chOff x="5578232" y="2364509"/>
              <a:chExt cx="3096868" cy="3175268"/>
            </a:xfrm>
          </p:grpSpPr>
          <p:sp>
            <p:nvSpPr>
              <p:cNvPr id="17" name="사각형: 둥근 모서리 16">
                <a:extLst>
                  <a:ext uri="{FF2B5EF4-FFF2-40B4-BE49-F238E27FC236}">
                    <a16:creationId xmlns:a16="http://schemas.microsoft.com/office/drawing/2014/main" id="{4D175075-3EA5-92FD-9915-4E3DA33983E3}"/>
                  </a:ext>
                </a:extLst>
              </p:cNvPr>
              <p:cNvSpPr/>
              <p:nvPr/>
            </p:nvSpPr>
            <p:spPr>
              <a:xfrm>
                <a:off x="6068292" y="2364509"/>
                <a:ext cx="2606808" cy="3175268"/>
              </a:xfrm>
              <a:prstGeom prst="roundRect">
                <a:avLst>
                  <a:gd name="adj" fmla="val 5987"/>
                </a:avLst>
              </a:prstGeom>
              <a:gradFill>
                <a:gsLst>
                  <a:gs pos="0">
                    <a:srgbClr val="0F958E"/>
                  </a:gs>
                  <a:gs pos="100000">
                    <a:srgbClr val="276FB5"/>
                  </a:gs>
                </a:gsLst>
                <a:lin ang="5400000" scaled="1"/>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8" name="화살표: 아래쪽 27">
                <a:extLst>
                  <a:ext uri="{FF2B5EF4-FFF2-40B4-BE49-F238E27FC236}">
                    <a16:creationId xmlns:a16="http://schemas.microsoft.com/office/drawing/2014/main" id="{3DC72A08-D4C6-E8AC-2A9A-247289EEFFFC}"/>
                  </a:ext>
                </a:extLst>
              </p:cNvPr>
              <p:cNvSpPr/>
              <p:nvPr/>
            </p:nvSpPr>
            <p:spPr>
              <a:xfrm rot="16200000">
                <a:off x="5636023" y="3426558"/>
                <a:ext cx="935590" cy="1051172"/>
              </a:xfrm>
              <a:prstGeom prst="downArrow">
                <a:avLst>
                  <a:gd name="adj1" fmla="val 76017"/>
                  <a:gd name="adj2" fmla="val 418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8" name="TextBox 17">
                <a:extLst>
                  <a:ext uri="{FF2B5EF4-FFF2-40B4-BE49-F238E27FC236}">
                    <a16:creationId xmlns:a16="http://schemas.microsoft.com/office/drawing/2014/main" id="{FDEF50A6-8219-2308-CF99-68B7D3506106}"/>
                  </a:ext>
                </a:extLst>
              </p:cNvPr>
              <p:cNvSpPr txBox="1"/>
              <p:nvPr/>
            </p:nvSpPr>
            <p:spPr>
              <a:xfrm>
                <a:off x="6548916" y="3336590"/>
                <a:ext cx="1982915" cy="1231106"/>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맞춤형 교수</a:t>
                </a:r>
                <a:r>
                  <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학습을 </a:t>
                </a:r>
                <a:endPar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적용한</a:t>
                </a:r>
                <a:endPar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학습자의</a:t>
                </a:r>
              </a:p>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자기 주도 학습</a:t>
                </a:r>
              </a:p>
            </p:txBody>
          </p:sp>
        </p:grpSp>
        <p:grpSp>
          <p:nvGrpSpPr>
            <p:cNvPr id="21" name="그룹 20">
              <a:extLst>
                <a:ext uri="{FF2B5EF4-FFF2-40B4-BE49-F238E27FC236}">
                  <a16:creationId xmlns:a16="http://schemas.microsoft.com/office/drawing/2014/main" id="{2207DDF0-68E9-03CC-0E2C-5F0BED0A5F3B}"/>
                </a:ext>
              </a:extLst>
            </p:cNvPr>
            <p:cNvGrpSpPr/>
            <p:nvPr/>
          </p:nvGrpSpPr>
          <p:grpSpPr>
            <a:xfrm>
              <a:off x="670673" y="1823395"/>
              <a:ext cx="2411274" cy="679004"/>
              <a:chOff x="1763689" y="1844824"/>
              <a:chExt cx="2411274" cy="679004"/>
            </a:xfrm>
          </p:grpSpPr>
          <p:grpSp>
            <p:nvGrpSpPr>
              <p:cNvPr id="104" name="그룹 103">
                <a:extLst>
                  <a:ext uri="{FF2B5EF4-FFF2-40B4-BE49-F238E27FC236}">
                    <a16:creationId xmlns:a16="http://schemas.microsoft.com/office/drawing/2014/main" id="{EF69F19F-2967-59D9-07DA-F87DDA6B1382}"/>
                  </a:ext>
                </a:extLst>
              </p:cNvPr>
              <p:cNvGrpSpPr/>
              <p:nvPr/>
            </p:nvGrpSpPr>
            <p:grpSpPr>
              <a:xfrm>
                <a:off x="1763689" y="1844824"/>
                <a:ext cx="2411274" cy="330286"/>
                <a:chOff x="1916096" y="1750160"/>
                <a:chExt cx="2411274" cy="330286"/>
              </a:xfrm>
            </p:grpSpPr>
            <p:sp>
              <p:nvSpPr>
                <p:cNvPr id="100" name="사각형: 둥근 모서리 99">
                  <a:extLst>
                    <a:ext uri="{FF2B5EF4-FFF2-40B4-BE49-F238E27FC236}">
                      <a16:creationId xmlns:a16="http://schemas.microsoft.com/office/drawing/2014/main" id="{C98CE632-FA78-7F4E-F3D5-6D5A5ED1015A}"/>
                    </a:ext>
                  </a:extLst>
                </p:cNvPr>
                <p:cNvSpPr/>
                <p:nvPr/>
              </p:nvSpPr>
              <p:spPr>
                <a:xfrm>
                  <a:off x="1916096" y="1750160"/>
                  <a:ext cx="2411274" cy="330286"/>
                </a:xfrm>
                <a:prstGeom prst="roundRect">
                  <a:avLst>
                    <a:gd name="adj" fmla="val 50000"/>
                  </a:avLst>
                </a:prstGeom>
                <a:solidFill>
                  <a:schemeClr val="bg1"/>
                </a:solidFill>
                <a:ln w="25400">
                  <a:gradFill>
                    <a:gsLst>
                      <a:gs pos="0">
                        <a:srgbClr val="B7DFDD"/>
                      </a:gs>
                      <a:gs pos="100000">
                        <a:srgbClr val="B0D5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나눔스퀘어" panose="020B0600000101010101" pitchFamily="50" charset="-127"/>
                    <a:ea typeface="나눔스퀘어" panose="020B0600000101010101" pitchFamily="50" charset="-127"/>
                  </a:endParaRPr>
                </a:p>
              </p:txBody>
            </p:sp>
            <p:sp>
              <p:nvSpPr>
                <p:cNvPr id="103" name="TextBox 102">
                  <a:extLst>
                    <a:ext uri="{FF2B5EF4-FFF2-40B4-BE49-F238E27FC236}">
                      <a16:creationId xmlns:a16="http://schemas.microsoft.com/office/drawing/2014/main" id="{49A9FD77-0265-E7CB-F71D-B9ACE4884B8C}"/>
                    </a:ext>
                  </a:extLst>
                </p:cNvPr>
                <p:cNvSpPr txBox="1"/>
                <p:nvPr/>
              </p:nvSpPr>
              <p:spPr>
                <a:xfrm>
                  <a:off x="2422823" y="1807581"/>
                  <a:ext cx="1397820" cy="215444"/>
                </a:xfrm>
                <a:prstGeom prst="rect">
                  <a:avLst/>
                </a:prstGeom>
                <a:noFill/>
              </p:spPr>
              <p:txBody>
                <a:bodyPr wrap="none" lIns="0" tIns="0" rIns="0" bIns="0" rtlCol="0" anchor="ctr">
                  <a:spAutoFit/>
                </a:bodyPr>
                <a:lstStyle/>
                <a:p>
                  <a:pPr algn="ctr"/>
                  <a:r>
                    <a:rPr lang="ko-KR" altLang="en-US" sz="14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교사가 안내한 학습</a:t>
                  </a:r>
                  <a:endParaRPr lang="en-US" altLang="ko-KR" sz="14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sp>
            <p:nvSpPr>
              <p:cNvPr id="117" name="화살표: 아래쪽 116">
                <a:extLst>
                  <a:ext uri="{FF2B5EF4-FFF2-40B4-BE49-F238E27FC236}">
                    <a16:creationId xmlns:a16="http://schemas.microsoft.com/office/drawing/2014/main" id="{F98E80FC-2991-E508-25BE-E87E133DBDB0}"/>
                  </a:ext>
                </a:extLst>
              </p:cNvPr>
              <p:cNvSpPr/>
              <p:nvPr/>
            </p:nvSpPr>
            <p:spPr>
              <a:xfrm>
                <a:off x="2840328" y="2181137"/>
                <a:ext cx="308817" cy="342691"/>
              </a:xfrm>
              <a:prstGeom prst="downArrow">
                <a:avLst>
                  <a:gd name="adj1" fmla="val 64659"/>
                  <a:gd name="adj2" fmla="val 50000"/>
                </a:avLst>
              </a:prstGeom>
              <a:solidFill>
                <a:srgbClr val="B2D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49" name="그룹 48">
              <a:extLst>
                <a:ext uri="{FF2B5EF4-FFF2-40B4-BE49-F238E27FC236}">
                  <a16:creationId xmlns:a16="http://schemas.microsoft.com/office/drawing/2014/main" id="{EDD36E8A-C284-8DE7-ADE9-BF99FC7EBB43}"/>
                </a:ext>
              </a:extLst>
            </p:cNvPr>
            <p:cNvGrpSpPr/>
            <p:nvPr/>
          </p:nvGrpSpPr>
          <p:grpSpPr>
            <a:xfrm>
              <a:off x="3577713" y="5367640"/>
              <a:ext cx="2067133" cy="693335"/>
              <a:chOff x="3577713" y="5327953"/>
              <a:chExt cx="2067133" cy="693335"/>
            </a:xfrm>
          </p:grpSpPr>
          <p:sp>
            <p:nvSpPr>
              <p:cNvPr id="118" name="화살표: 아래쪽 117">
                <a:extLst>
                  <a:ext uri="{FF2B5EF4-FFF2-40B4-BE49-F238E27FC236}">
                    <a16:creationId xmlns:a16="http://schemas.microsoft.com/office/drawing/2014/main" id="{985348A2-DC25-D154-01E0-5068F31BF667}"/>
                  </a:ext>
                </a:extLst>
              </p:cNvPr>
              <p:cNvSpPr/>
              <p:nvPr/>
            </p:nvSpPr>
            <p:spPr>
              <a:xfrm flipV="1">
                <a:off x="4456871" y="5327953"/>
                <a:ext cx="308817" cy="358561"/>
              </a:xfrm>
              <a:prstGeom prst="downArrow">
                <a:avLst>
                  <a:gd name="adj1" fmla="val 64659"/>
                  <a:gd name="adj2" fmla="val 50000"/>
                </a:avLst>
              </a:prstGeom>
              <a:solidFill>
                <a:srgbClr val="B3D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105" name="그룹 104">
                <a:extLst>
                  <a:ext uri="{FF2B5EF4-FFF2-40B4-BE49-F238E27FC236}">
                    <a16:creationId xmlns:a16="http://schemas.microsoft.com/office/drawing/2014/main" id="{1C83BCF5-5268-892D-BA49-D91C27A35E9C}"/>
                  </a:ext>
                </a:extLst>
              </p:cNvPr>
              <p:cNvGrpSpPr/>
              <p:nvPr/>
            </p:nvGrpSpPr>
            <p:grpSpPr>
              <a:xfrm>
                <a:off x="3577713" y="5691002"/>
                <a:ext cx="2067133" cy="330286"/>
                <a:chOff x="2311059" y="1750160"/>
                <a:chExt cx="2067133" cy="330286"/>
              </a:xfrm>
            </p:grpSpPr>
            <p:sp>
              <p:nvSpPr>
                <p:cNvPr id="106" name="사각형: 둥근 모서리 105">
                  <a:extLst>
                    <a:ext uri="{FF2B5EF4-FFF2-40B4-BE49-F238E27FC236}">
                      <a16:creationId xmlns:a16="http://schemas.microsoft.com/office/drawing/2014/main" id="{7F2E1489-8A8E-C295-F70C-4A01C805EBFC}"/>
                    </a:ext>
                  </a:extLst>
                </p:cNvPr>
                <p:cNvSpPr/>
                <p:nvPr/>
              </p:nvSpPr>
              <p:spPr>
                <a:xfrm>
                  <a:off x="2311059" y="1750160"/>
                  <a:ext cx="2067133" cy="330286"/>
                </a:xfrm>
                <a:prstGeom prst="roundRect">
                  <a:avLst>
                    <a:gd name="adj" fmla="val 50000"/>
                  </a:avLst>
                </a:prstGeom>
                <a:solidFill>
                  <a:schemeClr val="bg1"/>
                </a:solidFill>
                <a:ln w="25400">
                  <a:gradFill>
                    <a:gsLst>
                      <a:gs pos="0">
                        <a:srgbClr val="B7DFDD"/>
                      </a:gs>
                      <a:gs pos="100000">
                        <a:srgbClr val="B0D5E2"/>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나눔스퀘어" panose="020B0600000101010101" pitchFamily="50" charset="-127"/>
                    <a:ea typeface="나눔스퀘어" panose="020B0600000101010101" pitchFamily="50" charset="-127"/>
                  </a:endParaRPr>
                </a:p>
              </p:txBody>
            </p:sp>
            <p:sp>
              <p:nvSpPr>
                <p:cNvPr id="107" name="TextBox 106">
                  <a:extLst>
                    <a:ext uri="{FF2B5EF4-FFF2-40B4-BE49-F238E27FC236}">
                      <a16:creationId xmlns:a16="http://schemas.microsoft.com/office/drawing/2014/main" id="{DC90B4C2-D177-34A3-3297-006C948B7022}"/>
                    </a:ext>
                  </a:extLst>
                </p:cNvPr>
                <p:cNvSpPr txBox="1"/>
                <p:nvPr/>
              </p:nvSpPr>
              <p:spPr>
                <a:xfrm>
                  <a:off x="2541521" y="1807581"/>
                  <a:ext cx="1606209" cy="215444"/>
                </a:xfrm>
                <a:prstGeom prst="rect">
                  <a:avLst/>
                </a:prstGeom>
                <a:noFill/>
              </p:spPr>
              <p:txBody>
                <a:bodyPr wrap="none" lIns="0" tIns="0" rIns="0" bIns="0" rtlCol="0" anchor="ctr">
                  <a:spAutoFit/>
                </a:bodyPr>
                <a:lstStyle/>
                <a:p>
                  <a:pPr algn="ctr"/>
                  <a:r>
                    <a:rPr lang="ko-KR" altLang="en-US" sz="1400" b="1"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학습자가 설계한 학습</a:t>
                  </a:r>
                </a:p>
              </p:txBody>
            </p:sp>
          </p:grpSp>
        </p:grpSp>
        <p:sp>
          <p:nvSpPr>
            <p:cNvPr id="13" name="사각형: 둥근 모서리 12">
              <a:extLst>
                <a:ext uri="{FF2B5EF4-FFF2-40B4-BE49-F238E27FC236}">
                  <a16:creationId xmlns:a16="http://schemas.microsoft.com/office/drawing/2014/main" id="{3B660BB3-465A-91C8-E94B-A51BEBC3086D}"/>
                </a:ext>
              </a:extLst>
            </p:cNvPr>
            <p:cNvSpPr/>
            <p:nvPr/>
          </p:nvSpPr>
          <p:spPr>
            <a:xfrm>
              <a:off x="495523" y="2348790"/>
              <a:ext cx="5324472" cy="3175268"/>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nvGrpSpPr>
            <p:cNvPr id="35" name="그룹 34">
              <a:extLst>
                <a:ext uri="{FF2B5EF4-FFF2-40B4-BE49-F238E27FC236}">
                  <a16:creationId xmlns:a16="http://schemas.microsoft.com/office/drawing/2014/main" id="{618868B6-EA7A-2CF0-30E9-24ED285901EC}"/>
                </a:ext>
              </a:extLst>
            </p:cNvPr>
            <p:cNvGrpSpPr/>
            <p:nvPr/>
          </p:nvGrpSpPr>
          <p:grpSpPr>
            <a:xfrm>
              <a:off x="670672" y="2544031"/>
              <a:ext cx="2411274" cy="2784786"/>
              <a:chOff x="670672" y="2495551"/>
              <a:chExt cx="2411274" cy="2784786"/>
            </a:xfrm>
          </p:grpSpPr>
          <p:sp>
            <p:nvSpPr>
              <p:cNvPr id="14" name="사각형: 둥근 모서리 13">
                <a:extLst>
                  <a:ext uri="{FF2B5EF4-FFF2-40B4-BE49-F238E27FC236}">
                    <a16:creationId xmlns:a16="http://schemas.microsoft.com/office/drawing/2014/main" id="{7B5685DC-A22C-39C6-CD12-3A44B893ADA0}"/>
                  </a:ext>
                </a:extLst>
              </p:cNvPr>
              <p:cNvSpPr/>
              <p:nvPr/>
            </p:nvSpPr>
            <p:spPr>
              <a:xfrm>
                <a:off x="670672" y="2495551"/>
                <a:ext cx="2411274" cy="2784786"/>
              </a:xfrm>
              <a:prstGeom prst="roundRect">
                <a:avLst>
                  <a:gd name="adj" fmla="val 6061"/>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67FAB3A3-98EC-871E-E123-586159A827C5}"/>
                  </a:ext>
                </a:extLst>
              </p:cNvPr>
              <p:cNvSpPr txBox="1"/>
              <p:nvPr/>
            </p:nvSpPr>
            <p:spPr>
              <a:xfrm>
                <a:off x="1712803" y="2577796"/>
                <a:ext cx="327013" cy="23098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교사</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nvGrpSpPr>
              <p:cNvPr id="34" name="그룹 33">
                <a:extLst>
                  <a:ext uri="{FF2B5EF4-FFF2-40B4-BE49-F238E27FC236}">
                    <a16:creationId xmlns:a16="http://schemas.microsoft.com/office/drawing/2014/main" id="{90FED123-9F29-3AF0-4091-601F2089C70D}"/>
                  </a:ext>
                </a:extLst>
              </p:cNvPr>
              <p:cNvGrpSpPr/>
              <p:nvPr/>
            </p:nvGrpSpPr>
            <p:grpSpPr>
              <a:xfrm>
                <a:off x="785360" y="2864572"/>
                <a:ext cx="2181898" cy="2311901"/>
                <a:chOff x="785359" y="2970455"/>
                <a:chExt cx="2181898" cy="2221692"/>
              </a:xfrm>
            </p:grpSpPr>
            <p:sp>
              <p:nvSpPr>
                <p:cNvPr id="44" name="사각형: 둥근 모서리 43">
                  <a:extLst>
                    <a:ext uri="{FF2B5EF4-FFF2-40B4-BE49-F238E27FC236}">
                      <a16:creationId xmlns:a16="http://schemas.microsoft.com/office/drawing/2014/main" id="{DA5EA811-82FB-26BD-1A90-85AEAA25E7EF}"/>
                    </a:ext>
                  </a:extLst>
                </p:cNvPr>
                <p:cNvSpPr/>
                <p:nvPr/>
              </p:nvSpPr>
              <p:spPr>
                <a:xfrm>
                  <a:off x="785359" y="2970455"/>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3" name="사각형: 둥근 모서리 62">
                  <a:extLst>
                    <a:ext uri="{FF2B5EF4-FFF2-40B4-BE49-F238E27FC236}">
                      <a16:creationId xmlns:a16="http://schemas.microsoft.com/office/drawing/2014/main" id="{C2415B0B-B104-9E55-98BA-A1D664273330}"/>
                    </a:ext>
                  </a:extLst>
                </p:cNvPr>
                <p:cNvSpPr/>
                <p:nvPr/>
              </p:nvSpPr>
              <p:spPr>
                <a:xfrm>
                  <a:off x="785359" y="3294792"/>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4" name="사각형: 둥근 모서리 63">
                  <a:extLst>
                    <a:ext uri="{FF2B5EF4-FFF2-40B4-BE49-F238E27FC236}">
                      <a16:creationId xmlns:a16="http://schemas.microsoft.com/office/drawing/2014/main" id="{9BD6F69E-7BB1-9ABB-78DC-C2304917A9FF}"/>
                    </a:ext>
                  </a:extLst>
                </p:cNvPr>
                <p:cNvSpPr/>
                <p:nvPr/>
              </p:nvSpPr>
              <p:spPr>
                <a:xfrm>
                  <a:off x="785359" y="3619129"/>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5" name="사각형: 둥근 모서리 64">
                  <a:extLst>
                    <a:ext uri="{FF2B5EF4-FFF2-40B4-BE49-F238E27FC236}">
                      <a16:creationId xmlns:a16="http://schemas.microsoft.com/office/drawing/2014/main" id="{9428490B-3121-E401-9741-9EA054DD76FD}"/>
                    </a:ext>
                  </a:extLst>
                </p:cNvPr>
                <p:cNvSpPr/>
                <p:nvPr/>
              </p:nvSpPr>
              <p:spPr>
                <a:xfrm>
                  <a:off x="785359" y="3943466"/>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6" name="사각형: 둥근 모서리 65">
                  <a:extLst>
                    <a:ext uri="{FF2B5EF4-FFF2-40B4-BE49-F238E27FC236}">
                      <a16:creationId xmlns:a16="http://schemas.microsoft.com/office/drawing/2014/main" id="{A94241A4-0CC1-4CC1-9151-23B4F89FD047}"/>
                    </a:ext>
                  </a:extLst>
                </p:cNvPr>
                <p:cNvSpPr/>
                <p:nvPr/>
              </p:nvSpPr>
              <p:spPr>
                <a:xfrm>
                  <a:off x="785359" y="4267803"/>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7" name="사각형: 둥근 모서리 66">
                  <a:extLst>
                    <a:ext uri="{FF2B5EF4-FFF2-40B4-BE49-F238E27FC236}">
                      <a16:creationId xmlns:a16="http://schemas.microsoft.com/office/drawing/2014/main" id="{03CF3997-1A1D-44D6-562E-4D9852FD99A4}"/>
                    </a:ext>
                  </a:extLst>
                </p:cNvPr>
                <p:cNvSpPr/>
                <p:nvPr/>
              </p:nvSpPr>
              <p:spPr>
                <a:xfrm>
                  <a:off x="785359" y="4592141"/>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8" name="사각형: 둥근 모서리 67">
                  <a:extLst>
                    <a:ext uri="{FF2B5EF4-FFF2-40B4-BE49-F238E27FC236}">
                      <a16:creationId xmlns:a16="http://schemas.microsoft.com/office/drawing/2014/main" id="{8AB62740-24F6-8EA1-7F98-D46C0C3F4098}"/>
                    </a:ext>
                  </a:extLst>
                </p:cNvPr>
                <p:cNvSpPr/>
                <p:nvPr/>
              </p:nvSpPr>
              <p:spPr>
                <a:xfrm>
                  <a:off x="785359" y="4916478"/>
                  <a:ext cx="2181898" cy="275669"/>
                </a:xfrm>
                <a:prstGeom prst="roundRect">
                  <a:avLst>
                    <a:gd name="adj" fmla="val 19119"/>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3" name="TextBox 72">
                  <a:extLst>
                    <a:ext uri="{FF2B5EF4-FFF2-40B4-BE49-F238E27FC236}">
                      <a16:creationId xmlns:a16="http://schemas.microsoft.com/office/drawing/2014/main" id="{9238A94C-BE72-8F9A-1888-76593FC386FE}"/>
                    </a:ext>
                  </a:extLst>
                </p:cNvPr>
                <p:cNvSpPr txBox="1"/>
                <p:nvPr/>
              </p:nvSpPr>
              <p:spPr>
                <a:xfrm>
                  <a:off x="908517" y="3017545"/>
                  <a:ext cx="1902765"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자기주도적 교수</a:t>
                  </a:r>
                  <a:r>
                    <a:rPr lang="en-US" altLang="ko-KR"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학습 환경 조성</a:t>
                  </a:r>
                </a:p>
              </p:txBody>
            </p:sp>
            <p:sp>
              <p:nvSpPr>
                <p:cNvPr id="76" name="TextBox 75">
                  <a:extLst>
                    <a:ext uri="{FF2B5EF4-FFF2-40B4-BE49-F238E27FC236}">
                      <a16:creationId xmlns:a16="http://schemas.microsoft.com/office/drawing/2014/main" id="{D98C41E1-214A-C542-18A7-54EA718C417C}"/>
                    </a:ext>
                  </a:extLst>
                </p:cNvPr>
                <p:cNvSpPr txBox="1"/>
                <p:nvPr/>
              </p:nvSpPr>
              <p:spPr>
                <a:xfrm>
                  <a:off x="1358159" y="3341882"/>
                  <a:ext cx="1003480"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수준별 과제 제시</a:t>
                  </a:r>
                </a:p>
              </p:txBody>
            </p:sp>
            <p:sp>
              <p:nvSpPr>
                <p:cNvPr id="77" name="TextBox 76">
                  <a:extLst>
                    <a:ext uri="{FF2B5EF4-FFF2-40B4-BE49-F238E27FC236}">
                      <a16:creationId xmlns:a16="http://schemas.microsoft.com/office/drawing/2014/main" id="{39BE340B-1080-BDEA-6BFD-685221A3331D}"/>
                    </a:ext>
                  </a:extLst>
                </p:cNvPr>
                <p:cNvSpPr txBox="1"/>
                <p:nvPr/>
              </p:nvSpPr>
              <p:spPr>
                <a:xfrm>
                  <a:off x="1439912" y="3666219"/>
                  <a:ext cx="839974"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동기 유발 전략</a:t>
                  </a:r>
                </a:p>
              </p:txBody>
            </p:sp>
            <p:sp>
              <p:nvSpPr>
                <p:cNvPr id="78" name="TextBox 77">
                  <a:extLst>
                    <a:ext uri="{FF2B5EF4-FFF2-40B4-BE49-F238E27FC236}">
                      <a16:creationId xmlns:a16="http://schemas.microsoft.com/office/drawing/2014/main" id="{5B5C81B7-92BD-E5DC-1F4E-B2DE077D0910}"/>
                    </a:ext>
                  </a:extLst>
                </p:cNvPr>
                <p:cNvSpPr txBox="1"/>
                <p:nvPr/>
              </p:nvSpPr>
              <p:spPr>
                <a:xfrm>
                  <a:off x="1083246" y="3990557"/>
                  <a:ext cx="1553310"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탐구적 교수</a:t>
                  </a:r>
                  <a:r>
                    <a:rPr lang="en-US" altLang="ko-KR" sz="11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학습 자료 제공</a:t>
                  </a:r>
                </a:p>
              </p:txBody>
            </p:sp>
            <p:sp>
              <p:nvSpPr>
                <p:cNvPr id="79" name="TextBox 78">
                  <a:extLst>
                    <a:ext uri="{FF2B5EF4-FFF2-40B4-BE49-F238E27FC236}">
                      <a16:creationId xmlns:a16="http://schemas.microsoft.com/office/drawing/2014/main" id="{482256CB-174F-F962-07D0-8788DB7960CB}"/>
                    </a:ext>
                  </a:extLst>
                </p:cNvPr>
                <p:cNvSpPr txBox="1"/>
                <p:nvPr/>
              </p:nvSpPr>
              <p:spPr>
                <a:xfrm>
                  <a:off x="1229919" y="4314894"/>
                  <a:ext cx="1259961"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체계적 학습 과제 전개</a:t>
                  </a:r>
                </a:p>
              </p:txBody>
            </p:sp>
            <p:sp>
              <p:nvSpPr>
                <p:cNvPr id="80" name="TextBox 79">
                  <a:extLst>
                    <a:ext uri="{FF2B5EF4-FFF2-40B4-BE49-F238E27FC236}">
                      <a16:creationId xmlns:a16="http://schemas.microsoft.com/office/drawing/2014/main" id="{F75AD604-6421-5893-777C-294323D0FE63}"/>
                    </a:ext>
                  </a:extLst>
                </p:cNvPr>
                <p:cNvSpPr txBox="1"/>
                <p:nvPr/>
              </p:nvSpPr>
              <p:spPr>
                <a:xfrm>
                  <a:off x="1084046" y="4639231"/>
                  <a:ext cx="1551707"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시설 및 기자재 효율적 조직</a:t>
                  </a:r>
                </a:p>
              </p:txBody>
            </p:sp>
            <p:sp>
              <p:nvSpPr>
                <p:cNvPr id="81" name="TextBox 80">
                  <a:extLst>
                    <a:ext uri="{FF2B5EF4-FFF2-40B4-BE49-F238E27FC236}">
                      <a16:creationId xmlns:a16="http://schemas.microsoft.com/office/drawing/2014/main" id="{04BB5A91-64BF-3AFB-34D2-CF80B8EDAE11}"/>
                    </a:ext>
                  </a:extLst>
                </p:cNvPr>
                <p:cNvSpPr txBox="1"/>
                <p:nvPr/>
              </p:nvSpPr>
              <p:spPr>
                <a:xfrm>
                  <a:off x="856419" y="4963568"/>
                  <a:ext cx="2006960" cy="181488"/>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적합한 수업 모형과 전략 선정</a:t>
                  </a:r>
                  <a:r>
                    <a:rPr lang="en-US" altLang="ko-KR"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변형</a:t>
                  </a:r>
                </a:p>
              </p:txBody>
            </p:sp>
          </p:grpSp>
        </p:grpSp>
        <p:grpSp>
          <p:nvGrpSpPr>
            <p:cNvPr id="46" name="그룹 45">
              <a:extLst>
                <a:ext uri="{FF2B5EF4-FFF2-40B4-BE49-F238E27FC236}">
                  <a16:creationId xmlns:a16="http://schemas.microsoft.com/office/drawing/2014/main" id="{7E1D08F3-84A4-3117-44D1-25A48A4367A5}"/>
                </a:ext>
              </a:extLst>
            </p:cNvPr>
            <p:cNvGrpSpPr/>
            <p:nvPr/>
          </p:nvGrpSpPr>
          <p:grpSpPr>
            <a:xfrm>
              <a:off x="3582936" y="2544031"/>
              <a:ext cx="2061910" cy="2784785"/>
              <a:chOff x="3582936" y="2495551"/>
              <a:chExt cx="2061910" cy="2784785"/>
            </a:xfrm>
          </p:grpSpPr>
          <p:sp>
            <p:nvSpPr>
              <p:cNvPr id="26" name="사각형: 둥근 모서리 25">
                <a:extLst>
                  <a:ext uri="{FF2B5EF4-FFF2-40B4-BE49-F238E27FC236}">
                    <a16:creationId xmlns:a16="http://schemas.microsoft.com/office/drawing/2014/main" id="{FEFEB4D7-14FE-B8DD-2A0D-FFABB8E035C9}"/>
                  </a:ext>
                </a:extLst>
              </p:cNvPr>
              <p:cNvSpPr/>
              <p:nvPr/>
            </p:nvSpPr>
            <p:spPr>
              <a:xfrm>
                <a:off x="3582936" y="2495551"/>
                <a:ext cx="2061910" cy="2784785"/>
              </a:xfrm>
              <a:prstGeom prst="roundRect">
                <a:avLst>
                  <a:gd name="adj" fmla="val 6061"/>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7" name="TextBox 26">
                <a:extLst>
                  <a:ext uri="{FF2B5EF4-FFF2-40B4-BE49-F238E27FC236}">
                    <a16:creationId xmlns:a16="http://schemas.microsoft.com/office/drawing/2014/main" id="{1FD17C10-44D1-7094-04EB-A30008962E78}"/>
                  </a:ext>
                </a:extLst>
              </p:cNvPr>
              <p:cNvSpPr txBox="1"/>
              <p:nvPr/>
            </p:nvSpPr>
            <p:spPr>
              <a:xfrm>
                <a:off x="4368632" y="2577796"/>
                <a:ext cx="490519" cy="23098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nvGrpSpPr>
              <p:cNvPr id="37" name="그룹 36">
                <a:extLst>
                  <a:ext uri="{FF2B5EF4-FFF2-40B4-BE49-F238E27FC236}">
                    <a16:creationId xmlns:a16="http://schemas.microsoft.com/office/drawing/2014/main" id="{A7E159D0-34B5-3EDE-15BB-EC82BC4DC532}"/>
                  </a:ext>
                </a:extLst>
              </p:cNvPr>
              <p:cNvGrpSpPr/>
              <p:nvPr/>
            </p:nvGrpSpPr>
            <p:grpSpPr>
              <a:xfrm>
                <a:off x="3681007" y="2864572"/>
                <a:ext cx="1865768" cy="700574"/>
                <a:chOff x="3687643" y="2970456"/>
                <a:chExt cx="1865768" cy="668488"/>
              </a:xfrm>
            </p:grpSpPr>
            <p:sp>
              <p:nvSpPr>
                <p:cNvPr id="39" name="사각형: 둥근 모서리 38">
                  <a:extLst>
                    <a:ext uri="{FF2B5EF4-FFF2-40B4-BE49-F238E27FC236}">
                      <a16:creationId xmlns:a16="http://schemas.microsoft.com/office/drawing/2014/main" id="{C76F3256-D5E6-EE41-F02E-60CF9F261AB6}"/>
                    </a:ext>
                  </a:extLst>
                </p:cNvPr>
                <p:cNvSpPr/>
                <p:nvPr/>
              </p:nvSpPr>
              <p:spPr>
                <a:xfrm>
                  <a:off x="3687643" y="2970456"/>
                  <a:ext cx="1865768" cy="66848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0" name="TextBox 69">
                  <a:extLst>
                    <a:ext uri="{FF2B5EF4-FFF2-40B4-BE49-F238E27FC236}">
                      <a16:creationId xmlns:a16="http://schemas.microsoft.com/office/drawing/2014/main" id="{DB15F2F5-38C0-E92D-E305-E0F11F1FB40A}"/>
                    </a:ext>
                  </a:extLst>
                </p:cNvPr>
                <p:cNvSpPr txBox="1"/>
                <p:nvPr/>
              </p:nvSpPr>
              <p:spPr>
                <a:xfrm>
                  <a:off x="3935242" y="3205706"/>
                  <a:ext cx="1370568" cy="197987"/>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스스로 학습 내용 파악</a:t>
                  </a:r>
                </a:p>
              </p:txBody>
            </p:sp>
          </p:grpSp>
          <p:grpSp>
            <p:nvGrpSpPr>
              <p:cNvPr id="38" name="그룹 37">
                <a:extLst>
                  <a:ext uri="{FF2B5EF4-FFF2-40B4-BE49-F238E27FC236}">
                    <a16:creationId xmlns:a16="http://schemas.microsoft.com/office/drawing/2014/main" id="{A9EDE060-63C3-427A-F3F1-764BD0885135}"/>
                  </a:ext>
                </a:extLst>
              </p:cNvPr>
              <p:cNvGrpSpPr/>
              <p:nvPr/>
            </p:nvGrpSpPr>
            <p:grpSpPr>
              <a:xfrm>
                <a:off x="3681007" y="3670233"/>
                <a:ext cx="1865768" cy="700574"/>
                <a:chOff x="3687643" y="3739218"/>
                <a:chExt cx="1865768" cy="668488"/>
              </a:xfrm>
            </p:grpSpPr>
            <p:sp>
              <p:nvSpPr>
                <p:cNvPr id="40" name="사각형: 둥근 모서리 39">
                  <a:extLst>
                    <a:ext uri="{FF2B5EF4-FFF2-40B4-BE49-F238E27FC236}">
                      <a16:creationId xmlns:a16="http://schemas.microsoft.com/office/drawing/2014/main" id="{844C15B9-5C1A-0454-E1C5-AB825F8D4692}"/>
                    </a:ext>
                  </a:extLst>
                </p:cNvPr>
                <p:cNvSpPr/>
                <p:nvPr/>
              </p:nvSpPr>
              <p:spPr>
                <a:xfrm>
                  <a:off x="3687643" y="3739218"/>
                  <a:ext cx="1865768" cy="66848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60C894B9-C1A4-8620-B96B-8986572F096A}"/>
                    </a:ext>
                  </a:extLst>
                </p:cNvPr>
                <p:cNvSpPr txBox="1"/>
                <p:nvPr/>
              </p:nvSpPr>
              <p:spPr>
                <a:xfrm>
                  <a:off x="4065085" y="3883313"/>
                  <a:ext cx="1110882" cy="395974"/>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주어진 과제</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문제</a:t>
                  </a:r>
                  <a:r>
                    <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a:t>
                  </a:r>
                </a:p>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적극적으로 해결</a:t>
                  </a:r>
                </a:p>
              </p:txBody>
            </p:sp>
          </p:grpSp>
          <p:grpSp>
            <p:nvGrpSpPr>
              <p:cNvPr id="42" name="그룹 41">
                <a:extLst>
                  <a:ext uri="{FF2B5EF4-FFF2-40B4-BE49-F238E27FC236}">
                    <a16:creationId xmlns:a16="http://schemas.microsoft.com/office/drawing/2014/main" id="{844BBFF7-6481-46D3-7BD7-FED2E72DD263}"/>
                  </a:ext>
                </a:extLst>
              </p:cNvPr>
              <p:cNvGrpSpPr/>
              <p:nvPr/>
            </p:nvGrpSpPr>
            <p:grpSpPr>
              <a:xfrm>
                <a:off x="3681007" y="4475899"/>
                <a:ext cx="1865768" cy="700574"/>
                <a:chOff x="3687643" y="4507985"/>
                <a:chExt cx="1865768" cy="668488"/>
              </a:xfrm>
            </p:grpSpPr>
            <p:sp>
              <p:nvSpPr>
                <p:cNvPr id="41" name="사각형: 둥근 모서리 40">
                  <a:extLst>
                    <a:ext uri="{FF2B5EF4-FFF2-40B4-BE49-F238E27FC236}">
                      <a16:creationId xmlns:a16="http://schemas.microsoft.com/office/drawing/2014/main" id="{21E2E10B-D8DC-7B4B-6F2C-AE06B4C7C392}"/>
                    </a:ext>
                  </a:extLst>
                </p:cNvPr>
                <p:cNvSpPr/>
                <p:nvPr/>
              </p:nvSpPr>
              <p:spPr>
                <a:xfrm>
                  <a:off x="3687643" y="4507985"/>
                  <a:ext cx="1865768" cy="66848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2" name="TextBox 71">
                  <a:extLst>
                    <a:ext uri="{FF2B5EF4-FFF2-40B4-BE49-F238E27FC236}">
                      <a16:creationId xmlns:a16="http://schemas.microsoft.com/office/drawing/2014/main" id="{30AEBD53-1489-2EC2-2D56-3A48CB8EE5B8}"/>
                    </a:ext>
                  </a:extLst>
                </p:cNvPr>
                <p:cNvSpPr txBox="1"/>
                <p:nvPr/>
              </p:nvSpPr>
              <p:spPr>
                <a:xfrm>
                  <a:off x="3973716" y="4644242"/>
                  <a:ext cx="1293624" cy="395974"/>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신체활동의 적극적인</a:t>
                  </a:r>
                  <a:endParaRPr lang="en-US" altLang="ko-KR"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12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연습과 교정</a:t>
                  </a:r>
                </a:p>
              </p:txBody>
            </p:sp>
          </p:grpSp>
        </p:grpSp>
        <p:grpSp>
          <p:nvGrpSpPr>
            <p:cNvPr id="29" name="그룹 28">
              <a:extLst>
                <a:ext uri="{FF2B5EF4-FFF2-40B4-BE49-F238E27FC236}">
                  <a16:creationId xmlns:a16="http://schemas.microsoft.com/office/drawing/2014/main" id="{1FA6EEFA-2557-7501-DBC1-BD3A76D6F0A1}"/>
                </a:ext>
              </a:extLst>
            </p:cNvPr>
            <p:cNvGrpSpPr/>
            <p:nvPr/>
          </p:nvGrpSpPr>
          <p:grpSpPr>
            <a:xfrm>
              <a:off x="3166826" y="3819289"/>
              <a:ext cx="331230" cy="331230"/>
              <a:chOff x="3112596" y="3925156"/>
              <a:chExt cx="242773" cy="242773"/>
            </a:xfrm>
          </p:grpSpPr>
          <p:sp>
            <p:nvSpPr>
              <p:cNvPr id="19" name="타원 18">
                <a:extLst>
                  <a:ext uri="{FF2B5EF4-FFF2-40B4-BE49-F238E27FC236}">
                    <a16:creationId xmlns:a16="http://schemas.microsoft.com/office/drawing/2014/main" id="{9D1015D6-D5B7-C074-CA43-26158193F73E}"/>
                  </a:ext>
                </a:extLst>
              </p:cNvPr>
              <p:cNvSpPr/>
              <p:nvPr/>
            </p:nvSpPr>
            <p:spPr>
              <a:xfrm>
                <a:off x="3112596" y="3925156"/>
                <a:ext cx="242773" cy="242773"/>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5" name="그룹 24">
                <a:extLst>
                  <a:ext uri="{FF2B5EF4-FFF2-40B4-BE49-F238E27FC236}">
                    <a16:creationId xmlns:a16="http://schemas.microsoft.com/office/drawing/2014/main" id="{C37E2353-47C5-DF2D-F79F-1E395E7947EB}"/>
                  </a:ext>
                </a:extLst>
              </p:cNvPr>
              <p:cNvGrpSpPr/>
              <p:nvPr/>
            </p:nvGrpSpPr>
            <p:grpSpPr>
              <a:xfrm>
                <a:off x="3160161" y="3972722"/>
                <a:ext cx="147643" cy="147641"/>
                <a:chOff x="3159018" y="3967155"/>
                <a:chExt cx="147643" cy="147641"/>
              </a:xfrm>
              <a:solidFill>
                <a:srgbClr val="D9D9D9"/>
              </a:solidFill>
            </p:grpSpPr>
            <p:sp>
              <p:nvSpPr>
                <p:cNvPr id="22" name="사각형: 둥근 모서리 21">
                  <a:extLst>
                    <a:ext uri="{FF2B5EF4-FFF2-40B4-BE49-F238E27FC236}">
                      <a16:creationId xmlns:a16="http://schemas.microsoft.com/office/drawing/2014/main" id="{CD312399-D3AF-D907-9277-BCA613306533}"/>
                    </a:ext>
                  </a:extLst>
                </p:cNvPr>
                <p:cNvSpPr/>
                <p:nvPr/>
              </p:nvSpPr>
              <p:spPr>
                <a:xfrm rot="5400000">
                  <a:off x="3214138" y="3967154"/>
                  <a:ext cx="37404" cy="147643"/>
                </a:xfrm>
                <a:prstGeom prst="roundRect">
                  <a:avLst>
                    <a:gd name="adj" fmla="val 5000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4" name="사각형: 둥근 모서리 23">
                  <a:extLst>
                    <a:ext uri="{FF2B5EF4-FFF2-40B4-BE49-F238E27FC236}">
                      <a16:creationId xmlns:a16="http://schemas.microsoft.com/office/drawing/2014/main" id="{E8C0AB13-D7C6-004F-B637-DAB554EEED77}"/>
                    </a:ext>
                  </a:extLst>
                </p:cNvPr>
                <p:cNvSpPr/>
                <p:nvPr/>
              </p:nvSpPr>
              <p:spPr>
                <a:xfrm>
                  <a:off x="3214138" y="3967155"/>
                  <a:ext cx="37404" cy="147641"/>
                </a:xfrm>
                <a:prstGeom prst="roundRect">
                  <a:avLst>
                    <a:gd name="adj" fmla="val 5000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grpSp>
    </p:spTree>
    <p:extLst>
      <p:ext uri="{BB962C8B-B14F-4D97-AF65-F5344CB8AC3E}">
        <p14:creationId xmlns:p14="http://schemas.microsoft.com/office/powerpoint/2010/main" val="429169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a:extLst>
              <a:ext uri="{FF2B5EF4-FFF2-40B4-BE49-F238E27FC236}">
                <a16:creationId xmlns:a16="http://schemas.microsoft.com/office/drawing/2014/main" id="{32989F8D-6964-C20D-E3E5-FF487790022B}"/>
              </a:ext>
            </a:extLst>
          </p:cNvPr>
          <p:cNvGrpSpPr/>
          <p:nvPr/>
        </p:nvGrpSpPr>
        <p:grpSpPr>
          <a:xfrm>
            <a:off x="5578232" y="2364509"/>
            <a:ext cx="3096868" cy="3143829"/>
            <a:chOff x="5578232" y="2364509"/>
            <a:chExt cx="3096868" cy="3143829"/>
          </a:xfrm>
        </p:grpSpPr>
        <p:sp>
          <p:nvSpPr>
            <p:cNvPr id="50" name="사각형: 둥근 모서리 49">
              <a:extLst>
                <a:ext uri="{FF2B5EF4-FFF2-40B4-BE49-F238E27FC236}">
                  <a16:creationId xmlns:a16="http://schemas.microsoft.com/office/drawing/2014/main" id="{88A302CC-14D1-3332-3878-BE88E20CDA6D}"/>
                </a:ext>
              </a:extLst>
            </p:cNvPr>
            <p:cNvSpPr/>
            <p:nvPr/>
          </p:nvSpPr>
          <p:spPr>
            <a:xfrm>
              <a:off x="6068292" y="2364509"/>
              <a:ext cx="2606808" cy="3143829"/>
            </a:xfrm>
            <a:prstGeom prst="roundRect">
              <a:avLst>
                <a:gd name="adj" fmla="val 5987"/>
              </a:avLst>
            </a:prstGeom>
            <a:gradFill>
              <a:gsLst>
                <a:gs pos="0">
                  <a:srgbClr val="0F958E"/>
                </a:gs>
                <a:gs pos="100000">
                  <a:srgbClr val="276FB5"/>
                </a:gs>
              </a:gsLst>
              <a:lin ang="5400000" scaled="1"/>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2" name="TextBox 51">
              <a:extLst>
                <a:ext uri="{FF2B5EF4-FFF2-40B4-BE49-F238E27FC236}">
                  <a16:creationId xmlns:a16="http://schemas.microsoft.com/office/drawing/2014/main" id="{EE7D9C4A-D843-E022-9CB8-776B1F959B16}"/>
                </a:ext>
              </a:extLst>
            </p:cNvPr>
            <p:cNvSpPr txBox="1"/>
            <p:nvPr/>
          </p:nvSpPr>
          <p:spPr>
            <a:xfrm>
              <a:off x="6581775" y="3628647"/>
              <a:ext cx="1857881" cy="615553"/>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생애 전반에 걸쳐</a:t>
              </a:r>
            </a:p>
            <a:p>
              <a:pPr algn="ctr"/>
              <a:r>
                <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실천 지속</a:t>
              </a:r>
            </a:p>
          </p:txBody>
        </p:sp>
        <p:sp>
          <p:nvSpPr>
            <p:cNvPr id="15" name="화살표: 아래쪽 14">
              <a:extLst>
                <a:ext uri="{FF2B5EF4-FFF2-40B4-BE49-F238E27FC236}">
                  <a16:creationId xmlns:a16="http://schemas.microsoft.com/office/drawing/2014/main" id="{19C6A687-A0F1-0924-8E83-CFBA085A9B2E}"/>
                </a:ext>
              </a:extLst>
            </p:cNvPr>
            <p:cNvSpPr/>
            <p:nvPr/>
          </p:nvSpPr>
          <p:spPr>
            <a:xfrm rot="16200000">
              <a:off x="5636023" y="3410838"/>
              <a:ext cx="935590" cy="1051172"/>
            </a:xfrm>
            <a:prstGeom prst="downArrow">
              <a:avLst>
                <a:gd name="adj1" fmla="val 76017"/>
                <a:gd name="adj2" fmla="val 418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2" name="그룹 1">
            <a:extLst>
              <a:ext uri="{FF2B5EF4-FFF2-40B4-BE49-F238E27FC236}">
                <a16:creationId xmlns:a16="http://schemas.microsoft.com/office/drawing/2014/main" id="{75CF0A04-1C9B-6C1A-D427-EA97EFADDA69}"/>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8CD8705A-A6FF-48CB-D546-21E6FDDE723F}"/>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F01C387A-02F0-8484-37F5-68A7FD7D4D3F}"/>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3F8EAB03-6375-62FD-E9FA-96BF6AD4FB7D}"/>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49507E34-92FB-CD35-4D52-506B7858B26D}"/>
              </a:ext>
            </a:extLst>
          </p:cNvPr>
          <p:cNvGrpSpPr/>
          <p:nvPr/>
        </p:nvGrpSpPr>
        <p:grpSpPr>
          <a:xfrm>
            <a:off x="468313" y="1268760"/>
            <a:ext cx="3998519" cy="279806"/>
            <a:chOff x="468312" y="1266631"/>
            <a:chExt cx="3998519" cy="279806"/>
          </a:xfrm>
        </p:grpSpPr>
        <p:sp>
          <p:nvSpPr>
            <p:cNvPr id="8" name="TextBox 7">
              <a:extLst>
                <a:ext uri="{FF2B5EF4-FFF2-40B4-BE49-F238E27FC236}">
                  <a16:creationId xmlns:a16="http://schemas.microsoft.com/office/drawing/2014/main" id="{220C5270-9758-BB54-1D78-597C4A0AB0EC}"/>
                </a:ext>
              </a:extLst>
            </p:cNvPr>
            <p:cNvSpPr txBox="1"/>
            <p:nvPr/>
          </p:nvSpPr>
          <p:spPr>
            <a:xfrm>
              <a:off x="762291" y="1266631"/>
              <a:ext cx="370454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신체활동의 시간적</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공간적 확장을 위한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3D7B7B86-2231-66C1-0A04-3E4F93EA9014}"/>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0D39AEB8-91EE-C220-5A7F-B581BE124C2E}"/>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A9ADAEDD-5AFD-4C5C-0404-2C7E3D569102}"/>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524BCBC5-AE48-0226-BC85-C1639F2A462B}"/>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33" name="그룹 32">
            <a:extLst>
              <a:ext uri="{FF2B5EF4-FFF2-40B4-BE49-F238E27FC236}">
                <a16:creationId xmlns:a16="http://schemas.microsoft.com/office/drawing/2014/main" id="{0249EE06-B08D-E43F-4E57-3DFCD2EC8B4E}"/>
              </a:ext>
            </a:extLst>
          </p:cNvPr>
          <p:cNvGrpSpPr/>
          <p:nvPr/>
        </p:nvGrpSpPr>
        <p:grpSpPr>
          <a:xfrm>
            <a:off x="495523" y="2348790"/>
            <a:ext cx="4732259" cy="3175268"/>
            <a:chOff x="495523" y="2348790"/>
            <a:chExt cx="4732259" cy="3175268"/>
          </a:xfrm>
        </p:grpSpPr>
        <p:sp>
          <p:nvSpPr>
            <p:cNvPr id="24" name="사각형: 둥근 모서리 23">
              <a:extLst>
                <a:ext uri="{FF2B5EF4-FFF2-40B4-BE49-F238E27FC236}">
                  <a16:creationId xmlns:a16="http://schemas.microsoft.com/office/drawing/2014/main" id="{45FA9D4D-BC36-C7BA-DFCB-671DDDE63A60}"/>
                </a:ext>
              </a:extLst>
            </p:cNvPr>
            <p:cNvSpPr/>
            <p:nvPr/>
          </p:nvSpPr>
          <p:spPr>
            <a:xfrm>
              <a:off x="495523" y="2348790"/>
              <a:ext cx="4732259" cy="3175268"/>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1" name="TextBox 20">
              <a:extLst>
                <a:ext uri="{FF2B5EF4-FFF2-40B4-BE49-F238E27FC236}">
                  <a16:creationId xmlns:a16="http://schemas.microsoft.com/office/drawing/2014/main" id="{0A197393-1676-A928-1693-FA58826AC1F5}"/>
                </a:ext>
              </a:extLst>
            </p:cNvPr>
            <p:cNvSpPr txBox="1"/>
            <p:nvPr/>
          </p:nvSpPr>
          <p:spPr>
            <a:xfrm>
              <a:off x="4207175" y="3897952"/>
              <a:ext cx="654025"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지역사회</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23" name="TextBox 22">
              <a:extLst>
                <a:ext uri="{FF2B5EF4-FFF2-40B4-BE49-F238E27FC236}">
                  <a16:creationId xmlns:a16="http://schemas.microsoft.com/office/drawing/2014/main" id="{72365F88-A36D-9D3F-BD25-7C6F59851DC6}"/>
                </a:ext>
              </a:extLst>
            </p:cNvPr>
            <p:cNvSpPr txBox="1"/>
            <p:nvPr/>
          </p:nvSpPr>
          <p:spPr>
            <a:xfrm>
              <a:off x="852577" y="3790231"/>
              <a:ext cx="535403"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가정 및</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집 주변</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22" name="TextBox 21">
              <a:extLst>
                <a:ext uri="{FF2B5EF4-FFF2-40B4-BE49-F238E27FC236}">
                  <a16:creationId xmlns:a16="http://schemas.microsoft.com/office/drawing/2014/main" id="{CBE12A73-5E42-1F49-B017-607C41C0408E}"/>
                </a:ext>
              </a:extLst>
            </p:cNvPr>
            <p:cNvSpPr txBox="1"/>
            <p:nvPr/>
          </p:nvSpPr>
          <p:spPr>
            <a:xfrm>
              <a:off x="2356299" y="2485739"/>
              <a:ext cx="998671" cy="276999"/>
            </a:xfrm>
            <a:prstGeom prst="rect">
              <a:avLst/>
            </a:prstGeom>
            <a:noFill/>
          </p:spPr>
          <p:txBody>
            <a:bodyPr wrap="none" lIns="0" tIns="0" rIns="0" bIns="0" rtlCol="0" anchor="ctr">
              <a:spAutoFit/>
            </a:bodyPr>
            <a:lstStyle/>
            <a:p>
              <a:pPr algn="ctr"/>
              <a:r>
                <a:rPr lang="ko-KR" altLang="en-US"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공간적 확장</a:t>
              </a:r>
              <a:endParaRPr lang="en-US" altLang="ko-KR"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20" name="그룹 19">
              <a:extLst>
                <a:ext uri="{FF2B5EF4-FFF2-40B4-BE49-F238E27FC236}">
                  <a16:creationId xmlns:a16="http://schemas.microsoft.com/office/drawing/2014/main" id="{24E5BCE5-EB98-A727-1758-209971878B81}"/>
                </a:ext>
              </a:extLst>
            </p:cNvPr>
            <p:cNvGrpSpPr/>
            <p:nvPr/>
          </p:nvGrpSpPr>
          <p:grpSpPr>
            <a:xfrm>
              <a:off x="1601674" y="2624238"/>
              <a:ext cx="2507921" cy="2762872"/>
              <a:chOff x="1601674" y="2658263"/>
              <a:chExt cx="2507921" cy="2762872"/>
            </a:xfrm>
          </p:grpSpPr>
          <p:grpSp>
            <p:nvGrpSpPr>
              <p:cNvPr id="17" name="그룹 16">
                <a:extLst>
                  <a:ext uri="{FF2B5EF4-FFF2-40B4-BE49-F238E27FC236}">
                    <a16:creationId xmlns:a16="http://schemas.microsoft.com/office/drawing/2014/main" id="{B0984E0B-26A4-F5FE-2806-AEC99E92105A}"/>
                  </a:ext>
                </a:extLst>
              </p:cNvPr>
              <p:cNvGrpSpPr/>
              <p:nvPr/>
            </p:nvGrpSpPr>
            <p:grpSpPr>
              <a:xfrm>
                <a:off x="1601674" y="2658263"/>
                <a:ext cx="2507921" cy="412424"/>
                <a:chOff x="1601674" y="2658263"/>
                <a:chExt cx="2507921" cy="412424"/>
              </a:xfrm>
            </p:grpSpPr>
            <p:sp>
              <p:nvSpPr>
                <p:cNvPr id="25" name="화살표: 아래쪽 24">
                  <a:extLst>
                    <a:ext uri="{FF2B5EF4-FFF2-40B4-BE49-F238E27FC236}">
                      <a16:creationId xmlns:a16="http://schemas.microsoft.com/office/drawing/2014/main" id="{FB948549-B70E-9890-F39E-C5B82B2ED0CF}"/>
                    </a:ext>
                  </a:extLst>
                </p:cNvPr>
                <p:cNvSpPr/>
                <p:nvPr/>
              </p:nvSpPr>
              <p:spPr>
                <a:xfrm rot="13270632">
                  <a:off x="3800778" y="2658263"/>
                  <a:ext cx="308817" cy="412424"/>
                </a:xfrm>
                <a:prstGeom prst="downArrow">
                  <a:avLst>
                    <a:gd name="adj1" fmla="val 64659"/>
                    <a:gd name="adj2" fmla="val 50000"/>
                  </a:avLst>
                </a:prstGeom>
                <a:solidFill>
                  <a:srgbClr val="91C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9" name="화살표: 아래쪽 28">
                  <a:extLst>
                    <a:ext uri="{FF2B5EF4-FFF2-40B4-BE49-F238E27FC236}">
                      <a16:creationId xmlns:a16="http://schemas.microsoft.com/office/drawing/2014/main" id="{C3568488-5569-2DDF-F364-8800E267291D}"/>
                    </a:ext>
                  </a:extLst>
                </p:cNvPr>
                <p:cNvSpPr/>
                <p:nvPr/>
              </p:nvSpPr>
              <p:spPr>
                <a:xfrm rot="8329368" flipH="1">
                  <a:off x="1601674" y="2658263"/>
                  <a:ext cx="308817" cy="412424"/>
                </a:xfrm>
                <a:prstGeom prst="downArrow">
                  <a:avLst>
                    <a:gd name="adj1" fmla="val 64659"/>
                    <a:gd name="adj2" fmla="val 50000"/>
                  </a:avLst>
                </a:prstGeom>
                <a:solidFill>
                  <a:srgbClr val="91C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18" name="그룹 17">
                <a:extLst>
                  <a:ext uri="{FF2B5EF4-FFF2-40B4-BE49-F238E27FC236}">
                    <a16:creationId xmlns:a16="http://schemas.microsoft.com/office/drawing/2014/main" id="{74B68E11-BCE2-FB61-AF63-7757F345F17A}"/>
                  </a:ext>
                </a:extLst>
              </p:cNvPr>
              <p:cNvGrpSpPr/>
              <p:nvPr/>
            </p:nvGrpSpPr>
            <p:grpSpPr>
              <a:xfrm>
                <a:off x="1620571" y="5008711"/>
                <a:ext cx="2470126" cy="412424"/>
                <a:chOff x="1620571" y="5008711"/>
                <a:chExt cx="2470126" cy="412424"/>
              </a:xfrm>
            </p:grpSpPr>
            <p:sp>
              <p:nvSpPr>
                <p:cNvPr id="38" name="화살표: 아래쪽 37">
                  <a:extLst>
                    <a:ext uri="{FF2B5EF4-FFF2-40B4-BE49-F238E27FC236}">
                      <a16:creationId xmlns:a16="http://schemas.microsoft.com/office/drawing/2014/main" id="{D3B003A9-E589-2346-DB0A-E76FABCCD880}"/>
                    </a:ext>
                  </a:extLst>
                </p:cNvPr>
                <p:cNvSpPr/>
                <p:nvPr/>
              </p:nvSpPr>
              <p:spPr>
                <a:xfrm rot="8329368" flipV="1">
                  <a:off x="3781880" y="5008711"/>
                  <a:ext cx="308817" cy="412424"/>
                </a:xfrm>
                <a:prstGeom prst="downArrow">
                  <a:avLst>
                    <a:gd name="adj1" fmla="val 64659"/>
                    <a:gd name="adj2" fmla="val 50000"/>
                  </a:avLst>
                </a:prstGeom>
                <a:solidFill>
                  <a:srgbClr val="91C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42" name="화살표: 아래쪽 41">
                  <a:extLst>
                    <a:ext uri="{FF2B5EF4-FFF2-40B4-BE49-F238E27FC236}">
                      <a16:creationId xmlns:a16="http://schemas.microsoft.com/office/drawing/2014/main" id="{781E5301-E5EE-11E7-BCCB-C8A8D4A6BB4B}"/>
                    </a:ext>
                  </a:extLst>
                </p:cNvPr>
                <p:cNvSpPr/>
                <p:nvPr/>
              </p:nvSpPr>
              <p:spPr>
                <a:xfrm rot="13270632" flipH="1" flipV="1">
                  <a:off x="1620571" y="5008711"/>
                  <a:ext cx="308817" cy="412424"/>
                </a:xfrm>
                <a:prstGeom prst="downArrow">
                  <a:avLst>
                    <a:gd name="adj1" fmla="val 64659"/>
                    <a:gd name="adj2" fmla="val 50000"/>
                  </a:avLst>
                </a:prstGeom>
                <a:solidFill>
                  <a:srgbClr val="91C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30" name="그룹 29">
                <a:extLst>
                  <a:ext uri="{FF2B5EF4-FFF2-40B4-BE49-F238E27FC236}">
                    <a16:creationId xmlns:a16="http://schemas.microsoft.com/office/drawing/2014/main" id="{655BF3D3-13BB-5AAC-5433-CA9379E2C9C3}"/>
                  </a:ext>
                </a:extLst>
              </p:cNvPr>
              <p:cNvGrpSpPr/>
              <p:nvPr/>
            </p:nvGrpSpPr>
            <p:grpSpPr>
              <a:xfrm>
                <a:off x="1824679" y="2939080"/>
                <a:ext cx="2061910" cy="2201238"/>
                <a:chOff x="1817386" y="2932010"/>
                <a:chExt cx="2061910" cy="2432726"/>
              </a:xfrm>
            </p:grpSpPr>
            <p:sp>
              <p:nvSpPr>
                <p:cNvPr id="26" name="사각형: 둥근 모서리 25">
                  <a:extLst>
                    <a:ext uri="{FF2B5EF4-FFF2-40B4-BE49-F238E27FC236}">
                      <a16:creationId xmlns:a16="http://schemas.microsoft.com/office/drawing/2014/main" id="{FEFEB4D7-14FE-B8DD-2A0D-FFABB8E035C9}"/>
                    </a:ext>
                  </a:extLst>
                </p:cNvPr>
                <p:cNvSpPr/>
                <p:nvPr/>
              </p:nvSpPr>
              <p:spPr>
                <a:xfrm>
                  <a:off x="1817386" y="2932010"/>
                  <a:ext cx="2061910" cy="2432726"/>
                </a:xfrm>
                <a:prstGeom prst="roundRect">
                  <a:avLst>
                    <a:gd name="adj" fmla="val 6061"/>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7" name="TextBox 26">
                  <a:extLst>
                    <a:ext uri="{FF2B5EF4-FFF2-40B4-BE49-F238E27FC236}">
                      <a16:creationId xmlns:a16="http://schemas.microsoft.com/office/drawing/2014/main" id="{1FD17C10-44D1-7094-04EB-A30008962E78}"/>
                    </a:ext>
                  </a:extLst>
                </p:cNvPr>
                <p:cNvSpPr txBox="1"/>
                <p:nvPr/>
              </p:nvSpPr>
              <p:spPr>
                <a:xfrm>
                  <a:off x="2521328" y="3056396"/>
                  <a:ext cx="654025" cy="23810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학교체육</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9" name="사각형: 둥근 모서리 38">
                  <a:extLst>
                    <a:ext uri="{FF2B5EF4-FFF2-40B4-BE49-F238E27FC236}">
                      <a16:creationId xmlns:a16="http://schemas.microsoft.com/office/drawing/2014/main" id="{C76F3256-D5E6-EE41-F02E-60CF9F261AB6}"/>
                    </a:ext>
                  </a:extLst>
                </p:cNvPr>
                <p:cNvSpPr/>
                <p:nvPr/>
              </p:nvSpPr>
              <p:spPr>
                <a:xfrm>
                  <a:off x="1915457" y="3395540"/>
                  <a:ext cx="1865768" cy="493512"/>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41" name="사각형: 둥근 모서리 40">
                  <a:extLst>
                    <a:ext uri="{FF2B5EF4-FFF2-40B4-BE49-F238E27FC236}">
                      <a16:creationId xmlns:a16="http://schemas.microsoft.com/office/drawing/2014/main" id="{21E2E10B-D8DC-7B4B-6F2C-AE06B4C7C392}"/>
                    </a:ext>
                  </a:extLst>
                </p:cNvPr>
                <p:cNvSpPr/>
                <p:nvPr/>
              </p:nvSpPr>
              <p:spPr>
                <a:xfrm>
                  <a:off x="1915457" y="4136162"/>
                  <a:ext cx="1865768" cy="1131700"/>
                </a:xfrm>
                <a:prstGeom prst="roundRect">
                  <a:avLst>
                    <a:gd name="adj" fmla="val 5762"/>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0" name="TextBox 69">
                  <a:extLst>
                    <a:ext uri="{FF2B5EF4-FFF2-40B4-BE49-F238E27FC236}">
                      <a16:creationId xmlns:a16="http://schemas.microsoft.com/office/drawing/2014/main" id="{DB15F2F5-38C0-E92D-E305-E0F11F1FB40A}"/>
                    </a:ext>
                  </a:extLst>
                </p:cNvPr>
                <p:cNvSpPr txBox="1"/>
                <p:nvPr/>
              </p:nvSpPr>
              <p:spPr>
                <a:xfrm>
                  <a:off x="2312938" y="3523247"/>
                  <a:ext cx="1070806" cy="23810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정과 체육 수업</a:t>
                  </a:r>
                </a:p>
              </p:txBody>
            </p:sp>
            <p:sp>
              <p:nvSpPr>
                <p:cNvPr id="72" name="TextBox 71">
                  <a:extLst>
                    <a:ext uri="{FF2B5EF4-FFF2-40B4-BE49-F238E27FC236}">
                      <a16:creationId xmlns:a16="http://schemas.microsoft.com/office/drawing/2014/main" id="{30AEBD53-1489-2EC2-2D56-3A48CB8EE5B8}"/>
                    </a:ext>
                  </a:extLst>
                </p:cNvPr>
                <p:cNvSpPr txBox="1"/>
                <p:nvPr/>
              </p:nvSpPr>
              <p:spPr>
                <a:xfrm>
                  <a:off x="2208744" y="4315973"/>
                  <a:ext cx="1279197" cy="23810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정과 외 체육 활동</a:t>
                  </a:r>
                </a:p>
              </p:txBody>
            </p:sp>
            <p:sp>
              <p:nvSpPr>
                <p:cNvPr id="19" name="TextBox 18">
                  <a:extLst>
                    <a:ext uri="{FF2B5EF4-FFF2-40B4-BE49-F238E27FC236}">
                      <a16:creationId xmlns:a16="http://schemas.microsoft.com/office/drawing/2014/main" id="{3050BE8C-D4BD-BB1B-4A96-67C22097AEF6}"/>
                    </a:ext>
                  </a:extLst>
                </p:cNvPr>
                <p:cNvSpPr txBox="1"/>
                <p:nvPr/>
              </p:nvSpPr>
              <p:spPr>
                <a:xfrm>
                  <a:off x="2235994" y="4594376"/>
                  <a:ext cx="1224695" cy="561236"/>
                </a:xfrm>
                <a:prstGeom prst="rect">
                  <a:avLst/>
                </a:prstGeom>
                <a:noFill/>
              </p:spPr>
              <p:txBody>
                <a:bodyPr wrap="none" lIns="0" tIns="0" rIns="0" bIns="0" rtlCol="0" anchor="t">
                  <a:spAutoFit/>
                </a:bodyPr>
                <a:lstStyle/>
                <a:p>
                  <a:pPr algn="ctr"/>
                  <a:r>
                    <a:rPr lang="ko-KR" altLang="en-US" sz="1100" dirty="0" err="1">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교내외</a:t>
                  </a: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 체육대회</a:t>
                  </a:r>
                </a:p>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학교스포츠클럽 활동 </a:t>
                  </a:r>
                  <a:endParaRPr lang="en-US" altLang="ko-KR"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endParaRPr>
                </a:p>
                <a:p>
                  <a:pPr algn="ctr"/>
                  <a:r>
                    <a:rPr lang="ko-KR" altLang="en-US" sz="1100" dirty="0">
                      <a:ln>
                        <a:solidFill>
                          <a:schemeClr val="accent1">
                            <a:shade val="50000"/>
                            <a:alpha val="0"/>
                          </a:schemeClr>
                        </a:solidFill>
                      </a:ln>
                      <a:solidFill>
                        <a:schemeClr val="tx1">
                          <a:lumMod val="85000"/>
                          <a:lumOff val="15000"/>
                        </a:schemeClr>
                      </a:solidFill>
                      <a:latin typeface="나눔스퀘어 regular" panose="020B0600000101010101" pitchFamily="50" charset="-127"/>
                      <a:ea typeface="나눔스퀘어 regular" panose="020B0600000101010101" pitchFamily="50" charset="-127"/>
                    </a:rPr>
                    <a:t>자율 체육</a:t>
                  </a:r>
                </a:p>
              </p:txBody>
            </p:sp>
          </p:grpSp>
        </p:grpSp>
        <p:cxnSp>
          <p:nvCxnSpPr>
            <p:cNvPr id="31" name="직선 화살표 연결선 30">
              <a:extLst>
                <a:ext uri="{FF2B5EF4-FFF2-40B4-BE49-F238E27FC236}">
                  <a16:creationId xmlns:a16="http://schemas.microsoft.com/office/drawing/2014/main" id="{4485E771-BF76-D4E6-E316-0A445463A000}"/>
                </a:ext>
              </a:extLst>
            </p:cNvPr>
            <p:cNvCxnSpPr>
              <a:cxnSpLocks/>
              <a:stCxn id="39" idx="2"/>
              <a:endCxn id="41" idx="0"/>
            </p:cNvCxnSpPr>
            <p:nvPr/>
          </p:nvCxnSpPr>
          <p:spPr>
            <a:xfrm>
              <a:off x="2855634" y="3771028"/>
              <a:ext cx="0" cy="223597"/>
            </a:xfrm>
            <a:prstGeom prst="straightConnector1">
              <a:avLst/>
            </a:prstGeom>
            <a:ln w="22225" cap="rnd">
              <a:solidFill>
                <a:schemeClr val="tx1">
                  <a:lumMod val="75000"/>
                  <a:lumOff val="25000"/>
                </a:schemeClr>
              </a:solidFill>
              <a:prstDash val="sysDash"/>
              <a:tailEnd type="triangle" w="med" len="med"/>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73A82D1F-B4C8-6812-730D-A67E0AC3EB28}"/>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85444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74CBD510-4DE9-2088-A76A-322420A8613D}"/>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EF1C8052-42FB-B1DA-0F17-C79D3DFEB9EA}"/>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B2CB8D25-7C03-EC4B-B15E-9D0AA364E744}"/>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6CE0D403-E229-05C8-A208-4AE3B3E3E1A5}"/>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4EF7603A-7664-72C8-9E4C-EBD4ECB5230A}"/>
              </a:ext>
            </a:extLst>
          </p:cNvPr>
          <p:cNvGrpSpPr/>
          <p:nvPr/>
        </p:nvGrpSpPr>
        <p:grpSpPr>
          <a:xfrm>
            <a:off x="468313" y="1268760"/>
            <a:ext cx="3225872" cy="279806"/>
            <a:chOff x="468312" y="1266631"/>
            <a:chExt cx="3225872" cy="279806"/>
          </a:xfrm>
        </p:grpSpPr>
        <p:sp>
          <p:nvSpPr>
            <p:cNvPr id="8" name="TextBox 7">
              <a:extLst>
                <a:ext uri="{FF2B5EF4-FFF2-40B4-BE49-F238E27FC236}">
                  <a16:creationId xmlns:a16="http://schemas.microsoft.com/office/drawing/2014/main" id="{8E0EEFFD-5D11-684C-F1F9-4A8847F8DE30}"/>
                </a:ext>
              </a:extLst>
            </p:cNvPr>
            <p:cNvSpPr txBox="1"/>
            <p:nvPr/>
          </p:nvSpPr>
          <p:spPr>
            <a:xfrm>
              <a:off x="762291" y="1266631"/>
              <a:ext cx="2931893"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디지털 기술을 활용한 효율적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7513A313-C95A-A670-E4E5-AFF4EA877FBA}"/>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50560FAD-A291-EF9E-8046-BA6FDB2CEFA3}"/>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230DC6F4-3FF0-77E6-7824-AF0B8705FCE0}"/>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6026C141-D68B-66E4-5F5E-A8618141C7DE}"/>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3" name="TextBox 12">
            <a:extLst>
              <a:ext uri="{FF2B5EF4-FFF2-40B4-BE49-F238E27FC236}">
                <a16:creationId xmlns:a16="http://schemas.microsoft.com/office/drawing/2014/main" id="{EC77C8D4-CBF1-C4F2-26AD-8088FD4B905C}"/>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75" name="그룹 74">
            <a:extLst>
              <a:ext uri="{FF2B5EF4-FFF2-40B4-BE49-F238E27FC236}">
                <a16:creationId xmlns:a16="http://schemas.microsoft.com/office/drawing/2014/main" id="{A96432CC-58BF-12D3-CFBF-910B4F71911C}"/>
              </a:ext>
            </a:extLst>
          </p:cNvPr>
          <p:cNvGrpSpPr/>
          <p:nvPr/>
        </p:nvGrpSpPr>
        <p:grpSpPr>
          <a:xfrm>
            <a:off x="495523" y="2348791"/>
            <a:ext cx="8181639" cy="2703051"/>
            <a:chOff x="495523" y="2348791"/>
            <a:chExt cx="8181639" cy="2703051"/>
          </a:xfrm>
        </p:grpSpPr>
        <p:grpSp>
          <p:nvGrpSpPr>
            <p:cNvPr id="70" name="그룹 69">
              <a:extLst>
                <a:ext uri="{FF2B5EF4-FFF2-40B4-BE49-F238E27FC236}">
                  <a16:creationId xmlns:a16="http://schemas.microsoft.com/office/drawing/2014/main" id="{8F7AD207-6934-D752-F5B1-6CDC1D462FEF}"/>
                </a:ext>
              </a:extLst>
            </p:cNvPr>
            <p:cNvGrpSpPr/>
            <p:nvPr/>
          </p:nvGrpSpPr>
          <p:grpSpPr>
            <a:xfrm>
              <a:off x="5075591" y="2361924"/>
              <a:ext cx="1629613" cy="2676785"/>
              <a:chOff x="5023552" y="2375056"/>
              <a:chExt cx="1629613" cy="2676785"/>
            </a:xfrm>
          </p:grpSpPr>
          <p:sp>
            <p:nvSpPr>
              <p:cNvPr id="18" name="사각형: 둥근 모서리 17">
                <a:extLst>
                  <a:ext uri="{FF2B5EF4-FFF2-40B4-BE49-F238E27FC236}">
                    <a16:creationId xmlns:a16="http://schemas.microsoft.com/office/drawing/2014/main" id="{00EE1BA0-FC25-5875-CA75-557CE3663122}"/>
                  </a:ext>
                </a:extLst>
              </p:cNvPr>
              <p:cNvSpPr/>
              <p:nvPr/>
            </p:nvSpPr>
            <p:spPr>
              <a:xfrm>
                <a:off x="5023552" y="2375056"/>
                <a:ext cx="1629613" cy="2676785"/>
              </a:xfrm>
              <a:prstGeom prst="roundRect">
                <a:avLst>
                  <a:gd name="adj" fmla="val 5987"/>
                </a:avLst>
              </a:prstGeom>
              <a:solidFill>
                <a:schemeClr val="bg1"/>
              </a:solidFill>
              <a:ln w="22225">
                <a:solidFill>
                  <a:schemeClr val="bg1">
                    <a:lumMod val="75000"/>
                  </a:schemeClr>
                </a:solidFill>
                <a:prstDash val="sys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9" name="TextBox 58">
                <a:extLst>
                  <a:ext uri="{FF2B5EF4-FFF2-40B4-BE49-F238E27FC236}">
                    <a16:creationId xmlns:a16="http://schemas.microsoft.com/office/drawing/2014/main" id="{705DE52D-D037-AD01-A391-A4AD7467E5C1}"/>
                  </a:ext>
                </a:extLst>
              </p:cNvPr>
              <p:cNvSpPr txBox="1"/>
              <p:nvPr/>
            </p:nvSpPr>
            <p:spPr>
              <a:xfrm>
                <a:off x="5187539" y="2510739"/>
                <a:ext cx="1301638"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시</a:t>
                </a:r>
                <a:r>
                  <a:rPr lang="en-US" altLang="ko-KR" sz="13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a:t>
                </a:r>
                <a:r>
                  <a:rPr lang="ko-KR" altLang="en-US" sz="13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공간적</a:t>
                </a:r>
                <a:endParaRPr lang="en-US" altLang="ko-KR" sz="13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latin typeface="나눔스퀘어 ExtraBold" panose="020B0600000101010101" pitchFamily="50" charset="-127"/>
                    <a:ea typeface="나눔스퀘어 ExtraBold" panose="020B0600000101010101" pitchFamily="50" charset="-127"/>
                  </a:rPr>
                  <a:t>제약 해소로</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참여 촉진</a:t>
                </a:r>
                <a:endParaRPr lang="en-US" altLang="ko-KR"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nvGrpSpPr>
              <p:cNvPr id="69" name="그룹 68">
                <a:extLst>
                  <a:ext uri="{FF2B5EF4-FFF2-40B4-BE49-F238E27FC236}">
                    <a16:creationId xmlns:a16="http://schemas.microsoft.com/office/drawing/2014/main" id="{F688D41F-47E5-E5AB-D0DE-5F14ACCF944F}"/>
                  </a:ext>
                </a:extLst>
              </p:cNvPr>
              <p:cNvGrpSpPr/>
              <p:nvPr/>
            </p:nvGrpSpPr>
            <p:grpSpPr>
              <a:xfrm>
                <a:off x="5066729" y="3380055"/>
                <a:ext cx="1543258" cy="1328297"/>
                <a:chOff x="5066729" y="3251653"/>
                <a:chExt cx="1543258" cy="1328297"/>
              </a:xfrm>
            </p:grpSpPr>
            <p:grpSp>
              <p:nvGrpSpPr>
                <p:cNvPr id="68" name="그룹 67">
                  <a:extLst>
                    <a:ext uri="{FF2B5EF4-FFF2-40B4-BE49-F238E27FC236}">
                      <a16:creationId xmlns:a16="http://schemas.microsoft.com/office/drawing/2014/main" id="{5A387DEC-3B74-E990-F729-2025BFF5080C}"/>
                    </a:ext>
                  </a:extLst>
                </p:cNvPr>
                <p:cNvGrpSpPr/>
                <p:nvPr/>
              </p:nvGrpSpPr>
              <p:grpSpPr>
                <a:xfrm>
                  <a:off x="5066729" y="3251653"/>
                  <a:ext cx="1367338" cy="513689"/>
                  <a:chOff x="5066729" y="3251653"/>
                  <a:chExt cx="1367338" cy="513689"/>
                </a:xfrm>
              </p:grpSpPr>
              <p:sp>
                <p:nvSpPr>
                  <p:cNvPr id="35" name="화살표: 아래쪽 34">
                    <a:extLst>
                      <a:ext uri="{FF2B5EF4-FFF2-40B4-BE49-F238E27FC236}">
                        <a16:creationId xmlns:a16="http://schemas.microsoft.com/office/drawing/2014/main" id="{17DD4435-A9F2-9138-868B-7642526B12A0}"/>
                      </a:ext>
                    </a:extLst>
                  </p:cNvPr>
                  <p:cNvSpPr/>
                  <p:nvPr/>
                </p:nvSpPr>
                <p:spPr>
                  <a:xfrm rot="16200000">
                    <a:off x="5582821" y="2914097"/>
                    <a:ext cx="335153" cy="1367338"/>
                  </a:xfrm>
                  <a:prstGeom prst="downArrow">
                    <a:avLst>
                      <a:gd name="adj1" fmla="val 64659"/>
                      <a:gd name="adj2" fmla="val 50000"/>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61" name="TextBox 60">
                    <a:extLst>
                      <a:ext uri="{FF2B5EF4-FFF2-40B4-BE49-F238E27FC236}">
                        <a16:creationId xmlns:a16="http://schemas.microsoft.com/office/drawing/2014/main" id="{1C16BA4D-CFA3-A1B3-C4AC-6D6B7573FBE1}"/>
                      </a:ext>
                    </a:extLst>
                  </p:cNvPr>
                  <p:cNvSpPr txBox="1"/>
                  <p:nvPr/>
                </p:nvSpPr>
                <p:spPr>
                  <a:xfrm>
                    <a:off x="5182928" y="3251653"/>
                    <a:ext cx="596318"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과제 제시</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67" name="그룹 66">
                  <a:extLst>
                    <a:ext uri="{FF2B5EF4-FFF2-40B4-BE49-F238E27FC236}">
                      <a16:creationId xmlns:a16="http://schemas.microsoft.com/office/drawing/2014/main" id="{5260F277-E1FE-53F6-24C7-94F9B3F9D70C}"/>
                    </a:ext>
                  </a:extLst>
                </p:cNvPr>
                <p:cNvGrpSpPr/>
                <p:nvPr/>
              </p:nvGrpSpPr>
              <p:grpSpPr>
                <a:xfrm>
                  <a:off x="5242649" y="3853977"/>
                  <a:ext cx="1367338" cy="725973"/>
                  <a:chOff x="5242649" y="3853977"/>
                  <a:chExt cx="1367338" cy="725973"/>
                </a:xfrm>
              </p:grpSpPr>
              <p:sp>
                <p:nvSpPr>
                  <p:cNvPr id="64" name="화살표: 아래쪽 63">
                    <a:extLst>
                      <a:ext uri="{FF2B5EF4-FFF2-40B4-BE49-F238E27FC236}">
                        <a16:creationId xmlns:a16="http://schemas.microsoft.com/office/drawing/2014/main" id="{2417BA3D-1198-3C12-BA3B-7E8A80B651D7}"/>
                      </a:ext>
                    </a:extLst>
                  </p:cNvPr>
                  <p:cNvSpPr/>
                  <p:nvPr/>
                </p:nvSpPr>
                <p:spPr>
                  <a:xfrm rot="5400000" flipH="1">
                    <a:off x="5758741" y="3337885"/>
                    <a:ext cx="335153" cy="1367338"/>
                  </a:xfrm>
                  <a:prstGeom prst="downArrow">
                    <a:avLst>
                      <a:gd name="adj1" fmla="val 64659"/>
                      <a:gd name="adj2" fmla="val 50000"/>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178E52AD-1391-CAB9-96DD-3897264A1106}"/>
                      </a:ext>
                    </a:extLst>
                  </p:cNvPr>
                  <p:cNvSpPr txBox="1"/>
                  <p:nvPr/>
                </p:nvSpPr>
                <p:spPr>
                  <a:xfrm>
                    <a:off x="5643307" y="4210618"/>
                    <a:ext cx="875240" cy="369332"/>
                  </a:xfrm>
                  <a:prstGeom prst="rect">
                    <a:avLst/>
                  </a:prstGeom>
                  <a:noFill/>
                </p:spPr>
                <p:txBody>
                  <a:bodyPr wrap="none" lIns="0" tIns="0" rIns="0" bIns="0" rtlCol="0" anchor="ctr">
                    <a:spAutoFit/>
                  </a:bodyPr>
                  <a:lstStyle/>
                  <a:p>
                    <a:pPr algn="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 모니터링</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및 피드백</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grpSp>
          <p:nvGrpSpPr>
            <p:cNvPr id="74" name="그룹 73">
              <a:extLst>
                <a:ext uri="{FF2B5EF4-FFF2-40B4-BE49-F238E27FC236}">
                  <a16:creationId xmlns:a16="http://schemas.microsoft.com/office/drawing/2014/main" id="{FBDBC204-3E74-DA21-5D4C-A76453FA06DF}"/>
                </a:ext>
              </a:extLst>
            </p:cNvPr>
            <p:cNvGrpSpPr/>
            <p:nvPr/>
          </p:nvGrpSpPr>
          <p:grpSpPr>
            <a:xfrm>
              <a:off x="495523" y="2348791"/>
              <a:ext cx="4436517" cy="2703051"/>
              <a:chOff x="495523" y="2348790"/>
              <a:chExt cx="4436517" cy="2703051"/>
            </a:xfrm>
          </p:grpSpPr>
          <p:sp>
            <p:nvSpPr>
              <p:cNvPr id="21" name="사각형: 둥근 모서리 20">
                <a:extLst>
                  <a:ext uri="{FF2B5EF4-FFF2-40B4-BE49-F238E27FC236}">
                    <a16:creationId xmlns:a16="http://schemas.microsoft.com/office/drawing/2014/main" id="{4E3F7081-A811-899F-ACE9-D0BB78479899}"/>
                  </a:ext>
                </a:extLst>
              </p:cNvPr>
              <p:cNvSpPr/>
              <p:nvPr/>
            </p:nvSpPr>
            <p:spPr>
              <a:xfrm>
                <a:off x="495523" y="2348790"/>
                <a:ext cx="4436517" cy="2703051"/>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2" name="TextBox 51">
                <a:extLst>
                  <a:ext uri="{FF2B5EF4-FFF2-40B4-BE49-F238E27FC236}">
                    <a16:creationId xmlns:a16="http://schemas.microsoft.com/office/drawing/2014/main" id="{8EB66549-2829-AD17-EE50-E9C50D0649B3}"/>
                  </a:ext>
                </a:extLst>
              </p:cNvPr>
              <p:cNvSpPr txBox="1"/>
              <p:nvPr/>
            </p:nvSpPr>
            <p:spPr>
              <a:xfrm>
                <a:off x="1695073" y="2537678"/>
                <a:ext cx="2037417" cy="246221"/>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디지털 기술 활용 체육 수업</a:t>
                </a:r>
                <a:endPar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66" name="그룹 65">
                <a:extLst>
                  <a:ext uri="{FF2B5EF4-FFF2-40B4-BE49-F238E27FC236}">
                    <a16:creationId xmlns:a16="http://schemas.microsoft.com/office/drawing/2014/main" id="{8103551D-C51C-D715-C2EF-32720F6D29EB}"/>
                  </a:ext>
                </a:extLst>
              </p:cNvPr>
              <p:cNvGrpSpPr/>
              <p:nvPr/>
            </p:nvGrpSpPr>
            <p:grpSpPr>
              <a:xfrm>
                <a:off x="664247" y="2982811"/>
                <a:ext cx="4099069" cy="1742332"/>
                <a:chOff x="664247" y="2982812"/>
                <a:chExt cx="4099069" cy="1742332"/>
              </a:xfrm>
            </p:grpSpPr>
            <p:grpSp>
              <p:nvGrpSpPr>
                <p:cNvPr id="56" name="그룹 55">
                  <a:extLst>
                    <a:ext uri="{FF2B5EF4-FFF2-40B4-BE49-F238E27FC236}">
                      <a16:creationId xmlns:a16="http://schemas.microsoft.com/office/drawing/2014/main" id="{E6F3A7F3-901E-DE98-BD3A-969F482D6148}"/>
                    </a:ext>
                  </a:extLst>
                </p:cNvPr>
                <p:cNvGrpSpPr/>
                <p:nvPr/>
              </p:nvGrpSpPr>
              <p:grpSpPr>
                <a:xfrm>
                  <a:off x="2439751" y="3360276"/>
                  <a:ext cx="548060" cy="987404"/>
                  <a:chOff x="2428133" y="3198964"/>
                  <a:chExt cx="509031" cy="987404"/>
                </a:xfrm>
              </p:grpSpPr>
              <p:cxnSp>
                <p:nvCxnSpPr>
                  <p:cNvPr id="53" name="직선 화살표 연결선 52">
                    <a:extLst>
                      <a:ext uri="{FF2B5EF4-FFF2-40B4-BE49-F238E27FC236}">
                        <a16:creationId xmlns:a16="http://schemas.microsoft.com/office/drawing/2014/main" id="{1D62BE60-45DD-F1FD-0511-05D01E6AD5E2}"/>
                      </a:ext>
                    </a:extLst>
                  </p:cNvPr>
                  <p:cNvCxnSpPr>
                    <a:cxnSpLocks/>
                  </p:cNvCxnSpPr>
                  <p:nvPr/>
                </p:nvCxnSpPr>
                <p:spPr>
                  <a:xfrm>
                    <a:off x="2428133" y="3198964"/>
                    <a:ext cx="509031" cy="0"/>
                  </a:xfrm>
                  <a:prstGeom prst="straightConnector1">
                    <a:avLst/>
                  </a:prstGeom>
                  <a:solidFill>
                    <a:schemeClr val="bg1"/>
                  </a:solidFill>
                  <a:ln w="22225">
                    <a:solidFill>
                      <a:schemeClr val="bg1">
                        <a:lumMod val="75000"/>
                      </a:schemeClr>
                    </a:solidFill>
                    <a:prstDash val="sysDash"/>
                  </a:ln>
                  <a:effectLst/>
                </p:spPr>
                <p:style>
                  <a:lnRef idx="2">
                    <a:schemeClr val="accent1">
                      <a:shade val="15000"/>
                    </a:schemeClr>
                  </a:lnRef>
                  <a:fillRef idx="1">
                    <a:schemeClr val="accent1"/>
                  </a:fillRef>
                  <a:effectRef idx="0">
                    <a:schemeClr val="accent1"/>
                  </a:effectRef>
                  <a:fontRef idx="minor">
                    <a:schemeClr val="lt1"/>
                  </a:fontRef>
                </p:style>
              </p:cxnSp>
              <p:cxnSp>
                <p:nvCxnSpPr>
                  <p:cNvPr id="55" name="직선 화살표 연결선 54">
                    <a:extLst>
                      <a:ext uri="{FF2B5EF4-FFF2-40B4-BE49-F238E27FC236}">
                        <a16:creationId xmlns:a16="http://schemas.microsoft.com/office/drawing/2014/main" id="{487BFEA6-E38E-CD02-B006-5A04CF9E3496}"/>
                      </a:ext>
                    </a:extLst>
                  </p:cNvPr>
                  <p:cNvCxnSpPr>
                    <a:cxnSpLocks/>
                  </p:cNvCxnSpPr>
                  <p:nvPr/>
                </p:nvCxnSpPr>
                <p:spPr>
                  <a:xfrm>
                    <a:off x="2428133" y="4186368"/>
                    <a:ext cx="509031" cy="0"/>
                  </a:xfrm>
                  <a:prstGeom prst="straightConnector1">
                    <a:avLst/>
                  </a:prstGeom>
                  <a:solidFill>
                    <a:schemeClr val="bg1"/>
                  </a:solidFill>
                  <a:ln w="22225">
                    <a:solidFill>
                      <a:schemeClr val="bg1">
                        <a:lumMod val="75000"/>
                      </a:schemeClr>
                    </a:solidFill>
                    <a:prstDash val="sysDash"/>
                  </a:ln>
                  <a:effectLst/>
                </p:spPr>
                <p:style>
                  <a:lnRef idx="2">
                    <a:schemeClr val="accent1">
                      <a:shade val="15000"/>
                    </a:schemeClr>
                  </a:lnRef>
                  <a:fillRef idx="1">
                    <a:schemeClr val="accent1"/>
                  </a:fillRef>
                  <a:effectRef idx="0">
                    <a:schemeClr val="accent1"/>
                  </a:effectRef>
                  <a:fontRef idx="minor">
                    <a:schemeClr val="lt1"/>
                  </a:fontRef>
                </p:style>
              </p:cxnSp>
            </p:grpSp>
            <p:grpSp>
              <p:nvGrpSpPr>
                <p:cNvPr id="50" name="그룹 49">
                  <a:extLst>
                    <a:ext uri="{FF2B5EF4-FFF2-40B4-BE49-F238E27FC236}">
                      <a16:creationId xmlns:a16="http://schemas.microsoft.com/office/drawing/2014/main" id="{81FB1CAC-390A-0268-EB62-EF29FE9372C7}"/>
                    </a:ext>
                  </a:extLst>
                </p:cNvPr>
                <p:cNvGrpSpPr/>
                <p:nvPr/>
              </p:nvGrpSpPr>
              <p:grpSpPr>
                <a:xfrm>
                  <a:off x="2982575" y="2982812"/>
                  <a:ext cx="1780741" cy="1742332"/>
                  <a:chOff x="2982575" y="2982812"/>
                  <a:chExt cx="1780741" cy="1742332"/>
                </a:xfrm>
              </p:grpSpPr>
              <p:sp>
                <p:nvSpPr>
                  <p:cNvPr id="43" name="사각형: 둥근 모서리 42">
                    <a:extLst>
                      <a:ext uri="{FF2B5EF4-FFF2-40B4-BE49-F238E27FC236}">
                        <a16:creationId xmlns:a16="http://schemas.microsoft.com/office/drawing/2014/main" id="{C52D4D05-0B84-C38F-E84A-8E805DE5E076}"/>
                      </a:ext>
                    </a:extLst>
                  </p:cNvPr>
                  <p:cNvSpPr/>
                  <p:nvPr/>
                </p:nvSpPr>
                <p:spPr>
                  <a:xfrm>
                    <a:off x="2982575" y="2982812"/>
                    <a:ext cx="1780741" cy="1742332"/>
                  </a:xfrm>
                  <a:prstGeom prst="roundRect">
                    <a:avLst>
                      <a:gd name="adj" fmla="val 5221"/>
                    </a:avLst>
                  </a:prstGeom>
                  <a:solidFill>
                    <a:schemeClr val="bg1"/>
                  </a:solidFill>
                  <a:ln w="22225">
                    <a:solidFill>
                      <a:schemeClr val="bg1">
                        <a:lumMod val="75000"/>
                      </a:schemeClr>
                    </a:solidFill>
                    <a:prstDash val="sys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nvGrpSpPr>
                  <p:cNvPr id="42" name="그룹 41">
                    <a:extLst>
                      <a:ext uri="{FF2B5EF4-FFF2-40B4-BE49-F238E27FC236}">
                        <a16:creationId xmlns:a16="http://schemas.microsoft.com/office/drawing/2014/main" id="{4E0291D9-D069-9692-9B23-F8855DE83DFD}"/>
                      </a:ext>
                    </a:extLst>
                  </p:cNvPr>
                  <p:cNvGrpSpPr/>
                  <p:nvPr/>
                </p:nvGrpSpPr>
                <p:grpSpPr>
                  <a:xfrm>
                    <a:off x="3187661" y="3127229"/>
                    <a:ext cx="1370568" cy="1453498"/>
                    <a:chOff x="3185476" y="3077493"/>
                    <a:chExt cx="1370568" cy="1453498"/>
                  </a:xfrm>
                </p:grpSpPr>
                <p:sp>
                  <p:nvSpPr>
                    <p:cNvPr id="44" name="TextBox 43">
                      <a:extLst>
                        <a:ext uri="{FF2B5EF4-FFF2-40B4-BE49-F238E27FC236}">
                          <a16:creationId xmlns:a16="http://schemas.microsoft.com/office/drawing/2014/main" id="{AF55EB3A-0728-3437-A82A-F7FC6596F6A8}"/>
                        </a:ext>
                      </a:extLst>
                    </p:cNvPr>
                    <p:cNvSpPr txBox="1"/>
                    <p:nvPr/>
                  </p:nvSpPr>
                  <p:spPr>
                    <a:xfrm>
                      <a:off x="3357799" y="3077493"/>
                      <a:ext cx="1025922" cy="430887"/>
                    </a:xfrm>
                    <a:prstGeom prst="rect">
                      <a:avLst/>
                    </a:prstGeom>
                    <a:noFill/>
                  </p:spPr>
                  <p:txBody>
                    <a:bodyPr wrap="none" lIns="0" tIns="0" rIns="0" bIns="0" rtlCol="0" anchor="ctr">
                      <a:spAutoFit/>
                    </a:bodyPr>
                    <a:lstStyle>
                      <a:defPPr>
                        <a:defRPr lang="ko-KR"/>
                      </a:defPPr>
                      <a:lvl1pPr algn="ctr">
                        <a:defRPr sz="14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ko-KR" altLang="en-US" dirty="0"/>
                        <a:t>디지털 기술의</a:t>
                      </a:r>
                      <a:endParaRPr lang="en-US" altLang="ko-KR" dirty="0"/>
                    </a:p>
                    <a:p>
                      <a:r>
                        <a:rPr lang="ko-KR" altLang="en-US" dirty="0"/>
                        <a:t>활용 효과</a:t>
                      </a:r>
                      <a:endParaRPr lang="en-US" altLang="ko-KR" dirty="0"/>
                    </a:p>
                  </p:txBody>
                </p:sp>
                <p:sp>
                  <p:nvSpPr>
                    <p:cNvPr id="45" name="TextBox 44">
                      <a:extLst>
                        <a:ext uri="{FF2B5EF4-FFF2-40B4-BE49-F238E27FC236}">
                          <a16:creationId xmlns:a16="http://schemas.microsoft.com/office/drawing/2014/main" id="{00F59E76-C3AD-EF25-564D-D39A78BCC519}"/>
                        </a:ext>
                      </a:extLst>
                    </p:cNvPr>
                    <p:cNvSpPr txBox="1"/>
                    <p:nvPr/>
                  </p:nvSpPr>
                  <p:spPr>
                    <a:xfrm>
                      <a:off x="3413904" y="3697742"/>
                      <a:ext cx="913712"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참여 동기 형성</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6" name="TextBox 45">
                      <a:extLst>
                        <a:ext uri="{FF2B5EF4-FFF2-40B4-BE49-F238E27FC236}">
                          <a16:creationId xmlns:a16="http://schemas.microsoft.com/office/drawing/2014/main" id="{CE692A7F-EBFB-4446-E98C-AB33C75C0E2B}"/>
                        </a:ext>
                      </a:extLst>
                    </p:cNvPr>
                    <p:cNvSpPr txBox="1"/>
                    <p:nvPr/>
                  </p:nvSpPr>
                  <p:spPr>
                    <a:xfrm>
                      <a:off x="3274443" y="4022033"/>
                      <a:ext cx="1192635"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실시간 피드백 제공</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47" name="TextBox 46">
                      <a:extLst>
                        <a:ext uri="{FF2B5EF4-FFF2-40B4-BE49-F238E27FC236}">
                          <a16:creationId xmlns:a16="http://schemas.microsoft.com/office/drawing/2014/main" id="{7C07EF9C-9E61-BC9D-F5CA-E3D35063DEBF}"/>
                        </a:ext>
                      </a:extLst>
                    </p:cNvPr>
                    <p:cNvSpPr txBox="1"/>
                    <p:nvPr/>
                  </p:nvSpPr>
                  <p:spPr>
                    <a:xfrm>
                      <a:off x="3185476" y="4346325"/>
                      <a:ext cx="1370568"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체계적 학습 결과 관리</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nvGrpSpPr>
                <p:cNvPr id="51" name="그룹 50">
                  <a:extLst>
                    <a:ext uri="{FF2B5EF4-FFF2-40B4-BE49-F238E27FC236}">
                      <a16:creationId xmlns:a16="http://schemas.microsoft.com/office/drawing/2014/main" id="{1D50C938-9408-ECB1-B719-A06A46C52757}"/>
                    </a:ext>
                  </a:extLst>
                </p:cNvPr>
                <p:cNvGrpSpPr/>
                <p:nvPr/>
              </p:nvGrpSpPr>
              <p:grpSpPr>
                <a:xfrm>
                  <a:off x="664247" y="2982813"/>
                  <a:ext cx="1780741" cy="1742331"/>
                  <a:chOff x="664247" y="2982812"/>
                  <a:chExt cx="1780741" cy="1742331"/>
                </a:xfrm>
              </p:grpSpPr>
              <p:sp>
                <p:nvSpPr>
                  <p:cNvPr id="20" name="사각형: 둥근 모서리 19">
                    <a:extLst>
                      <a:ext uri="{FF2B5EF4-FFF2-40B4-BE49-F238E27FC236}">
                        <a16:creationId xmlns:a16="http://schemas.microsoft.com/office/drawing/2014/main" id="{3BFBE0FB-6CF2-F8D5-653E-39B81AFC4871}"/>
                      </a:ext>
                    </a:extLst>
                  </p:cNvPr>
                  <p:cNvSpPr/>
                  <p:nvPr/>
                </p:nvSpPr>
                <p:spPr>
                  <a:xfrm>
                    <a:off x="664247" y="2982812"/>
                    <a:ext cx="1780741" cy="1742331"/>
                  </a:xfrm>
                  <a:prstGeom prst="roundRect">
                    <a:avLst>
                      <a:gd name="adj" fmla="val 11052"/>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38" name="그룹 37">
                    <a:extLst>
                      <a:ext uri="{FF2B5EF4-FFF2-40B4-BE49-F238E27FC236}">
                        <a16:creationId xmlns:a16="http://schemas.microsoft.com/office/drawing/2014/main" id="{BC25ADFE-EB10-A177-E42B-179CA159FC59}"/>
                      </a:ext>
                    </a:extLst>
                  </p:cNvPr>
                  <p:cNvGrpSpPr/>
                  <p:nvPr/>
                </p:nvGrpSpPr>
                <p:grpSpPr>
                  <a:xfrm>
                    <a:off x="855708" y="3119299"/>
                    <a:ext cx="1397819" cy="1469357"/>
                    <a:chOff x="846250" y="3061634"/>
                    <a:chExt cx="1397819" cy="1469357"/>
                  </a:xfrm>
                </p:grpSpPr>
                <p:sp>
                  <p:nvSpPr>
                    <p:cNvPr id="24" name="TextBox 23">
                      <a:extLst>
                        <a:ext uri="{FF2B5EF4-FFF2-40B4-BE49-F238E27FC236}">
                          <a16:creationId xmlns:a16="http://schemas.microsoft.com/office/drawing/2014/main" id="{28193B8C-74D4-ADA5-4B35-70E27E64D199}"/>
                        </a:ext>
                      </a:extLst>
                    </p:cNvPr>
                    <p:cNvSpPr txBox="1"/>
                    <p:nvPr/>
                  </p:nvSpPr>
                  <p:spPr>
                    <a:xfrm>
                      <a:off x="846250" y="3061634"/>
                      <a:ext cx="139781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디지털 기술의 종류</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14" name="TextBox 13">
                      <a:extLst>
                        <a:ext uri="{FF2B5EF4-FFF2-40B4-BE49-F238E27FC236}">
                          <a16:creationId xmlns:a16="http://schemas.microsoft.com/office/drawing/2014/main" id="{BFE15E13-A8BD-440E-51FC-C178166AFE61}"/>
                        </a:ext>
                      </a:extLst>
                    </p:cNvPr>
                    <p:cNvSpPr txBox="1"/>
                    <p:nvPr/>
                  </p:nvSpPr>
                  <p:spPr>
                    <a:xfrm>
                      <a:off x="1177270" y="3450334"/>
                      <a:ext cx="735779"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디지털 도구</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5" name="TextBox 14">
                      <a:extLst>
                        <a:ext uri="{FF2B5EF4-FFF2-40B4-BE49-F238E27FC236}">
                          <a16:creationId xmlns:a16="http://schemas.microsoft.com/office/drawing/2014/main" id="{48ABE140-91DA-D661-B8DA-BF9DF1F68450}"/>
                        </a:ext>
                      </a:extLst>
                    </p:cNvPr>
                    <p:cNvSpPr txBox="1"/>
                    <p:nvPr/>
                  </p:nvSpPr>
                  <p:spPr>
                    <a:xfrm>
                      <a:off x="1405698" y="3748998"/>
                      <a:ext cx="278923"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매체</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6" name="TextBox 15">
                      <a:extLst>
                        <a:ext uri="{FF2B5EF4-FFF2-40B4-BE49-F238E27FC236}">
                          <a16:creationId xmlns:a16="http://schemas.microsoft.com/office/drawing/2014/main" id="{ED7D4B90-A306-120E-C7A2-295FF3791F8B}"/>
                        </a:ext>
                      </a:extLst>
                    </p:cNvPr>
                    <p:cNvSpPr txBox="1"/>
                    <p:nvPr/>
                  </p:nvSpPr>
                  <p:spPr>
                    <a:xfrm>
                      <a:off x="1177270" y="4047662"/>
                      <a:ext cx="735779"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소프트웨어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19" name="TextBox 18">
                      <a:extLst>
                        <a:ext uri="{FF2B5EF4-FFF2-40B4-BE49-F238E27FC236}">
                          <a16:creationId xmlns:a16="http://schemas.microsoft.com/office/drawing/2014/main" id="{B93E287C-06C8-10B3-891E-5834329B4F2D}"/>
                        </a:ext>
                      </a:extLst>
                    </p:cNvPr>
                    <p:cNvSpPr txBox="1"/>
                    <p:nvPr/>
                  </p:nvSpPr>
                  <p:spPr>
                    <a:xfrm>
                      <a:off x="1138798" y="4346325"/>
                      <a:ext cx="812723"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영상 자료 등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grpSp>
        <p:grpSp>
          <p:nvGrpSpPr>
            <p:cNvPr id="73" name="그룹 72">
              <a:extLst>
                <a:ext uri="{FF2B5EF4-FFF2-40B4-BE49-F238E27FC236}">
                  <a16:creationId xmlns:a16="http://schemas.microsoft.com/office/drawing/2014/main" id="{9D72A98D-69AC-15BF-DC6E-EA0336DD7D80}"/>
                </a:ext>
              </a:extLst>
            </p:cNvPr>
            <p:cNvGrpSpPr/>
            <p:nvPr/>
          </p:nvGrpSpPr>
          <p:grpSpPr>
            <a:xfrm>
              <a:off x="6848755" y="2356650"/>
              <a:ext cx="1828407" cy="2687332"/>
              <a:chOff x="6882364" y="2364510"/>
              <a:chExt cx="1828407" cy="2687332"/>
            </a:xfrm>
          </p:grpSpPr>
          <p:sp>
            <p:nvSpPr>
              <p:cNvPr id="57" name="사각형: 둥근 모서리 56">
                <a:extLst>
                  <a:ext uri="{FF2B5EF4-FFF2-40B4-BE49-F238E27FC236}">
                    <a16:creationId xmlns:a16="http://schemas.microsoft.com/office/drawing/2014/main" id="{BB1F745A-1817-3D1F-F993-B0DDA6482ACA}"/>
                  </a:ext>
                </a:extLst>
              </p:cNvPr>
              <p:cNvSpPr/>
              <p:nvPr/>
            </p:nvSpPr>
            <p:spPr>
              <a:xfrm>
                <a:off x="6882364" y="2364510"/>
                <a:ext cx="1828407" cy="2687332"/>
              </a:xfrm>
              <a:prstGeom prst="roundRect">
                <a:avLst>
                  <a:gd name="adj" fmla="val 5987"/>
                </a:avLst>
              </a:prstGeom>
              <a:gradFill>
                <a:gsLst>
                  <a:gs pos="0">
                    <a:srgbClr val="0F958E"/>
                  </a:gs>
                  <a:gs pos="100000">
                    <a:srgbClr val="276FB5"/>
                  </a:gs>
                </a:gsLst>
                <a:lin ang="5400000" scaled="1"/>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나눔스퀘어" panose="020B0600000101010101" pitchFamily="50" charset="-127"/>
                  <a:ea typeface="나눔스퀘어" panose="020B0600000101010101" pitchFamily="50" charset="-127"/>
                </a:endParaRPr>
              </a:p>
            </p:txBody>
          </p:sp>
          <p:grpSp>
            <p:nvGrpSpPr>
              <p:cNvPr id="72" name="그룹 71">
                <a:extLst>
                  <a:ext uri="{FF2B5EF4-FFF2-40B4-BE49-F238E27FC236}">
                    <a16:creationId xmlns:a16="http://schemas.microsoft.com/office/drawing/2014/main" id="{CDF608E4-A33D-B7E8-4C9C-53D4C5F17E57}"/>
                  </a:ext>
                </a:extLst>
              </p:cNvPr>
              <p:cNvGrpSpPr/>
              <p:nvPr/>
            </p:nvGrpSpPr>
            <p:grpSpPr>
              <a:xfrm>
                <a:off x="6994264" y="3340779"/>
                <a:ext cx="1604606" cy="734794"/>
                <a:chOff x="6994270" y="3461957"/>
                <a:chExt cx="1604606" cy="734794"/>
              </a:xfrm>
            </p:grpSpPr>
            <p:sp>
              <p:nvSpPr>
                <p:cNvPr id="58" name="TextBox 57">
                  <a:extLst>
                    <a:ext uri="{FF2B5EF4-FFF2-40B4-BE49-F238E27FC236}">
                      <a16:creationId xmlns:a16="http://schemas.microsoft.com/office/drawing/2014/main" id="{E2A6CA82-A09F-E508-A5DA-2C94678B7004}"/>
                    </a:ext>
                  </a:extLst>
                </p:cNvPr>
                <p:cNvSpPr txBox="1"/>
                <p:nvPr/>
              </p:nvSpPr>
              <p:spPr>
                <a:xfrm>
                  <a:off x="7268384" y="3461957"/>
                  <a:ext cx="1056378" cy="492443"/>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체육수업 외</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 실천</a:t>
                  </a:r>
                  <a:endPar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71" name="TextBox 70">
                  <a:extLst>
                    <a:ext uri="{FF2B5EF4-FFF2-40B4-BE49-F238E27FC236}">
                      <a16:creationId xmlns:a16="http://schemas.microsoft.com/office/drawing/2014/main" id="{7C915AEF-FB8E-658C-8E1A-BFCAAD9F7A9A}"/>
                    </a:ext>
                  </a:extLst>
                </p:cNvPr>
                <p:cNvSpPr txBox="1"/>
                <p:nvPr/>
              </p:nvSpPr>
              <p:spPr>
                <a:xfrm>
                  <a:off x="6994270" y="4012085"/>
                  <a:ext cx="1604606" cy="184666"/>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정과 외</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가정 및 지역 사회</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p>
              </p:txBody>
            </p:sp>
          </p:grpSp>
        </p:grpSp>
      </p:grpSp>
    </p:spTree>
    <p:extLst>
      <p:ext uri="{BB962C8B-B14F-4D97-AF65-F5344CB8AC3E}">
        <p14:creationId xmlns:p14="http://schemas.microsoft.com/office/powerpoint/2010/main" val="304936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C72FC0A9-4097-8E33-368D-9B5C6A7554B2}"/>
              </a:ext>
            </a:extLst>
          </p:cNvPr>
          <p:cNvGrpSpPr/>
          <p:nvPr/>
        </p:nvGrpSpPr>
        <p:grpSpPr>
          <a:xfrm>
            <a:off x="230595" y="348573"/>
            <a:ext cx="2684121" cy="492443"/>
            <a:chOff x="230595" y="348573"/>
            <a:chExt cx="2684121" cy="492443"/>
          </a:xfrm>
        </p:grpSpPr>
        <p:sp>
          <p:nvSpPr>
            <p:cNvPr id="3" name="TextBox 2">
              <a:extLst>
                <a:ext uri="{FF2B5EF4-FFF2-40B4-BE49-F238E27FC236}">
                  <a16:creationId xmlns:a16="http://schemas.microsoft.com/office/drawing/2014/main" id="{11CABB29-56F4-6DAB-5769-35E5E1F2C16D}"/>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918A37C4-C701-D720-B2A7-A2962F58B02D}"/>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3BD36406-78FE-CF73-B88E-3B226B3ED00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C1A5FCCA-3BDF-E329-50F6-A13FFC9C02C7}"/>
              </a:ext>
            </a:extLst>
          </p:cNvPr>
          <p:cNvGrpSpPr/>
          <p:nvPr/>
        </p:nvGrpSpPr>
        <p:grpSpPr>
          <a:xfrm>
            <a:off x="468313" y="1268760"/>
            <a:ext cx="3608989" cy="279806"/>
            <a:chOff x="468312" y="1266631"/>
            <a:chExt cx="3608989" cy="279806"/>
          </a:xfrm>
        </p:grpSpPr>
        <p:sp>
          <p:nvSpPr>
            <p:cNvPr id="8" name="TextBox 7">
              <a:extLst>
                <a:ext uri="{FF2B5EF4-FFF2-40B4-BE49-F238E27FC236}">
                  <a16:creationId xmlns:a16="http://schemas.microsoft.com/office/drawing/2014/main" id="{E905AE29-C2D0-87E4-B3B9-503B78050FF4}"/>
                </a:ext>
              </a:extLst>
            </p:cNvPr>
            <p:cNvSpPr txBox="1"/>
            <p:nvPr/>
          </p:nvSpPr>
          <p:spPr>
            <a:xfrm>
              <a:off x="762291" y="1266631"/>
              <a:ext cx="3315010"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창의성과 인성 함양을 위한 통합적 교수</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a:t>
              </a:r>
            </a:p>
          </p:txBody>
        </p:sp>
        <p:grpSp>
          <p:nvGrpSpPr>
            <p:cNvPr id="9" name="그룹 8">
              <a:extLst>
                <a:ext uri="{FF2B5EF4-FFF2-40B4-BE49-F238E27FC236}">
                  <a16:creationId xmlns:a16="http://schemas.microsoft.com/office/drawing/2014/main" id="{522B95A8-74D6-EBE0-F46B-FFFCEC8C4BBD}"/>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665E9BC4-B7B5-75D5-F108-236D07FA2539}"/>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4932318D-3AAA-97BD-E9E9-2371E164358B}"/>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A640B5B8-ECAA-B78A-C41A-2023B2C4C185}"/>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8" name="TextBox 17">
            <a:extLst>
              <a:ext uri="{FF2B5EF4-FFF2-40B4-BE49-F238E27FC236}">
                <a16:creationId xmlns:a16="http://schemas.microsoft.com/office/drawing/2014/main" id="{86281261-B38F-9075-3617-12C03DDC3206}"/>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28" name="그룹 27">
            <a:extLst>
              <a:ext uri="{FF2B5EF4-FFF2-40B4-BE49-F238E27FC236}">
                <a16:creationId xmlns:a16="http://schemas.microsoft.com/office/drawing/2014/main" id="{91D1B1F6-6C4A-48DB-8445-05BAB7BA60F4}"/>
              </a:ext>
            </a:extLst>
          </p:cNvPr>
          <p:cNvGrpSpPr/>
          <p:nvPr/>
        </p:nvGrpSpPr>
        <p:grpSpPr>
          <a:xfrm>
            <a:off x="470642" y="1971227"/>
            <a:ext cx="8205046" cy="3544916"/>
            <a:chOff x="470642" y="1971227"/>
            <a:chExt cx="8205046" cy="3544916"/>
          </a:xfrm>
        </p:grpSpPr>
        <p:grpSp>
          <p:nvGrpSpPr>
            <p:cNvPr id="27" name="그룹 26">
              <a:extLst>
                <a:ext uri="{FF2B5EF4-FFF2-40B4-BE49-F238E27FC236}">
                  <a16:creationId xmlns:a16="http://schemas.microsoft.com/office/drawing/2014/main" id="{3B1AEBDC-11EE-E7F9-7A10-C7307E6F00DE}"/>
                </a:ext>
              </a:extLst>
            </p:cNvPr>
            <p:cNvGrpSpPr/>
            <p:nvPr/>
          </p:nvGrpSpPr>
          <p:grpSpPr>
            <a:xfrm>
              <a:off x="470642" y="2194317"/>
              <a:ext cx="1556278" cy="3098736"/>
              <a:chOff x="470642" y="2164081"/>
              <a:chExt cx="1556278" cy="3098736"/>
            </a:xfrm>
          </p:grpSpPr>
          <p:sp>
            <p:nvSpPr>
              <p:cNvPr id="17" name="사각형: 둥근 모서리 16">
                <a:extLst>
                  <a:ext uri="{FF2B5EF4-FFF2-40B4-BE49-F238E27FC236}">
                    <a16:creationId xmlns:a16="http://schemas.microsoft.com/office/drawing/2014/main" id="{CCAE8EEB-8319-13D3-5E7D-712EEBB27A80}"/>
                  </a:ext>
                </a:extLst>
              </p:cNvPr>
              <p:cNvSpPr/>
              <p:nvPr/>
            </p:nvSpPr>
            <p:spPr>
              <a:xfrm>
                <a:off x="470642" y="2164081"/>
                <a:ext cx="1556278" cy="3098736"/>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192B0D47-AB91-ED0C-1A34-4A34EC2A32AD}"/>
                  </a:ext>
                </a:extLst>
              </p:cNvPr>
              <p:cNvSpPr/>
              <p:nvPr/>
            </p:nvSpPr>
            <p:spPr>
              <a:xfrm>
                <a:off x="602378" y="2621281"/>
                <a:ext cx="1292806" cy="2468095"/>
              </a:xfrm>
              <a:prstGeom prst="roundRect">
                <a:avLst>
                  <a:gd name="adj" fmla="val 5987"/>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451FD798-DF72-DFC6-9A99-CB78B5B8497C}"/>
                  </a:ext>
                </a:extLst>
              </p:cNvPr>
              <p:cNvSpPr txBox="1"/>
              <p:nvPr/>
            </p:nvSpPr>
            <p:spPr>
              <a:xfrm>
                <a:off x="981079" y="2295447"/>
                <a:ext cx="53540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타 교과</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37" name="TextBox 36">
                <a:extLst>
                  <a:ext uri="{FF2B5EF4-FFF2-40B4-BE49-F238E27FC236}">
                    <a16:creationId xmlns:a16="http://schemas.microsoft.com/office/drawing/2014/main" id="{5E80A3E6-556A-3BCD-E598-D38C090622DA}"/>
                  </a:ext>
                </a:extLst>
              </p:cNvPr>
              <p:cNvSpPr txBox="1"/>
              <p:nvPr/>
            </p:nvSpPr>
            <p:spPr>
              <a:xfrm>
                <a:off x="1179050" y="4866532"/>
                <a:ext cx="139462" cy="184666"/>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p>
            </p:txBody>
          </p:sp>
          <p:grpSp>
            <p:nvGrpSpPr>
              <p:cNvPr id="6" name="그룹 5">
                <a:extLst>
                  <a:ext uri="{FF2B5EF4-FFF2-40B4-BE49-F238E27FC236}">
                    <a16:creationId xmlns:a16="http://schemas.microsoft.com/office/drawing/2014/main" id="{BB5487E4-621B-3126-A0B5-C6140D21B006}"/>
                  </a:ext>
                </a:extLst>
              </p:cNvPr>
              <p:cNvGrpSpPr/>
              <p:nvPr/>
            </p:nvGrpSpPr>
            <p:grpSpPr>
              <a:xfrm>
                <a:off x="696257" y="2704287"/>
                <a:ext cx="1117303" cy="2153463"/>
                <a:chOff x="696257" y="2704287"/>
                <a:chExt cx="1117303" cy="2081073"/>
              </a:xfrm>
            </p:grpSpPr>
            <p:grpSp>
              <p:nvGrpSpPr>
                <p:cNvPr id="47" name="그룹 46">
                  <a:extLst>
                    <a:ext uri="{FF2B5EF4-FFF2-40B4-BE49-F238E27FC236}">
                      <a16:creationId xmlns:a16="http://schemas.microsoft.com/office/drawing/2014/main" id="{C73EBAE0-B57F-C8A1-05EE-965B46C0DA56}"/>
                    </a:ext>
                  </a:extLst>
                </p:cNvPr>
                <p:cNvGrpSpPr/>
                <p:nvPr/>
              </p:nvGrpSpPr>
              <p:grpSpPr>
                <a:xfrm>
                  <a:off x="696257" y="2704287"/>
                  <a:ext cx="1117303" cy="373408"/>
                  <a:chOff x="696257" y="2704287"/>
                  <a:chExt cx="1117303" cy="373408"/>
                </a:xfrm>
              </p:grpSpPr>
              <p:sp>
                <p:nvSpPr>
                  <p:cNvPr id="31" name="사각형: 둥근 모서리 30">
                    <a:extLst>
                      <a:ext uri="{FF2B5EF4-FFF2-40B4-BE49-F238E27FC236}">
                        <a16:creationId xmlns:a16="http://schemas.microsoft.com/office/drawing/2014/main" id="{5A42D25A-725E-82DB-2D7F-DEBCAD2B4F6A}"/>
                      </a:ext>
                    </a:extLst>
                  </p:cNvPr>
                  <p:cNvSpPr/>
                  <p:nvPr/>
                </p:nvSpPr>
                <p:spPr>
                  <a:xfrm>
                    <a:off x="696257" y="2704287"/>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8" name="TextBox 37">
                    <a:extLst>
                      <a:ext uri="{FF2B5EF4-FFF2-40B4-BE49-F238E27FC236}">
                        <a16:creationId xmlns:a16="http://schemas.microsoft.com/office/drawing/2014/main" id="{43EE7EB6-3F55-D512-1B95-1D45BFCA5525}"/>
                      </a:ext>
                    </a:extLst>
                  </p:cNvPr>
                  <p:cNvSpPr txBox="1"/>
                  <p:nvPr/>
                </p:nvSpPr>
                <p:spPr>
                  <a:xfrm>
                    <a:off x="1120541" y="2806353"/>
                    <a:ext cx="25648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국어</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46" name="그룹 45">
                  <a:extLst>
                    <a:ext uri="{FF2B5EF4-FFF2-40B4-BE49-F238E27FC236}">
                      <a16:creationId xmlns:a16="http://schemas.microsoft.com/office/drawing/2014/main" id="{734D1A24-9827-1259-7D22-308CDF96D074}"/>
                    </a:ext>
                  </a:extLst>
                </p:cNvPr>
                <p:cNvGrpSpPr/>
                <p:nvPr/>
              </p:nvGrpSpPr>
              <p:grpSpPr>
                <a:xfrm>
                  <a:off x="696257" y="3131203"/>
                  <a:ext cx="1117303" cy="373408"/>
                  <a:chOff x="696257" y="3131203"/>
                  <a:chExt cx="1117303" cy="373408"/>
                </a:xfrm>
              </p:grpSpPr>
              <p:sp>
                <p:nvSpPr>
                  <p:cNvPr id="32" name="사각형: 둥근 모서리 31">
                    <a:extLst>
                      <a:ext uri="{FF2B5EF4-FFF2-40B4-BE49-F238E27FC236}">
                        <a16:creationId xmlns:a16="http://schemas.microsoft.com/office/drawing/2014/main" id="{DE2350DB-6E1D-50EA-2B06-E5480320A0BD}"/>
                      </a:ext>
                    </a:extLst>
                  </p:cNvPr>
                  <p:cNvSpPr/>
                  <p:nvPr/>
                </p:nvSpPr>
                <p:spPr>
                  <a:xfrm>
                    <a:off x="696257" y="3131203"/>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39" name="TextBox 38">
                    <a:extLst>
                      <a:ext uri="{FF2B5EF4-FFF2-40B4-BE49-F238E27FC236}">
                        <a16:creationId xmlns:a16="http://schemas.microsoft.com/office/drawing/2014/main" id="{8888A7A6-9758-316C-1954-8579F82227D3}"/>
                      </a:ext>
                    </a:extLst>
                  </p:cNvPr>
                  <p:cNvSpPr txBox="1"/>
                  <p:nvPr/>
                </p:nvSpPr>
                <p:spPr>
                  <a:xfrm>
                    <a:off x="1120541" y="3233269"/>
                    <a:ext cx="25648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수학</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45" name="그룹 44">
                  <a:extLst>
                    <a:ext uri="{FF2B5EF4-FFF2-40B4-BE49-F238E27FC236}">
                      <a16:creationId xmlns:a16="http://schemas.microsoft.com/office/drawing/2014/main" id="{1E6BE664-AFEA-AECC-E109-EAFA300912EE}"/>
                    </a:ext>
                  </a:extLst>
                </p:cNvPr>
                <p:cNvGrpSpPr/>
                <p:nvPr/>
              </p:nvGrpSpPr>
              <p:grpSpPr>
                <a:xfrm>
                  <a:off x="696257" y="3558119"/>
                  <a:ext cx="1117303" cy="373408"/>
                  <a:chOff x="696257" y="3558119"/>
                  <a:chExt cx="1117303" cy="373408"/>
                </a:xfrm>
              </p:grpSpPr>
              <p:sp>
                <p:nvSpPr>
                  <p:cNvPr id="33" name="사각형: 둥근 모서리 32">
                    <a:extLst>
                      <a:ext uri="{FF2B5EF4-FFF2-40B4-BE49-F238E27FC236}">
                        <a16:creationId xmlns:a16="http://schemas.microsoft.com/office/drawing/2014/main" id="{7359D816-A169-2E80-7BB0-226632ABD365}"/>
                      </a:ext>
                    </a:extLst>
                  </p:cNvPr>
                  <p:cNvSpPr/>
                  <p:nvPr/>
                </p:nvSpPr>
                <p:spPr>
                  <a:xfrm>
                    <a:off x="696257" y="3558119"/>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4E517669-1D42-14F4-5E13-0122802C1E3C}"/>
                      </a:ext>
                    </a:extLst>
                  </p:cNvPr>
                  <p:cNvSpPr txBox="1"/>
                  <p:nvPr/>
                </p:nvSpPr>
                <p:spPr>
                  <a:xfrm>
                    <a:off x="1120541" y="3660185"/>
                    <a:ext cx="25648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과학</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44" name="그룹 43">
                  <a:extLst>
                    <a:ext uri="{FF2B5EF4-FFF2-40B4-BE49-F238E27FC236}">
                      <a16:creationId xmlns:a16="http://schemas.microsoft.com/office/drawing/2014/main" id="{3CBF8FEC-240C-6406-EFFB-2C5DB71F46B7}"/>
                    </a:ext>
                  </a:extLst>
                </p:cNvPr>
                <p:cNvGrpSpPr/>
                <p:nvPr/>
              </p:nvGrpSpPr>
              <p:grpSpPr>
                <a:xfrm>
                  <a:off x="696257" y="3985036"/>
                  <a:ext cx="1117303" cy="373408"/>
                  <a:chOff x="696257" y="3985036"/>
                  <a:chExt cx="1117303" cy="373408"/>
                </a:xfrm>
              </p:grpSpPr>
              <p:sp>
                <p:nvSpPr>
                  <p:cNvPr id="34" name="사각형: 둥근 모서리 33">
                    <a:extLst>
                      <a:ext uri="{FF2B5EF4-FFF2-40B4-BE49-F238E27FC236}">
                        <a16:creationId xmlns:a16="http://schemas.microsoft.com/office/drawing/2014/main" id="{615B15EB-B03B-DD35-9FC1-545597993E24}"/>
                      </a:ext>
                    </a:extLst>
                  </p:cNvPr>
                  <p:cNvSpPr/>
                  <p:nvPr/>
                </p:nvSpPr>
                <p:spPr>
                  <a:xfrm>
                    <a:off x="696257" y="3985036"/>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41" name="TextBox 40">
                    <a:extLst>
                      <a:ext uri="{FF2B5EF4-FFF2-40B4-BE49-F238E27FC236}">
                        <a16:creationId xmlns:a16="http://schemas.microsoft.com/office/drawing/2014/main" id="{135B320D-52DE-FFFA-CEB3-D264CADD4EFD}"/>
                      </a:ext>
                    </a:extLst>
                  </p:cNvPr>
                  <p:cNvSpPr txBox="1"/>
                  <p:nvPr/>
                </p:nvSpPr>
                <p:spPr>
                  <a:xfrm>
                    <a:off x="1126953" y="4090949"/>
                    <a:ext cx="243656" cy="161583"/>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미술</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43" name="그룹 42">
                  <a:extLst>
                    <a:ext uri="{FF2B5EF4-FFF2-40B4-BE49-F238E27FC236}">
                      <a16:creationId xmlns:a16="http://schemas.microsoft.com/office/drawing/2014/main" id="{3E1EC2B2-DD08-2DE7-19E8-E9D876C331E1}"/>
                    </a:ext>
                  </a:extLst>
                </p:cNvPr>
                <p:cNvGrpSpPr/>
                <p:nvPr/>
              </p:nvGrpSpPr>
              <p:grpSpPr>
                <a:xfrm>
                  <a:off x="696257" y="4411952"/>
                  <a:ext cx="1117303" cy="373408"/>
                  <a:chOff x="696257" y="4411952"/>
                  <a:chExt cx="1117303" cy="373408"/>
                </a:xfrm>
              </p:grpSpPr>
              <p:sp>
                <p:nvSpPr>
                  <p:cNvPr id="35" name="사각형: 둥근 모서리 34">
                    <a:extLst>
                      <a:ext uri="{FF2B5EF4-FFF2-40B4-BE49-F238E27FC236}">
                        <a16:creationId xmlns:a16="http://schemas.microsoft.com/office/drawing/2014/main" id="{4CF7D72F-B71C-0D64-5CC4-BB469E27600C}"/>
                      </a:ext>
                    </a:extLst>
                  </p:cNvPr>
                  <p:cNvSpPr/>
                  <p:nvPr/>
                </p:nvSpPr>
                <p:spPr>
                  <a:xfrm>
                    <a:off x="696257" y="4411952"/>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233B638F-6EE9-20CA-BBF6-4CA3EBDEF035}"/>
                      </a:ext>
                    </a:extLst>
                  </p:cNvPr>
                  <p:cNvSpPr txBox="1"/>
                  <p:nvPr/>
                </p:nvSpPr>
                <p:spPr>
                  <a:xfrm>
                    <a:off x="1120541" y="4514018"/>
                    <a:ext cx="25648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음악</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grpSp>
          <p:nvGrpSpPr>
            <p:cNvPr id="16" name="그룹 15">
              <a:extLst>
                <a:ext uri="{FF2B5EF4-FFF2-40B4-BE49-F238E27FC236}">
                  <a16:creationId xmlns:a16="http://schemas.microsoft.com/office/drawing/2014/main" id="{A9BEB6A6-D403-D716-BDCD-B9E49823E632}"/>
                </a:ext>
              </a:extLst>
            </p:cNvPr>
            <p:cNvGrpSpPr/>
            <p:nvPr/>
          </p:nvGrpSpPr>
          <p:grpSpPr>
            <a:xfrm>
              <a:off x="7119410" y="2194317"/>
              <a:ext cx="1556278" cy="3098736"/>
              <a:chOff x="7119410" y="2164081"/>
              <a:chExt cx="1556278" cy="3098736"/>
            </a:xfrm>
          </p:grpSpPr>
          <p:sp>
            <p:nvSpPr>
              <p:cNvPr id="50" name="사각형: 둥근 모서리 49">
                <a:extLst>
                  <a:ext uri="{FF2B5EF4-FFF2-40B4-BE49-F238E27FC236}">
                    <a16:creationId xmlns:a16="http://schemas.microsoft.com/office/drawing/2014/main" id="{803AB3D5-DADA-DEE8-BA3D-9D303EBE905C}"/>
                  </a:ext>
                </a:extLst>
              </p:cNvPr>
              <p:cNvSpPr/>
              <p:nvPr/>
            </p:nvSpPr>
            <p:spPr>
              <a:xfrm>
                <a:off x="7119410" y="2164081"/>
                <a:ext cx="1556278" cy="3098736"/>
              </a:xfrm>
              <a:prstGeom prst="roundRect">
                <a:avLst>
                  <a:gd name="adj" fmla="val 5987"/>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1" name="사각형: 둥근 모서리 50">
                <a:extLst>
                  <a:ext uri="{FF2B5EF4-FFF2-40B4-BE49-F238E27FC236}">
                    <a16:creationId xmlns:a16="http://schemas.microsoft.com/office/drawing/2014/main" id="{12B197BC-079A-9893-92DB-E886BD68C730}"/>
                  </a:ext>
                </a:extLst>
              </p:cNvPr>
              <p:cNvSpPr/>
              <p:nvPr/>
            </p:nvSpPr>
            <p:spPr>
              <a:xfrm>
                <a:off x="7251146" y="2621281"/>
                <a:ext cx="1292806" cy="2468095"/>
              </a:xfrm>
              <a:prstGeom prst="roundRect">
                <a:avLst>
                  <a:gd name="adj" fmla="val 5987"/>
                </a:avLst>
              </a:prstGeom>
              <a:solidFill>
                <a:schemeClr val="bg1"/>
              </a:solidFill>
              <a:ln w="2540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52" name="TextBox 51">
                <a:extLst>
                  <a:ext uri="{FF2B5EF4-FFF2-40B4-BE49-F238E27FC236}">
                    <a16:creationId xmlns:a16="http://schemas.microsoft.com/office/drawing/2014/main" id="{7B9B2868-88A5-E4F2-337B-585ADFC30F95}"/>
                  </a:ext>
                </a:extLst>
              </p:cNvPr>
              <p:cNvSpPr txBox="1"/>
              <p:nvPr/>
            </p:nvSpPr>
            <p:spPr>
              <a:xfrm>
                <a:off x="7652289" y="2295447"/>
                <a:ext cx="490519" cy="215444"/>
              </a:xfrm>
              <a:prstGeom prst="rect">
                <a:avLst/>
              </a:prstGeom>
              <a:noFill/>
            </p:spPr>
            <p:txBody>
              <a:bodyPr wrap="none" lIns="0" tIns="0" rIns="0" bIns="0" rtlCol="0" anchor="ctr">
                <a:spAutoFit/>
              </a:bodyPr>
              <a:lstStyle/>
              <a:p>
                <a:pPr algn="ctr"/>
                <a:r>
                  <a:rPr lang="ko-KR" altLang="en-US" sz="14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범교과</a:t>
                </a:r>
                <a:endParaRPr lang="en-US" altLang="ko-KR"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sp>
            <p:nvSpPr>
              <p:cNvPr id="53" name="TextBox 52">
                <a:extLst>
                  <a:ext uri="{FF2B5EF4-FFF2-40B4-BE49-F238E27FC236}">
                    <a16:creationId xmlns:a16="http://schemas.microsoft.com/office/drawing/2014/main" id="{8B9A0B13-4BEC-B42C-AB23-5219B6A0EDD7}"/>
                  </a:ext>
                </a:extLst>
              </p:cNvPr>
              <p:cNvSpPr txBox="1"/>
              <p:nvPr/>
            </p:nvSpPr>
            <p:spPr>
              <a:xfrm>
                <a:off x="7827818" y="4866532"/>
                <a:ext cx="139462" cy="184666"/>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p>
            </p:txBody>
          </p:sp>
          <p:grpSp>
            <p:nvGrpSpPr>
              <p:cNvPr id="14" name="그룹 13">
                <a:extLst>
                  <a:ext uri="{FF2B5EF4-FFF2-40B4-BE49-F238E27FC236}">
                    <a16:creationId xmlns:a16="http://schemas.microsoft.com/office/drawing/2014/main" id="{844B2AC5-02BA-D826-4E0D-D94B0EBEE110}"/>
                  </a:ext>
                </a:extLst>
              </p:cNvPr>
              <p:cNvGrpSpPr/>
              <p:nvPr/>
            </p:nvGrpSpPr>
            <p:grpSpPr>
              <a:xfrm>
                <a:off x="7345025" y="2704287"/>
                <a:ext cx="1117303" cy="2153463"/>
                <a:chOff x="7345025" y="2704287"/>
                <a:chExt cx="1117303" cy="2081073"/>
              </a:xfrm>
            </p:grpSpPr>
            <p:grpSp>
              <p:nvGrpSpPr>
                <p:cNvPr id="54" name="그룹 53">
                  <a:extLst>
                    <a:ext uri="{FF2B5EF4-FFF2-40B4-BE49-F238E27FC236}">
                      <a16:creationId xmlns:a16="http://schemas.microsoft.com/office/drawing/2014/main" id="{0BB910F7-0A06-3D88-F4CF-FF47A715E9AC}"/>
                    </a:ext>
                  </a:extLst>
                </p:cNvPr>
                <p:cNvGrpSpPr/>
                <p:nvPr/>
              </p:nvGrpSpPr>
              <p:grpSpPr>
                <a:xfrm>
                  <a:off x="7345025" y="2704287"/>
                  <a:ext cx="1117303" cy="373408"/>
                  <a:chOff x="696257" y="2704287"/>
                  <a:chExt cx="1117303" cy="373408"/>
                </a:xfrm>
              </p:grpSpPr>
              <p:sp>
                <p:nvSpPr>
                  <p:cNvPr id="67" name="사각형: 둥근 모서리 66">
                    <a:extLst>
                      <a:ext uri="{FF2B5EF4-FFF2-40B4-BE49-F238E27FC236}">
                        <a16:creationId xmlns:a16="http://schemas.microsoft.com/office/drawing/2014/main" id="{7E6BF76C-639E-D8D3-05B5-9B69D99FF885}"/>
                      </a:ext>
                    </a:extLst>
                  </p:cNvPr>
                  <p:cNvSpPr/>
                  <p:nvPr/>
                </p:nvSpPr>
                <p:spPr>
                  <a:xfrm>
                    <a:off x="696257" y="2704287"/>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8" name="TextBox 67">
                    <a:extLst>
                      <a:ext uri="{FF2B5EF4-FFF2-40B4-BE49-F238E27FC236}">
                        <a16:creationId xmlns:a16="http://schemas.microsoft.com/office/drawing/2014/main" id="{276C1BA5-5BAC-4735-BBB6-C0852598D9A6}"/>
                      </a:ext>
                    </a:extLst>
                  </p:cNvPr>
                  <p:cNvSpPr txBox="1"/>
                  <p:nvPr/>
                </p:nvSpPr>
                <p:spPr>
                  <a:xfrm>
                    <a:off x="1126953" y="2810200"/>
                    <a:ext cx="243656" cy="161583"/>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인성</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55" name="그룹 54">
                  <a:extLst>
                    <a:ext uri="{FF2B5EF4-FFF2-40B4-BE49-F238E27FC236}">
                      <a16:creationId xmlns:a16="http://schemas.microsoft.com/office/drawing/2014/main" id="{CE06CABB-B742-72D1-B87F-82BF534A0A93}"/>
                    </a:ext>
                  </a:extLst>
                </p:cNvPr>
                <p:cNvGrpSpPr/>
                <p:nvPr/>
              </p:nvGrpSpPr>
              <p:grpSpPr>
                <a:xfrm>
                  <a:off x="7345025" y="3131203"/>
                  <a:ext cx="1117303" cy="373408"/>
                  <a:chOff x="696257" y="3131203"/>
                  <a:chExt cx="1117303" cy="373408"/>
                </a:xfrm>
              </p:grpSpPr>
              <p:sp>
                <p:nvSpPr>
                  <p:cNvPr id="65" name="사각형: 둥근 모서리 64">
                    <a:extLst>
                      <a:ext uri="{FF2B5EF4-FFF2-40B4-BE49-F238E27FC236}">
                        <a16:creationId xmlns:a16="http://schemas.microsoft.com/office/drawing/2014/main" id="{FBFC4AFA-E382-DB59-72EF-82BAA6F496F4}"/>
                      </a:ext>
                    </a:extLst>
                  </p:cNvPr>
                  <p:cNvSpPr/>
                  <p:nvPr/>
                </p:nvSpPr>
                <p:spPr>
                  <a:xfrm>
                    <a:off x="696257" y="3131203"/>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6" name="TextBox 65">
                    <a:extLst>
                      <a:ext uri="{FF2B5EF4-FFF2-40B4-BE49-F238E27FC236}">
                        <a16:creationId xmlns:a16="http://schemas.microsoft.com/office/drawing/2014/main" id="{80B3530F-A952-2491-05F9-0F5A2DF1A0C1}"/>
                      </a:ext>
                    </a:extLst>
                  </p:cNvPr>
                  <p:cNvSpPr txBox="1"/>
                  <p:nvPr/>
                </p:nvSpPr>
                <p:spPr>
                  <a:xfrm>
                    <a:off x="1005124" y="3237116"/>
                    <a:ext cx="487314" cy="161583"/>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민주시민</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56" name="그룹 55">
                  <a:extLst>
                    <a:ext uri="{FF2B5EF4-FFF2-40B4-BE49-F238E27FC236}">
                      <a16:creationId xmlns:a16="http://schemas.microsoft.com/office/drawing/2014/main" id="{7EBFEBE2-A23E-1B5E-2DE1-4CD85639EC14}"/>
                    </a:ext>
                  </a:extLst>
                </p:cNvPr>
                <p:cNvGrpSpPr/>
                <p:nvPr/>
              </p:nvGrpSpPr>
              <p:grpSpPr>
                <a:xfrm>
                  <a:off x="7345025" y="3558119"/>
                  <a:ext cx="1117303" cy="373408"/>
                  <a:chOff x="696257" y="3558119"/>
                  <a:chExt cx="1117303" cy="373408"/>
                </a:xfrm>
              </p:grpSpPr>
              <p:sp>
                <p:nvSpPr>
                  <p:cNvPr id="63" name="사각형: 둥근 모서리 62">
                    <a:extLst>
                      <a:ext uri="{FF2B5EF4-FFF2-40B4-BE49-F238E27FC236}">
                        <a16:creationId xmlns:a16="http://schemas.microsoft.com/office/drawing/2014/main" id="{F2939D2F-AC1F-664A-DF77-231E863B1B01}"/>
                      </a:ext>
                    </a:extLst>
                  </p:cNvPr>
                  <p:cNvSpPr/>
                  <p:nvPr/>
                </p:nvSpPr>
                <p:spPr>
                  <a:xfrm>
                    <a:off x="696257" y="3558119"/>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4" name="TextBox 63">
                    <a:extLst>
                      <a:ext uri="{FF2B5EF4-FFF2-40B4-BE49-F238E27FC236}">
                        <a16:creationId xmlns:a16="http://schemas.microsoft.com/office/drawing/2014/main" id="{B190FEEF-01E0-C467-EDC5-8C9EF3DA04AA}"/>
                      </a:ext>
                    </a:extLst>
                  </p:cNvPr>
                  <p:cNvSpPr txBox="1"/>
                  <p:nvPr/>
                </p:nvSpPr>
                <p:spPr>
                  <a:xfrm>
                    <a:off x="849633" y="3583241"/>
                    <a:ext cx="798295" cy="323165"/>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환경 지속 가능</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발전 교육</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57" name="그룹 56">
                  <a:extLst>
                    <a:ext uri="{FF2B5EF4-FFF2-40B4-BE49-F238E27FC236}">
                      <a16:creationId xmlns:a16="http://schemas.microsoft.com/office/drawing/2014/main" id="{38EA4C94-CD39-0A5D-F425-B2383118784F}"/>
                    </a:ext>
                  </a:extLst>
                </p:cNvPr>
                <p:cNvGrpSpPr/>
                <p:nvPr/>
              </p:nvGrpSpPr>
              <p:grpSpPr>
                <a:xfrm>
                  <a:off x="7345025" y="3985036"/>
                  <a:ext cx="1117303" cy="373408"/>
                  <a:chOff x="696257" y="3985036"/>
                  <a:chExt cx="1117303" cy="373408"/>
                </a:xfrm>
              </p:grpSpPr>
              <p:sp>
                <p:nvSpPr>
                  <p:cNvPr id="61" name="사각형: 둥근 모서리 60">
                    <a:extLst>
                      <a:ext uri="{FF2B5EF4-FFF2-40B4-BE49-F238E27FC236}">
                        <a16:creationId xmlns:a16="http://schemas.microsoft.com/office/drawing/2014/main" id="{84163DF6-730F-E307-7F8E-1BC16E696C8D}"/>
                      </a:ext>
                    </a:extLst>
                  </p:cNvPr>
                  <p:cNvSpPr/>
                  <p:nvPr/>
                </p:nvSpPr>
                <p:spPr>
                  <a:xfrm>
                    <a:off x="696257" y="3985036"/>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2" name="TextBox 61">
                    <a:extLst>
                      <a:ext uri="{FF2B5EF4-FFF2-40B4-BE49-F238E27FC236}">
                        <a16:creationId xmlns:a16="http://schemas.microsoft.com/office/drawing/2014/main" id="{3BA89ACD-7749-18DC-D0EC-F8A7569B3AD8}"/>
                      </a:ext>
                    </a:extLst>
                  </p:cNvPr>
                  <p:cNvSpPr txBox="1"/>
                  <p:nvPr/>
                </p:nvSpPr>
                <p:spPr>
                  <a:xfrm>
                    <a:off x="1066038" y="4090949"/>
                    <a:ext cx="365486" cy="161583"/>
                  </a:xfrm>
                  <a:prstGeom prst="rect">
                    <a:avLst/>
                  </a:prstGeom>
                  <a:noFill/>
                </p:spPr>
                <p:txBody>
                  <a:bodyPr wrap="none" lIns="0" tIns="0" rIns="0" bIns="0" rtlCol="0" anchor="ctr">
                    <a:spAutoFit/>
                  </a:bodyPr>
                  <a:lstStyle/>
                  <a:p>
                    <a:pPr algn="ctr"/>
                    <a:r>
                      <a:rPr lang="ko-KR" altLang="en-US" sz="10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다문화</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58" name="그룹 57">
                  <a:extLst>
                    <a:ext uri="{FF2B5EF4-FFF2-40B4-BE49-F238E27FC236}">
                      <a16:creationId xmlns:a16="http://schemas.microsoft.com/office/drawing/2014/main" id="{CBCA50F0-25B7-C4A1-332F-DC5BFC076EF9}"/>
                    </a:ext>
                  </a:extLst>
                </p:cNvPr>
                <p:cNvGrpSpPr/>
                <p:nvPr/>
              </p:nvGrpSpPr>
              <p:grpSpPr>
                <a:xfrm>
                  <a:off x="7345025" y="4411952"/>
                  <a:ext cx="1117303" cy="373408"/>
                  <a:chOff x="696257" y="4411952"/>
                  <a:chExt cx="1117303" cy="373408"/>
                </a:xfrm>
              </p:grpSpPr>
              <p:sp>
                <p:nvSpPr>
                  <p:cNvPr id="59" name="사각형: 둥근 모서리 58">
                    <a:extLst>
                      <a:ext uri="{FF2B5EF4-FFF2-40B4-BE49-F238E27FC236}">
                        <a16:creationId xmlns:a16="http://schemas.microsoft.com/office/drawing/2014/main" id="{4528E3AE-6F20-9F61-95F2-C0AF7709647A}"/>
                      </a:ext>
                    </a:extLst>
                  </p:cNvPr>
                  <p:cNvSpPr/>
                  <p:nvPr/>
                </p:nvSpPr>
                <p:spPr>
                  <a:xfrm>
                    <a:off x="696257" y="4411952"/>
                    <a:ext cx="1117303" cy="373408"/>
                  </a:xfrm>
                  <a:prstGeom prst="roundRect">
                    <a:avLst>
                      <a:gd name="adj" fmla="val 10228"/>
                    </a:avLst>
                  </a:prstGeom>
                  <a:solidFill>
                    <a:schemeClr val="tx1">
                      <a:alpha val="8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0" name="TextBox 59">
                    <a:extLst>
                      <a:ext uri="{FF2B5EF4-FFF2-40B4-BE49-F238E27FC236}">
                        <a16:creationId xmlns:a16="http://schemas.microsoft.com/office/drawing/2014/main" id="{70F88E54-4A0D-D023-3175-48AD854B67F5}"/>
                      </a:ext>
                    </a:extLst>
                  </p:cNvPr>
                  <p:cNvSpPr txBox="1"/>
                  <p:nvPr/>
                </p:nvSpPr>
                <p:spPr>
                  <a:xfrm>
                    <a:off x="1126953" y="4517865"/>
                    <a:ext cx="243656" cy="161583"/>
                  </a:xfrm>
                  <a:prstGeom prst="rect">
                    <a:avLst/>
                  </a:prstGeom>
                  <a:noFill/>
                </p:spPr>
                <p:txBody>
                  <a:bodyPr wrap="none" lIns="0" tIns="0" rIns="0" bIns="0" rtlCol="0" anchor="ctr">
                    <a:spAutoFit/>
                  </a:bodyPr>
                  <a:lstStyle/>
                  <a:p>
                    <a:pPr algn="ctr"/>
                    <a:r>
                      <a:rPr lang="ko-KR" altLang="en-US" sz="105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인권</a:t>
                    </a:r>
                    <a:endParaRPr lang="en-US" altLang="ko-KR" sz="10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sp>
          <p:nvSpPr>
            <p:cNvPr id="77" name="화살표: 아래쪽 76">
              <a:extLst>
                <a:ext uri="{FF2B5EF4-FFF2-40B4-BE49-F238E27FC236}">
                  <a16:creationId xmlns:a16="http://schemas.microsoft.com/office/drawing/2014/main" id="{5A6BA1AE-44C3-D202-645C-9ECDA1EEB448}"/>
                </a:ext>
              </a:extLst>
            </p:cNvPr>
            <p:cNvSpPr/>
            <p:nvPr/>
          </p:nvSpPr>
          <p:spPr>
            <a:xfrm rot="16200000">
              <a:off x="2067836" y="3389354"/>
              <a:ext cx="649688" cy="708663"/>
            </a:xfrm>
            <a:prstGeom prst="downArrow">
              <a:avLst>
                <a:gd name="adj1" fmla="val 71696"/>
                <a:gd name="adj2" fmla="val 42963"/>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8" name="화살표: 아래쪽 77">
              <a:extLst>
                <a:ext uri="{FF2B5EF4-FFF2-40B4-BE49-F238E27FC236}">
                  <a16:creationId xmlns:a16="http://schemas.microsoft.com/office/drawing/2014/main" id="{9FB6F745-E1AA-3561-AF09-1E78FEDF6855}"/>
                </a:ext>
              </a:extLst>
            </p:cNvPr>
            <p:cNvSpPr/>
            <p:nvPr/>
          </p:nvSpPr>
          <p:spPr>
            <a:xfrm rot="5400000" flipH="1">
              <a:off x="6426477" y="3389354"/>
              <a:ext cx="649688" cy="708663"/>
            </a:xfrm>
            <a:prstGeom prst="downArrow">
              <a:avLst>
                <a:gd name="adj1" fmla="val 71696"/>
                <a:gd name="adj2" fmla="val 42963"/>
              </a:avLst>
            </a:prstGeom>
            <a:gradFill>
              <a:gsLst>
                <a:gs pos="10000">
                  <a:srgbClr val="91CFCC">
                    <a:alpha val="0"/>
                  </a:srgbClr>
                </a:gs>
                <a:gs pos="74000">
                  <a:srgbClr val="91CFC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143" name="그룹 142">
              <a:extLst>
                <a:ext uri="{FF2B5EF4-FFF2-40B4-BE49-F238E27FC236}">
                  <a16:creationId xmlns:a16="http://schemas.microsoft.com/office/drawing/2014/main" id="{16BACF09-9AB3-0D2A-71E6-F3C03C6E35E6}"/>
                </a:ext>
              </a:extLst>
            </p:cNvPr>
            <p:cNvGrpSpPr/>
            <p:nvPr/>
          </p:nvGrpSpPr>
          <p:grpSpPr>
            <a:xfrm>
              <a:off x="2799542" y="1971227"/>
              <a:ext cx="3544916" cy="3544916"/>
              <a:chOff x="2799542" y="1971227"/>
              <a:chExt cx="3544916" cy="3544916"/>
            </a:xfrm>
          </p:grpSpPr>
          <p:sp>
            <p:nvSpPr>
              <p:cNvPr id="13" name="타원 12">
                <a:extLst>
                  <a:ext uri="{FF2B5EF4-FFF2-40B4-BE49-F238E27FC236}">
                    <a16:creationId xmlns:a16="http://schemas.microsoft.com/office/drawing/2014/main" id="{2A73F276-665F-CB52-31A1-DCE26ABF50A2}"/>
                  </a:ext>
                </a:extLst>
              </p:cNvPr>
              <p:cNvSpPr/>
              <p:nvPr/>
            </p:nvSpPr>
            <p:spPr>
              <a:xfrm>
                <a:off x="2799542" y="1971227"/>
                <a:ext cx="3544916" cy="3544916"/>
              </a:xfrm>
              <a:prstGeom prst="ellipse">
                <a:avLst/>
              </a:prstGeom>
              <a:gradFill>
                <a:gsLst>
                  <a:gs pos="0">
                    <a:srgbClr val="0F958E"/>
                  </a:gs>
                  <a:gs pos="100000">
                    <a:srgbClr val="276DB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5ACACDE4-6087-DF9A-BEFB-5044426439E4}"/>
                  </a:ext>
                </a:extLst>
              </p:cNvPr>
              <p:cNvSpPr txBox="1"/>
              <p:nvPr/>
            </p:nvSpPr>
            <p:spPr>
              <a:xfrm>
                <a:off x="4129571" y="2175163"/>
                <a:ext cx="884858"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간접체험활동</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nvGrpSpPr>
              <p:cNvPr id="23" name="그룹 22">
                <a:extLst>
                  <a:ext uri="{FF2B5EF4-FFF2-40B4-BE49-F238E27FC236}">
                    <a16:creationId xmlns:a16="http://schemas.microsoft.com/office/drawing/2014/main" id="{479303E0-9DC5-6329-DA8C-1904ABF91F2C}"/>
                  </a:ext>
                </a:extLst>
              </p:cNvPr>
              <p:cNvGrpSpPr/>
              <p:nvPr/>
            </p:nvGrpSpPr>
            <p:grpSpPr>
              <a:xfrm>
                <a:off x="3124230" y="2947545"/>
                <a:ext cx="2895540" cy="176897"/>
                <a:chOff x="3315999" y="2655445"/>
                <a:chExt cx="2895540" cy="176897"/>
              </a:xfrm>
            </p:grpSpPr>
            <p:sp>
              <p:nvSpPr>
                <p:cNvPr id="21" name="TextBox 20">
                  <a:extLst>
                    <a:ext uri="{FF2B5EF4-FFF2-40B4-BE49-F238E27FC236}">
                      <a16:creationId xmlns:a16="http://schemas.microsoft.com/office/drawing/2014/main" id="{B5CB48A6-5CEF-5615-C736-F6F61D0BBD49}"/>
                    </a:ext>
                  </a:extLst>
                </p:cNvPr>
                <p:cNvSpPr txBox="1"/>
                <p:nvPr/>
              </p:nvSpPr>
              <p:spPr>
                <a:xfrm>
                  <a:off x="5955059" y="2655445"/>
                  <a:ext cx="256480"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쓰기</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sp>
              <p:nvSpPr>
                <p:cNvPr id="22" name="TextBox 21">
                  <a:extLst>
                    <a:ext uri="{FF2B5EF4-FFF2-40B4-BE49-F238E27FC236}">
                      <a16:creationId xmlns:a16="http://schemas.microsoft.com/office/drawing/2014/main" id="{DADB1618-4312-EF6A-9841-50271326B2DD}"/>
                    </a:ext>
                  </a:extLst>
                </p:cNvPr>
                <p:cNvSpPr txBox="1"/>
                <p:nvPr/>
              </p:nvSpPr>
              <p:spPr>
                <a:xfrm>
                  <a:off x="3315999" y="2663065"/>
                  <a:ext cx="256480"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읽기</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grpSp>
            <p:nvGrpSpPr>
              <p:cNvPr id="24" name="그룹 23">
                <a:extLst>
                  <a:ext uri="{FF2B5EF4-FFF2-40B4-BE49-F238E27FC236}">
                    <a16:creationId xmlns:a16="http://schemas.microsoft.com/office/drawing/2014/main" id="{FF30FEB2-4415-218E-7BFC-E90C7B37F0E4}"/>
                  </a:ext>
                </a:extLst>
              </p:cNvPr>
              <p:cNvGrpSpPr/>
              <p:nvPr/>
            </p:nvGrpSpPr>
            <p:grpSpPr>
              <a:xfrm>
                <a:off x="3219480" y="4369127"/>
                <a:ext cx="2717740" cy="338554"/>
                <a:chOff x="3293139" y="2555567"/>
                <a:chExt cx="2717740" cy="338554"/>
              </a:xfrm>
            </p:grpSpPr>
            <p:sp>
              <p:nvSpPr>
                <p:cNvPr id="25" name="TextBox 24">
                  <a:extLst>
                    <a:ext uri="{FF2B5EF4-FFF2-40B4-BE49-F238E27FC236}">
                      <a16:creationId xmlns:a16="http://schemas.microsoft.com/office/drawing/2014/main" id="{3CF1937C-3F75-F3C7-6D8F-B82488D39BDB}"/>
                    </a:ext>
                  </a:extLst>
                </p:cNvPr>
                <p:cNvSpPr txBox="1"/>
                <p:nvPr/>
              </p:nvSpPr>
              <p:spPr>
                <a:xfrm>
                  <a:off x="5754399" y="2555567"/>
                  <a:ext cx="256480" cy="33855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조사</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하기</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sp>
              <p:nvSpPr>
                <p:cNvPr id="26" name="TextBox 25">
                  <a:extLst>
                    <a:ext uri="{FF2B5EF4-FFF2-40B4-BE49-F238E27FC236}">
                      <a16:creationId xmlns:a16="http://schemas.microsoft.com/office/drawing/2014/main" id="{7FF8A03B-58C0-7332-9324-0D18A9E3B48A}"/>
                    </a:ext>
                  </a:extLst>
                </p:cNvPr>
                <p:cNvSpPr txBox="1"/>
                <p:nvPr/>
              </p:nvSpPr>
              <p:spPr>
                <a:xfrm>
                  <a:off x="3293139" y="2555567"/>
                  <a:ext cx="256480" cy="33855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감상</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a:p>
                  <a:pPr algn="ctr"/>
                  <a:r>
                    <a:rPr lang="ko-KR" altLang="en-US"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rPr>
                    <a:t>하기</a:t>
                  </a:r>
                  <a:endParaRPr lang="en-US" altLang="ko-KR" sz="1100" dirty="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endParaRPr>
                </a:p>
              </p:txBody>
            </p:sp>
          </p:grpSp>
          <p:sp>
            <p:nvSpPr>
              <p:cNvPr id="141" name="자유형: 도형 140">
                <a:extLst>
                  <a:ext uri="{FF2B5EF4-FFF2-40B4-BE49-F238E27FC236}">
                    <a16:creationId xmlns:a16="http://schemas.microsoft.com/office/drawing/2014/main" id="{A9079494-9AB8-67B6-A0C9-F6AB64F7EB0F}"/>
                  </a:ext>
                </a:extLst>
              </p:cNvPr>
              <p:cNvSpPr/>
              <p:nvPr/>
            </p:nvSpPr>
            <p:spPr>
              <a:xfrm>
                <a:off x="3448302" y="2619987"/>
                <a:ext cx="2247394" cy="2247394"/>
              </a:xfrm>
              <a:custGeom>
                <a:avLst/>
                <a:gdLst>
                  <a:gd name="connsiteX0" fmla="*/ 1123697 w 2247394"/>
                  <a:gd name="connsiteY0" fmla="*/ 0 h 2247394"/>
                  <a:gd name="connsiteX1" fmla="*/ 1838473 w 2247394"/>
                  <a:gd name="connsiteY1" fmla="*/ 256598 h 2247394"/>
                  <a:gd name="connsiteX2" fmla="*/ 1864312 w 2247394"/>
                  <a:gd name="connsiteY2" fmla="*/ 280081 h 2247394"/>
                  <a:gd name="connsiteX3" fmla="*/ 1862123 w 2247394"/>
                  <a:gd name="connsiteY3" fmla="*/ 282220 h 2247394"/>
                  <a:gd name="connsiteX4" fmla="*/ 1818222 w 2247394"/>
                  <a:gd name="connsiteY4" fmla="*/ 437590 h 2247394"/>
                  <a:gd name="connsiteX5" fmla="*/ 1824330 w 2247394"/>
                  <a:gd name="connsiteY5" fmla="*/ 461004 h 2247394"/>
                  <a:gd name="connsiteX6" fmla="*/ 1841254 w 2247394"/>
                  <a:gd name="connsiteY6" fmla="*/ 468003 h 2247394"/>
                  <a:gd name="connsiteX7" fmla="*/ 1847744 w 2247394"/>
                  <a:gd name="connsiteY7" fmla="*/ 467112 h 2247394"/>
                  <a:gd name="connsiteX8" fmla="*/ 2001768 w 2247394"/>
                  <a:gd name="connsiteY8" fmla="*/ 423593 h 2247394"/>
                  <a:gd name="connsiteX9" fmla="*/ 2055485 w 2247394"/>
                  <a:gd name="connsiteY9" fmla="*/ 495427 h 2247394"/>
                  <a:gd name="connsiteX10" fmla="*/ 2247394 w 2247394"/>
                  <a:gd name="connsiteY10" fmla="*/ 1123697 h 2247394"/>
                  <a:gd name="connsiteX11" fmla="*/ 2055485 w 2247394"/>
                  <a:gd name="connsiteY11" fmla="*/ 1751967 h 2247394"/>
                  <a:gd name="connsiteX12" fmla="*/ 2001689 w 2247394"/>
                  <a:gd name="connsiteY12" fmla="*/ 1823907 h 2247394"/>
                  <a:gd name="connsiteX13" fmla="*/ 1847873 w 2247394"/>
                  <a:gd name="connsiteY13" fmla="*/ 1780445 h 2247394"/>
                  <a:gd name="connsiteX14" fmla="*/ 1824459 w 2247394"/>
                  <a:gd name="connsiteY14" fmla="*/ 1786553 h 2247394"/>
                  <a:gd name="connsiteX15" fmla="*/ 1818351 w 2247394"/>
                  <a:gd name="connsiteY15" fmla="*/ 1809967 h 2247394"/>
                  <a:gd name="connsiteX16" fmla="*/ 1862252 w 2247394"/>
                  <a:gd name="connsiteY16" fmla="*/ 1965337 h 2247394"/>
                  <a:gd name="connsiteX17" fmla="*/ 1864292 w 2247394"/>
                  <a:gd name="connsiteY17" fmla="*/ 1967331 h 2247394"/>
                  <a:gd name="connsiteX18" fmla="*/ 1838473 w 2247394"/>
                  <a:gd name="connsiteY18" fmla="*/ 1990797 h 2247394"/>
                  <a:gd name="connsiteX19" fmla="*/ 1123697 w 2247394"/>
                  <a:gd name="connsiteY19" fmla="*/ 2247394 h 2247394"/>
                  <a:gd name="connsiteX20" fmla="*/ 408921 w 2247394"/>
                  <a:gd name="connsiteY20" fmla="*/ 1990797 h 2247394"/>
                  <a:gd name="connsiteX21" fmla="*/ 383172 w 2247394"/>
                  <a:gd name="connsiteY21" fmla="*/ 1967394 h 2247394"/>
                  <a:gd name="connsiteX22" fmla="*/ 385276 w 2247394"/>
                  <a:gd name="connsiteY22" fmla="*/ 1965337 h 2247394"/>
                  <a:gd name="connsiteX23" fmla="*/ 429177 w 2247394"/>
                  <a:gd name="connsiteY23" fmla="*/ 1809967 h 2247394"/>
                  <a:gd name="connsiteX24" fmla="*/ 423069 w 2247394"/>
                  <a:gd name="connsiteY24" fmla="*/ 1786553 h 2247394"/>
                  <a:gd name="connsiteX25" fmla="*/ 399783 w 2247394"/>
                  <a:gd name="connsiteY25" fmla="*/ 1780445 h 2247394"/>
                  <a:gd name="connsiteX26" fmla="*/ 399783 w 2247394"/>
                  <a:gd name="connsiteY26" fmla="*/ 1780318 h 2247394"/>
                  <a:gd name="connsiteX27" fmla="*/ 245673 w 2247394"/>
                  <a:gd name="connsiteY27" fmla="*/ 1823863 h 2247394"/>
                  <a:gd name="connsiteX28" fmla="*/ 191910 w 2247394"/>
                  <a:gd name="connsiteY28" fmla="*/ 1751967 h 2247394"/>
                  <a:gd name="connsiteX29" fmla="*/ 0 w 2247394"/>
                  <a:gd name="connsiteY29" fmla="*/ 1123697 h 2247394"/>
                  <a:gd name="connsiteX30" fmla="*/ 191910 w 2247394"/>
                  <a:gd name="connsiteY30" fmla="*/ 495427 h 2247394"/>
                  <a:gd name="connsiteX31" fmla="*/ 245706 w 2247394"/>
                  <a:gd name="connsiteY31" fmla="*/ 423487 h 2247394"/>
                  <a:gd name="connsiteX32" fmla="*/ 399655 w 2247394"/>
                  <a:gd name="connsiteY32" fmla="*/ 466987 h 2247394"/>
                  <a:gd name="connsiteX33" fmla="*/ 406145 w 2247394"/>
                  <a:gd name="connsiteY33" fmla="*/ 467877 h 2247394"/>
                  <a:gd name="connsiteX34" fmla="*/ 423069 w 2247394"/>
                  <a:gd name="connsiteY34" fmla="*/ 460879 h 2247394"/>
                  <a:gd name="connsiteX35" fmla="*/ 429177 w 2247394"/>
                  <a:gd name="connsiteY35" fmla="*/ 437466 h 2247394"/>
                  <a:gd name="connsiteX36" fmla="*/ 385276 w 2247394"/>
                  <a:gd name="connsiteY36" fmla="*/ 282094 h 2247394"/>
                  <a:gd name="connsiteX37" fmla="*/ 385276 w 2247394"/>
                  <a:gd name="connsiteY37" fmla="*/ 282222 h 2247394"/>
                  <a:gd name="connsiteX38" fmla="*/ 383085 w 2247394"/>
                  <a:gd name="connsiteY38" fmla="*/ 280080 h 2247394"/>
                  <a:gd name="connsiteX39" fmla="*/ 408921 w 2247394"/>
                  <a:gd name="connsiteY39" fmla="*/ 256598 h 2247394"/>
                  <a:gd name="connsiteX40" fmla="*/ 1123697 w 2247394"/>
                  <a:gd name="connsiteY40" fmla="*/ 0 h 224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247394" h="2247394">
                    <a:moveTo>
                      <a:pt x="1123697" y="0"/>
                    </a:moveTo>
                    <a:cubicBezTo>
                      <a:pt x="1395210" y="0"/>
                      <a:pt x="1644232" y="96296"/>
                      <a:pt x="1838473" y="256598"/>
                    </a:cubicBezTo>
                    <a:lnTo>
                      <a:pt x="1864312" y="280081"/>
                    </a:lnTo>
                    <a:lnTo>
                      <a:pt x="1862123" y="282220"/>
                    </a:lnTo>
                    <a:lnTo>
                      <a:pt x="1818222" y="437590"/>
                    </a:lnTo>
                    <a:cubicBezTo>
                      <a:pt x="1815932" y="445863"/>
                      <a:pt x="1818222" y="454896"/>
                      <a:pt x="1824330" y="461004"/>
                    </a:cubicBezTo>
                    <a:cubicBezTo>
                      <a:pt x="1828911" y="465585"/>
                      <a:pt x="1835019" y="468003"/>
                      <a:pt x="1841254" y="468003"/>
                    </a:cubicBezTo>
                    <a:cubicBezTo>
                      <a:pt x="1843418" y="468003"/>
                      <a:pt x="1845581" y="467749"/>
                      <a:pt x="1847744" y="467112"/>
                    </a:cubicBezTo>
                    <a:lnTo>
                      <a:pt x="2001768" y="423593"/>
                    </a:lnTo>
                    <a:lnTo>
                      <a:pt x="2055485" y="495427"/>
                    </a:lnTo>
                    <a:cubicBezTo>
                      <a:pt x="2176646" y="674771"/>
                      <a:pt x="2247394" y="890972"/>
                      <a:pt x="2247394" y="1123697"/>
                    </a:cubicBezTo>
                    <a:cubicBezTo>
                      <a:pt x="2247394" y="1356422"/>
                      <a:pt x="2176646" y="1572624"/>
                      <a:pt x="2055485" y="1751967"/>
                    </a:cubicBezTo>
                    <a:lnTo>
                      <a:pt x="2001689" y="1823907"/>
                    </a:lnTo>
                    <a:lnTo>
                      <a:pt x="1847873" y="1780445"/>
                    </a:lnTo>
                    <a:cubicBezTo>
                      <a:pt x="1839602" y="1778155"/>
                      <a:pt x="1830567" y="1780445"/>
                      <a:pt x="1824459" y="1786553"/>
                    </a:cubicBezTo>
                    <a:cubicBezTo>
                      <a:pt x="1818351" y="1792661"/>
                      <a:pt x="1816061" y="1801569"/>
                      <a:pt x="1818351" y="1809967"/>
                    </a:cubicBezTo>
                    <a:lnTo>
                      <a:pt x="1862252" y="1965337"/>
                    </a:lnTo>
                    <a:lnTo>
                      <a:pt x="1864292" y="1967331"/>
                    </a:lnTo>
                    <a:lnTo>
                      <a:pt x="1838473" y="1990797"/>
                    </a:lnTo>
                    <a:cubicBezTo>
                      <a:pt x="1644232" y="2151099"/>
                      <a:pt x="1395210" y="2247394"/>
                      <a:pt x="1123697" y="2247394"/>
                    </a:cubicBezTo>
                    <a:cubicBezTo>
                      <a:pt x="852184" y="2247394"/>
                      <a:pt x="603162" y="2151099"/>
                      <a:pt x="408921" y="1990797"/>
                    </a:cubicBezTo>
                    <a:lnTo>
                      <a:pt x="383172" y="1967394"/>
                    </a:lnTo>
                    <a:lnTo>
                      <a:pt x="385276" y="1965337"/>
                    </a:lnTo>
                    <a:lnTo>
                      <a:pt x="429177" y="1809967"/>
                    </a:lnTo>
                    <a:cubicBezTo>
                      <a:pt x="431468" y="1801696"/>
                      <a:pt x="429177" y="1792661"/>
                      <a:pt x="423069" y="1786553"/>
                    </a:cubicBezTo>
                    <a:cubicBezTo>
                      <a:pt x="416961" y="1780445"/>
                      <a:pt x="408054" y="1778155"/>
                      <a:pt x="399783" y="1780445"/>
                    </a:cubicBezTo>
                    <a:lnTo>
                      <a:pt x="399783" y="1780318"/>
                    </a:lnTo>
                    <a:lnTo>
                      <a:pt x="245673" y="1823863"/>
                    </a:lnTo>
                    <a:lnTo>
                      <a:pt x="191910" y="1751967"/>
                    </a:lnTo>
                    <a:cubicBezTo>
                      <a:pt x="70748" y="1572624"/>
                      <a:pt x="0" y="1356422"/>
                      <a:pt x="0" y="1123697"/>
                    </a:cubicBezTo>
                    <a:cubicBezTo>
                      <a:pt x="0" y="890972"/>
                      <a:pt x="70748" y="674771"/>
                      <a:pt x="191910" y="495427"/>
                    </a:cubicBezTo>
                    <a:lnTo>
                      <a:pt x="245706" y="423487"/>
                    </a:lnTo>
                    <a:lnTo>
                      <a:pt x="399655" y="466987"/>
                    </a:lnTo>
                    <a:cubicBezTo>
                      <a:pt x="401818" y="467623"/>
                      <a:pt x="403982" y="467877"/>
                      <a:pt x="406145" y="467877"/>
                    </a:cubicBezTo>
                    <a:cubicBezTo>
                      <a:pt x="412380" y="467877"/>
                      <a:pt x="418488" y="465460"/>
                      <a:pt x="423069" y="460879"/>
                    </a:cubicBezTo>
                    <a:cubicBezTo>
                      <a:pt x="429177" y="454772"/>
                      <a:pt x="431468" y="445863"/>
                      <a:pt x="429177" y="437466"/>
                    </a:cubicBezTo>
                    <a:lnTo>
                      <a:pt x="385276" y="282094"/>
                    </a:lnTo>
                    <a:lnTo>
                      <a:pt x="385276" y="282222"/>
                    </a:lnTo>
                    <a:lnTo>
                      <a:pt x="383085" y="280080"/>
                    </a:lnTo>
                    <a:lnTo>
                      <a:pt x="408921" y="256598"/>
                    </a:lnTo>
                    <a:cubicBezTo>
                      <a:pt x="603162" y="96296"/>
                      <a:pt x="852184" y="0"/>
                      <a:pt x="1123697" y="0"/>
                    </a:cubicBezTo>
                    <a:close/>
                  </a:path>
                </a:pathLst>
              </a:cu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5" name="원호 14">
                <a:extLst>
                  <a:ext uri="{FF2B5EF4-FFF2-40B4-BE49-F238E27FC236}">
                    <a16:creationId xmlns:a16="http://schemas.microsoft.com/office/drawing/2014/main" id="{0C40130A-E7C0-7D3C-D0D5-C8DCC41EDEEC}"/>
                  </a:ext>
                </a:extLst>
              </p:cNvPr>
              <p:cNvSpPr/>
              <p:nvPr/>
            </p:nvSpPr>
            <p:spPr>
              <a:xfrm>
                <a:off x="3414254" y="2585939"/>
                <a:ext cx="2315492" cy="2315492"/>
              </a:xfrm>
              <a:prstGeom prst="arc">
                <a:avLst>
                  <a:gd name="adj1" fmla="val 13637745"/>
                  <a:gd name="adj2" fmla="val 18913921"/>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C024D71D-01AD-7DD9-AF76-AD8987A59790}"/>
                  </a:ext>
                </a:extLst>
              </p:cNvPr>
              <p:cNvSpPr txBox="1"/>
              <p:nvPr/>
            </p:nvSpPr>
            <p:spPr>
              <a:xfrm>
                <a:off x="4267430" y="5101317"/>
                <a:ext cx="609141" cy="200055"/>
              </a:xfrm>
              <a:prstGeom prst="rect">
                <a:avLst/>
              </a:prstGeom>
              <a:noFill/>
            </p:spPr>
            <p:txBody>
              <a:bodyPr wrap="none" lIns="0" tIns="0" rIns="0" bIns="0" rtlCol="0" anchor="ctr">
                <a:spAutoFit/>
              </a:bodyPr>
              <a:lstStyle>
                <a:defPPr>
                  <a:defRPr lang="ko-KR"/>
                </a:defPPr>
                <a:lvl1pPr algn="ctr">
                  <a:defRPr sz="1100">
                    <a:ln>
                      <a:solidFill>
                        <a:schemeClr val="accent1">
                          <a:shade val="50000"/>
                          <a:alpha val="0"/>
                        </a:schemeClr>
                      </a:solidFill>
                    </a:ln>
                    <a:solidFill>
                      <a:schemeClr val="bg1"/>
                    </a:solidFill>
                    <a:latin typeface="나눔스퀘어 Bold" panose="020B0600000101010101" pitchFamily="50" charset="-127"/>
                    <a:ea typeface="나눔스퀘어 Bold" panose="020B0600000101010101" pitchFamily="50" charset="-127"/>
                  </a:defRPr>
                </a:lvl1pPr>
              </a:lstStyle>
              <a:p>
                <a:r>
                  <a:rPr lang="ko-KR" altLang="en-US"/>
                  <a:t>토론하기</a:t>
                </a:r>
                <a:endParaRPr lang="en-US" altLang="ko-KR" dirty="0"/>
              </a:p>
            </p:txBody>
          </p:sp>
          <p:sp>
            <p:nvSpPr>
              <p:cNvPr id="69" name="TextBox 68">
                <a:extLst>
                  <a:ext uri="{FF2B5EF4-FFF2-40B4-BE49-F238E27FC236}">
                    <a16:creationId xmlns:a16="http://schemas.microsoft.com/office/drawing/2014/main" id="{8CA8BC0E-FAEE-776D-B7EB-A1C6321BEBEA}"/>
                  </a:ext>
                </a:extLst>
              </p:cNvPr>
              <p:cNvSpPr txBox="1"/>
              <p:nvPr/>
            </p:nvSpPr>
            <p:spPr>
              <a:xfrm>
                <a:off x="4277048" y="3515241"/>
                <a:ext cx="589905"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직접</a:t>
                </a:r>
                <a:endPar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체험활동</a:t>
                </a:r>
                <a:endParaRPr lang="en-US" altLang="ko-KR" sz="1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101" name="그룹 100">
                <a:extLst>
                  <a:ext uri="{FF2B5EF4-FFF2-40B4-BE49-F238E27FC236}">
                    <a16:creationId xmlns:a16="http://schemas.microsoft.com/office/drawing/2014/main" id="{38717EB9-8FB0-094F-5A5E-D3EE15F80AF0}"/>
                  </a:ext>
                </a:extLst>
              </p:cNvPr>
              <p:cNvGrpSpPr/>
              <p:nvPr/>
            </p:nvGrpSpPr>
            <p:grpSpPr>
              <a:xfrm>
                <a:off x="3874950" y="2885394"/>
                <a:ext cx="1394101" cy="626144"/>
                <a:chOff x="3827325" y="2871107"/>
                <a:chExt cx="1394101" cy="626144"/>
              </a:xfrm>
            </p:grpSpPr>
            <p:grpSp>
              <p:nvGrpSpPr>
                <p:cNvPr id="87" name="그룹 86">
                  <a:extLst>
                    <a:ext uri="{FF2B5EF4-FFF2-40B4-BE49-F238E27FC236}">
                      <a16:creationId xmlns:a16="http://schemas.microsoft.com/office/drawing/2014/main" id="{CA5F25FF-4BD4-7394-8220-9FF802147F67}"/>
                    </a:ext>
                  </a:extLst>
                </p:cNvPr>
                <p:cNvGrpSpPr/>
                <p:nvPr/>
              </p:nvGrpSpPr>
              <p:grpSpPr>
                <a:xfrm>
                  <a:off x="3827325" y="2871107"/>
                  <a:ext cx="626144" cy="626144"/>
                  <a:chOff x="3602957" y="3144298"/>
                  <a:chExt cx="626144" cy="626144"/>
                </a:xfrm>
              </p:grpSpPr>
              <p:sp>
                <p:nvSpPr>
                  <p:cNvPr id="86" name="타원 85">
                    <a:extLst>
                      <a:ext uri="{FF2B5EF4-FFF2-40B4-BE49-F238E27FC236}">
                        <a16:creationId xmlns:a16="http://schemas.microsoft.com/office/drawing/2014/main" id="{FE031962-61B1-E5DB-0BC3-2E79166A75F7}"/>
                      </a:ext>
                    </a:extLst>
                  </p:cNvPr>
                  <p:cNvSpPr/>
                  <p:nvPr/>
                </p:nvSpPr>
                <p:spPr>
                  <a:xfrm>
                    <a:off x="3602957" y="3144298"/>
                    <a:ext cx="626144" cy="626144"/>
                  </a:xfrm>
                  <a:prstGeom prst="ellipse">
                    <a:avLst/>
                  </a:prstGeom>
                  <a:solidFill>
                    <a:schemeClr val="bg1">
                      <a:alpha val="50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2" name="TextBox 71">
                    <a:extLst>
                      <a:ext uri="{FF2B5EF4-FFF2-40B4-BE49-F238E27FC236}">
                        <a16:creationId xmlns:a16="http://schemas.microsoft.com/office/drawing/2014/main" id="{62222E10-AEF7-59CD-A73C-75A9281479B1}"/>
                      </a:ext>
                    </a:extLst>
                  </p:cNvPr>
                  <p:cNvSpPr txBox="1"/>
                  <p:nvPr/>
                </p:nvSpPr>
                <p:spPr>
                  <a:xfrm>
                    <a:off x="3659548" y="3273806"/>
                    <a:ext cx="512962" cy="33855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측정하기</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nvGrpSpPr>
                <p:cNvPr id="89" name="그룹 88">
                  <a:extLst>
                    <a:ext uri="{FF2B5EF4-FFF2-40B4-BE49-F238E27FC236}">
                      <a16:creationId xmlns:a16="http://schemas.microsoft.com/office/drawing/2014/main" id="{DDDCF557-A828-6363-5972-DB99170C268C}"/>
                    </a:ext>
                  </a:extLst>
                </p:cNvPr>
                <p:cNvGrpSpPr/>
                <p:nvPr/>
              </p:nvGrpSpPr>
              <p:grpSpPr>
                <a:xfrm>
                  <a:off x="4595282" y="2871107"/>
                  <a:ext cx="626144" cy="626144"/>
                  <a:chOff x="4928939" y="3128246"/>
                  <a:chExt cx="626144" cy="626144"/>
                </a:xfrm>
              </p:grpSpPr>
              <p:sp>
                <p:nvSpPr>
                  <p:cNvPr id="88" name="타원 87">
                    <a:extLst>
                      <a:ext uri="{FF2B5EF4-FFF2-40B4-BE49-F238E27FC236}">
                        <a16:creationId xmlns:a16="http://schemas.microsoft.com/office/drawing/2014/main" id="{62D7EAA6-1BBD-D91C-6796-4658D364B43B}"/>
                      </a:ext>
                    </a:extLst>
                  </p:cNvPr>
                  <p:cNvSpPr/>
                  <p:nvPr/>
                </p:nvSpPr>
                <p:spPr>
                  <a:xfrm>
                    <a:off x="4928939" y="3128246"/>
                    <a:ext cx="626144" cy="626144"/>
                  </a:xfrm>
                  <a:prstGeom prst="ellipse">
                    <a:avLst/>
                  </a:prstGeom>
                  <a:solidFill>
                    <a:schemeClr val="bg1">
                      <a:alpha val="50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109DC387-7B82-47D8-EF6F-A7B7F7A56773}"/>
                      </a:ext>
                    </a:extLst>
                  </p:cNvPr>
                  <p:cNvSpPr txBox="1"/>
                  <p:nvPr/>
                </p:nvSpPr>
                <p:spPr>
                  <a:xfrm>
                    <a:off x="4985530" y="3356680"/>
                    <a:ext cx="512962"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경기하기</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grpSp>
          <p:grpSp>
            <p:nvGrpSpPr>
              <p:cNvPr id="93" name="그룹 92">
                <a:extLst>
                  <a:ext uri="{FF2B5EF4-FFF2-40B4-BE49-F238E27FC236}">
                    <a16:creationId xmlns:a16="http://schemas.microsoft.com/office/drawing/2014/main" id="{048747BC-F5F7-4819-7163-04F9692BB22B}"/>
                  </a:ext>
                </a:extLst>
              </p:cNvPr>
              <p:cNvGrpSpPr/>
              <p:nvPr/>
            </p:nvGrpSpPr>
            <p:grpSpPr>
              <a:xfrm>
                <a:off x="4258928" y="4111573"/>
                <a:ext cx="626144" cy="626144"/>
                <a:chOff x="4928939" y="3128246"/>
                <a:chExt cx="626144" cy="626144"/>
              </a:xfrm>
            </p:grpSpPr>
            <p:sp>
              <p:nvSpPr>
                <p:cNvPr id="94" name="타원 93">
                  <a:extLst>
                    <a:ext uri="{FF2B5EF4-FFF2-40B4-BE49-F238E27FC236}">
                      <a16:creationId xmlns:a16="http://schemas.microsoft.com/office/drawing/2014/main" id="{EAE72433-D2F1-9E23-B605-E53EC854536F}"/>
                    </a:ext>
                  </a:extLst>
                </p:cNvPr>
                <p:cNvSpPr/>
                <p:nvPr/>
              </p:nvSpPr>
              <p:spPr>
                <a:xfrm>
                  <a:off x="4928939" y="3128246"/>
                  <a:ext cx="626144" cy="626144"/>
                </a:xfrm>
                <a:prstGeom prst="ellipse">
                  <a:avLst/>
                </a:prstGeom>
                <a:solidFill>
                  <a:schemeClr val="bg1">
                    <a:alpha val="50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95" name="TextBox 94">
                  <a:extLst>
                    <a:ext uri="{FF2B5EF4-FFF2-40B4-BE49-F238E27FC236}">
                      <a16:creationId xmlns:a16="http://schemas.microsoft.com/office/drawing/2014/main" id="{316A6A98-0389-D813-3D85-98FB6F7F2962}"/>
                    </a:ext>
                  </a:extLst>
                </p:cNvPr>
                <p:cNvSpPr txBox="1"/>
                <p:nvPr/>
              </p:nvSpPr>
              <p:spPr>
                <a:xfrm>
                  <a:off x="4985530" y="3272042"/>
                  <a:ext cx="512961" cy="33855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응급</a:t>
                  </a:r>
                </a:p>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처치하기</a:t>
                  </a:r>
                </a:p>
              </p:txBody>
            </p:sp>
          </p:grpSp>
          <p:grpSp>
            <p:nvGrpSpPr>
              <p:cNvPr id="102" name="그룹 101">
                <a:extLst>
                  <a:ext uri="{FF2B5EF4-FFF2-40B4-BE49-F238E27FC236}">
                    <a16:creationId xmlns:a16="http://schemas.microsoft.com/office/drawing/2014/main" id="{D0EF8244-8BDC-AD5F-3C3C-83928622A313}"/>
                  </a:ext>
                </a:extLst>
              </p:cNvPr>
              <p:cNvGrpSpPr/>
              <p:nvPr/>
            </p:nvGrpSpPr>
            <p:grpSpPr>
              <a:xfrm>
                <a:off x="3596941" y="3598268"/>
                <a:ext cx="1950119" cy="626144"/>
                <a:chOff x="3561222" y="3622081"/>
                <a:chExt cx="1950119" cy="626144"/>
              </a:xfrm>
            </p:grpSpPr>
            <p:grpSp>
              <p:nvGrpSpPr>
                <p:cNvPr id="90" name="그룹 89">
                  <a:extLst>
                    <a:ext uri="{FF2B5EF4-FFF2-40B4-BE49-F238E27FC236}">
                      <a16:creationId xmlns:a16="http://schemas.microsoft.com/office/drawing/2014/main" id="{B0E13CBD-BF98-B948-4485-3C31847676AC}"/>
                    </a:ext>
                  </a:extLst>
                </p:cNvPr>
                <p:cNvGrpSpPr/>
                <p:nvPr/>
              </p:nvGrpSpPr>
              <p:grpSpPr>
                <a:xfrm>
                  <a:off x="4885197" y="3622081"/>
                  <a:ext cx="626144" cy="626144"/>
                  <a:chOff x="4928939" y="3128246"/>
                  <a:chExt cx="626144" cy="626144"/>
                </a:xfrm>
              </p:grpSpPr>
              <p:sp>
                <p:nvSpPr>
                  <p:cNvPr id="91" name="타원 90">
                    <a:extLst>
                      <a:ext uri="{FF2B5EF4-FFF2-40B4-BE49-F238E27FC236}">
                        <a16:creationId xmlns:a16="http://schemas.microsoft.com/office/drawing/2014/main" id="{906632B8-9D6C-76D6-353C-8B349C7433FE}"/>
                      </a:ext>
                    </a:extLst>
                  </p:cNvPr>
                  <p:cNvSpPr/>
                  <p:nvPr/>
                </p:nvSpPr>
                <p:spPr>
                  <a:xfrm>
                    <a:off x="4928939" y="3128246"/>
                    <a:ext cx="626144" cy="626144"/>
                  </a:xfrm>
                  <a:prstGeom prst="ellipse">
                    <a:avLst/>
                  </a:prstGeom>
                  <a:solidFill>
                    <a:schemeClr val="bg1">
                      <a:alpha val="50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92" name="TextBox 91">
                    <a:extLst>
                      <a:ext uri="{FF2B5EF4-FFF2-40B4-BE49-F238E27FC236}">
                        <a16:creationId xmlns:a16="http://schemas.microsoft.com/office/drawing/2014/main" id="{DC0BA92B-E0D5-9345-8EE5-6F17C50C34EE}"/>
                      </a:ext>
                    </a:extLst>
                  </p:cNvPr>
                  <p:cNvSpPr txBox="1"/>
                  <p:nvPr/>
                </p:nvSpPr>
                <p:spPr>
                  <a:xfrm>
                    <a:off x="4985530" y="3272042"/>
                    <a:ext cx="512961" cy="338554"/>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팀워크</a:t>
                    </a:r>
                  </a:p>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발휘하기</a:t>
                    </a:r>
                  </a:p>
                </p:txBody>
              </p:sp>
            </p:grpSp>
            <p:grpSp>
              <p:nvGrpSpPr>
                <p:cNvPr id="96" name="그룹 95">
                  <a:extLst>
                    <a:ext uri="{FF2B5EF4-FFF2-40B4-BE49-F238E27FC236}">
                      <a16:creationId xmlns:a16="http://schemas.microsoft.com/office/drawing/2014/main" id="{6249FAEA-1E4A-CF92-19A6-D4875EEE8A9D}"/>
                    </a:ext>
                  </a:extLst>
                </p:cNvPr>
                <p:cNvGrpSpPr/>
                <p:nvPr/>
              </p:nvGrpSpPr>
              <p:grpSpPr>
                <a:xfrm>
                  <a:off x="3561222" y="3622081"/>
                  <a:ext cx="626144" cy="626144"/>
                  <a:chOff x="4928939" y="3128246"/>
                  <a:chExt cx="626144" cy="626144"/>
                </a:xfrm>
              </p:grpSpPr>
              <p:sp>
                <p:nvSpPr>
                  <p:cNvPr id="97" name="타원 96">
                    <a:extLst>
                      <a:ext uri="{FF2B5EF4-FFF2-40B4-BE49-F238E27FC236}">
                        <a16:creationId xmlns:a16="http://schemas.microsoft.com/office/drawing/2014/main" id="{E1A59CF6-7337-F210-471A-2A90F548D960}"/>
                      </a:ext>
                    </a:extLst>
                  </p:cNvPr>
                  <p:cNvSpPr/>
                  <p:nvPr/>
                </p:nvSpPr>
                <p:spPr>
                  <a:xfrm>
                    <a:off x="4928939" y="3128246"/>
                    <a:ext cx="626144" cy="626144"/>
                  </a:xfrm>
                  <a:prstGeom prst="ellipse">
                    <a:avLst/>
                  </a:prstGeom>
                  <a:solidFill>
                    <a:schemeClr val="bg1">
                      <a:alpha val="50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98" name="TextBox 97">
                    <a:extLst>
                      <a:ext uri="{FF2B5EF4-FFF2-40B4-BE49-F238E27FC236}">
                        <a16:creationId xmlns:a16="http://schemas.microsoft.com/office/drawing/2014/main" id="{DD2738C6-474B-F7BB-7C48-94500260E395}"/>
                      </a:ext>
                    </a:extLst>
                  </p:cNvPr>
                  <p:cNvSpPr txBox="1"/>
                  <p:nvPr/>
                </p:nvSpPr>
                <p:spPr>
                  <a:xfrm>
                    <a:off x="4985530" y="3356680"/>
                    <a:ext cx="51296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표현하기</a:t>
                    </a:r>
                  </a:p>
                </p:txBody>
              </p:sp>
            </p:grpSp>
          </p:grpSp>
          <p:grpSp>
            <p:nvGrpSpPr>
              <p:cNvPr id="124" name="그룹 123">
                <a:extLst>
                  <a:ext uri="{FF2B5EF4-FFF2-40B4-BE49-F238E27FC236}">
                    <a16:creationId xmlns:a16="http://schemas.microsoft.com/office/drawing/2014/main" id="{AC6BD65C-5DF1-7088-59FF-B6C0E222333E}"/>
                  </a:ext>
                </a:extLst>
              </p:cNvPr>
              <p:cNvGrpSpPr/>
              <p:nvPr/>
            </p:nvGrpSpPr>
            <p:grpSpPr>
              <a:xfrm>
                <a:off x="3406403" y="2615992"/>
                <a:ext cx="2331195" cy="2255387"/>
                <a:chOff x="3315391" y="2581820"/>
                <a:chExt cx="2401833" cy="2323727"/>
              </a:xfrm>
              <a:solidFill>
                <a:schemeClr val="bg1"/>
              </a:solidFill>
            </p:grpSpPr>
            <p:sp>
              <p:nvSpPr>
                <p:cNvPr id="121" name="자유형: 도형 120">
                  <a:extLst>
                    <a:ext uri="{FF2B5EF4-FFF2-40B4-BE49-F238E27FC236}">
                      <a16:creationId xmlns:a16="http://schemas.microsoft.com/office/drawing/2014/main" id="{FCC2ECBF-AB1A-0A29-5C49-47B1CDA4F0C3}"/>
                    </a:ext>
                  </a:extLst>
                </p:cNvPr>
                <p:cNvSpPr/>
                <p:nvPr/>
              </p:nvSpPr>
              <p:spPr>
                <a:xfrm rot="18900000" flipV="1">
                  <a:off x="3505593" y="2581820"/>
                  <a:ext cx="162150" cy="542554"/>
                </a:xfrm>
                <a:custGeom>
                  <a:avLst/>
                  <a:gdLst>
                    <a:gd name="connsiteX0" fmla="*/ 81075 w 162150"/>
                    <a:gd name="connsiteY0" fmla="*/ 542554 h 542554"/>
                    <a:gd name="connsiteX1" fmla="*/ 162150 w 162150"/>
                    <a:gd name="connsiteY1" fmla="*/ 397657 h 542554"/>
                    <a:gd name="connsiteX2" fmla="*/ 99967 w 162150"/>
                    <a:gd name="connsiteY2" fmla="*/ 397657 h 542554"/>
                    <a:gd name="connsiteX3" fmla="*/ 99967 w 162150"/>
                    <a:gd name="connsiteY3" fmla="*/ 144897 h 542554"/>
                    <a:gd name="connsiteX4" fmla="*/ 162150 w 162150"/>
                    <a:gd name="connsiteY4" fmla="*/ 144897 h 542554"/>
                    <a:gd name="connsiteX5" fmla="*/ 81075 w 162150"/>
                    <a:gd name="connsiteY5" fmla="*/ 0 h 542554"/>
                    <a:gd name="connsiteX6" fmla="*/ 0 w 162150"/>
                    <a:gd name="connsiteY6" fmla="*/ 144897 h 542554"/>
                    <a:gd name="connsiteX7" fmla="*/ 62183 w 162150"/>
                    <a:gd name="connsiteY7" fmla="*/ 144897 h 542554"/>
                    <a:gd name="connsiteX8" fmla="*/ 62183 w 162150"/>
                    <a:gd name="connsiteY8" fmla="*/ 397657 h 542554"/>
                    <a:gd name="connsiteX9" fmla="*/ 0 w 162150"/>
                    <a:gd name="connsiteY9" fmla="*/ 397657 h 54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150" h="542554">
                      <a:moveTo>
                        <a:pt x="81075" y="542554"/>
                      </a:moveTo>
                      <a:lnTo>
                        <a:pt x="162150" y="397657"/>
                      </a:lnTo>
                      <a:lnTo>
                        <a:pt x="99967" y="397657"/>
                      </a:lnTo>
                      <a:lnTo>
                        <a:pt x="99967" y="144897"/>
                      </a:lnTo>
                      <a:lnTo>
                        <a:pt x="162150" y="144897"/>
                      </a:lnTo>
                      <a:lnTo>
                        <a:pt x="81075" y="0"/>
                      </a:lnTo>
                      <a:lnTo>
                        <a:pt x="0" y="144897"/>
                      </a:lnTo>
                      <a:lnTo>
                        <a:pt x="62183" y="144897"/>
                      </a:lnTo>
                      <a:lnTo>
                        <a:pt x="62183" y="397657"/>
                      </a:lnTo>
                      <a:lnTo>
                        <a:pt x="0" y="39765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0" name="자유형: 도형 119">
                  <a:extLst>
                    <a:ext uri="{FF2B5EF4-FFF2-40B4-BE49-F238E27FC236}">
                      <a16:creationId xmlns:a16="http://schemas.microsoft.com/office/drawing/2014/main" id="{A7BA4472-C7F5-D4F5-585E-0D8E1854739B}"/>
                    </a:ext>
                  </a:extLst>
                </p:cNvPr>
                <p:cNvSpPr/>
                <p:nvPr/>
              </p:nvSpPr>
              <p:spPr>
                <a:xfrm rot="2700000" flipV="1">
                  <a:off x="3505593" y="4362995"/>
                  <a:ext cx="162150" cy="542554"/>
                </a:xfrm>
                <a:custGeom>
                  <a:avLst/>
                  <a:gdLst>
                    <a:gd name="connsiteX0" fmla="*/ 81075 w 162150"/>
                    <a:gd name="connsiteY0" fmla="*/ 542554 h 542554"/>
                    <a:gd name="connsiteX1" fmla="*/ 162150 w 162150"/>
                    <a:gd name="connsiteY1" fmla="*/ 397657 h 542554"/>
                    <a:gd name="connsiteX2" fmla="*/ 99967 w 162150"/>
                    <a:gd name="connsiteY2" fmla="*/ 397657 h 542554"/>
                    <a:gd name="connsiteX3" fmla="*/ 99967 w 162150"/>
                    <a:gd name="connsiteY3" fmla="*/ 144897 h 542554"/>
                    <a:gd name="connsiteX4" fmla="*/ 162150 w 162150"/>
                    <a:gd name="connsiteY4" fmla="*/ 144897 h 542554"/>
                    <a:gd name="connsiteX5" fmla="*/ 81075 w 162150"/>
                    <a:gd name="connsiteY5" fmla="*/ 0 h 542554"/>
                    <a:gd name="connsiteX6" fmla="*/ 0 w 162150"/>
                    <a:gd name="connsiteY6" fmla="*/ 144897 h 542554"/>
                    <a:gd name="connsiteX7" fmla="*/ 62183 w 162150"/>
                    <a:gd name="connsiteY7" fmla="*/ 144897 h 542554"/>
                    <a:gd name="connsiteX8" fmla="*/ 62183 w 162150"/>
                    <a:gd name="connsiteY8" fmla="*/ 397657 h 542554"/>
                    <a:gd name="connsiteX9" fmla="*/ 0 w 162150"/>
                    <a:gd name="connsiteY9" fmla="*/ 397657 h 54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150" h="542554">
                      <a:moveTo>
                        <a:pt x="81075" y="542554"/>
                      </a:moveTo>
                      <a:lnTo>
                        <a:pt x="162150" y="397657"/>
                      </a:lnTo>
                      <a:lnTo>
                        <a:pt x="99967" y="397657"/>
                      </a:lnTo>
                      <a:lnTo>
                        <a:pt x="99967" y="144897"/>
                      </a:lnTo>
                      <a:lnTo>
                        <a:pt x="162150" y="144897"/>
                      </a:lnTo>
                      <a:lnTo>
                        <a:pt x="81075" y="0"/>
                      </a:lnTo>
                      <a:lnTo>
                        <a:pt x="0" y="144897"/>
                      </a:lnTo>
                      <a:lnTo>
                        <a:pt x="62183" y="144897"/>
                      </a:lnTo>
                      <a:lnTo>
                        <a:pt x="62183" y="397657"/>
                      </a:lnTo>
                      <a:lnTo>
                        <a:pt x="0" y="39765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2" name="자유형: 도형 121">
                  <a:extLst>
                    <a:ext uri="{FF2B5EF4-FFF2-40B4-BE49-F238E27FC236}">
                      <a16:creationId xmlns:a16="http://schemas.microsoft.com/office/drawing/2014/main" id="{2C89A9C3-F798-7E31-2C5C-55FB701156A8}"/>
                    </a:ext>
                  </a:extLst>
                </p:cNvPr>
                <p:cNvSpPr/>
                <p:nvPr/>
              </p:nvSpPr>
              <p:spPr>
                <a:xfrm rot="2700000" flipH="1" flipV="1">
                  <a:off x="5364872" y="2581818"/>
                  <a:ext cx="162150" cy="542554"/>
                </a:xfrm>
                <a:custGeom>
                  <a:avLst/>
                  <a:gdLst>
                    <a:gd name="connsiteX0" fmla="*/ 81075 w 162150"/>
                    <a:gd name="connsiteY0" fmla="*/ 542554 h 542554"/>
                    <a:gd name="connsiteX1" fmla="*/ 162150 w 162150"/>
                    <a:gd name="connsiteY1" fmla="*/ 397657 h 542554"/>
                    <a:gd name="connsiteX2" fmla="*/ 99967 w 162150"/>
                    <a:gd name="connsiteY2" fmla="*/ 397657 h 542554"/>
                    <a:gd name="connsiteX3" fmla="*/ 99967 w 162150"/>
                    <a:gd name="connsiteY3" fmla="*/ 144897 h 542554"/>
                    <a:gd name="connsiteX4" fmla="*/ 162150 w 162150"/>
                    <a:gd name="connsiteY4" fmla="*/ 144897 h 542554"/>
                    <a:gd name="connsiteX5" fmla="*/ 81075 w 162150"/>
                    <a:gd name="connsiteY5" fmla="*/ 0 h 542554"/>
                    <a:gd name="connsiteX6" fmla="*/ 0 w 162150"/>
                    <a:gd name="connsiteY6" fmla="*/ 144897 h 542554"/>
                    <a:gd name="connsiteX7" fmla="*/ 62183 w 162150"/>
                    <a:gd name="connsiteY7" fmla="*/ 144897 h 542554"/>
                    <a:gd name="connsiteX8" fmla="*/ 62183 w 162150"/>
                    <a:gd name="connsiteY8" fmla="*/ 397657 h 542554"/>
                    <a:gd name="connsiteX9" fmla="*/ 0 w 162150"/>
                    <a:gd name="connsiteY9" fmla="*/ 397657 h 54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150" h="542554">
                      <a:moveTo>
                        <a:pt x="81075" y="542554"/>
                      </a:moveTo>
                      <a:lnTo>
                        <a:pt x="162150" y="397657"/>
                      </a:lnTo>
                      <a:lnTo>
                        <a:pt x="99967" y="397657"/>
                      </a:lnTo>
                      <a:lnTo>
                        <a:pt x="99967" y="144897"/>
                      </a:lnTo>
                      <a:lnTo>
                        <a:pt x="162150" y="144897"/>
                      </a:lnTo>
                      <a:lnTo>
                        <a:pt x="81075" y="0"/>
                      </a:lnTo>
                      <a:lnTo>
                        <a:pt x="0" y="144897"/>
                      </a:lnTo>
                      <a:lnTo>
                        <a:pt x="62183" y="144897"/>
                      </a:lnTo>
                      <a:lnTo>
                        <a:pt x="62183" y="397657"/>
                      </a:lnTo>
                      <a:lnTo>
                        <a:pt x="0" y="39765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23" name="자유형: 도형 122">
                  <a:extLst>
                    <a:ext uri="{FF2B5EF4-FFF2-40B4-BE49-F238E27FC236}">
                      <a16:creationId xmlns:a16="http://schemas.microsoft.com/office/drawing/2014/main" id="{71B3395D-6299-2682-24FC-CA978DEE4A16}"/>
                    </a:ext>
                  </a:extLst>
                </p:cNvPr>
                <p:cNvSpPr/>
                <p:nvPr/>
              </p:nvSpPr>
              <p:spPr>
                <a:xfrm rot="18900000" flipH="1" flipV="1">
                  <a:off x="5364872" y="4362993"/>
                  <a:ext cx="162150" cy="542554"/>
                </a:xfrm>
                <a:custGeom>
                  <a:avLst/>
                  <a:gdLst>
                    <a:gd name="connsiteX0" fmla="*/ 81075 w 162150"/>
                    <a:gd name="connsiteY0" fmla="*/ 542554 h 542554"/>
                    <a:gd name="connsiteX1" fmla="*/ 162150 w 162150"/>
                    <a:gd name="connsiteY1" fmla="*/ 397657 h 542554"/>
                    <a:gd name="connsiteX2" fmla="*/ 99967 w 162150"/>
                    <a:gd name="connsiteY2" fmla="*/ 397657 h 542554"/>
                    <a:gd name="connsiteX3" fmla="*/ 99967 w 162150"/>
                    <a:gd name="connsiteY3" fmla="*/ 144897 h 542554"/>
                    <a:gd name="connsiteX4" fmla="*/ 162150 w 162150"/>
                    <a:gd name="connsiteY4" fmla="*/ 144897 h 542554"/>
                    <a:gd name="connsiteX5" fmla="*/ 81075 w 162150"/>
                    <a:gd name="connsiteY5" fmla="*/ 0 h 542554"/>
                    <a:gd name="connsiteX6" fmla="*/ 0 w 162150"/>
                    <a:gd name="connsiteY6" fmla="*/ 144897 h 542554"/>
                    <a:gd name="connsiteX7" fmla="*/ 62183 w 162150"/>
                    <a:gd name="connsiteY7" fmla="*/ 144897 h 542554"/>
                    <a:gd name="connsiteX8" fmla="*/ 62183 w 162150"/>
                    <a:gd name="connsiteY8" fmla="*/ 397657 h 542554"/>
                    <a:gd name="connsiteX9" fmla="*/ 0 w 162150"/>
                    <a:gd name="connsiteY9" fmla="*/ 397657 h 54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150" h="542554">
                      <a:moveTo>
                        <a:pt x="81075" y="542554"/>
                      </a:moveTo>
                      <a:lnTo>
                        <a:pt x="162150" y="397657"/>
                      </a:lnTo>
                      <a:lnTo>
                        <a:pt x="99967" y="397657"/>
                      </a:lnTo>
                      <a:lnTo>
                        <a:pt x="99967" y="144897"/>
                      </a:lnTo>
                      <a:lnTo>
                        <a:pt x="162150" y="144897"/>
                      </a:lnTo>
                      <a:lnTo>
                        <a:pt x="81075" y="0"/>
                      </a:lnTo>
                      <a:lnTo>
                        <a:pt x="0" y="144897"/>
                      </a:lnTo>
                      <a:lnTo>
                        <a:pt x="62183" y="144897"/>
                      </a:lnTo>
                      <a:lnTo>
                        <a:pt x="62183" y="397657"/>
                      </a:lnTo>
                      <a:lnTo>
                        <a:pt x="0" y="39765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grpSp>
          <p:sp>
            <p:nvSpPr>
              <p:cNvPr id="144" name="원호 143">
                <a:extLst>
                  <a:ext uri="{FF2B5EF4-FFF2-40B4-BE49-F238E27FC236}">
                    <a16:creationId xmlns:a16="http://schemas.microsoft.com/office/drawing/2014/main" id="{31CF68C6-0DBB-A2A4-C24C-9F67DD430ACA}"/>
                  </a:ext>
                </a:extLst>
              </p:cNvPr>
              <p:cNvSpPr/>
              <p:nvPr/>
            </p:nvSpPr>
            <p:spPr>
              <a:xfrm>
                <a:off x="3414254" y="2585939"/>
                <a:ext cx="2315492" cy="2315492"/>
              </a:xfrm>
              <a:prstGeom prst="arc">
                <a:avLst>
                  <a:gd name="adj1" fmla="val 19094733"/>
                  <a:gd name="adj2" fmla="val 2410110"/>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45" name="원호 144">
                <a:extLst>
                  <a:ext uri="{FF2B5EF4-FFF2-40B4-BE49-F238E27FC236}">
                    <a16:creationId xmlns:a16="http://schemas.microsoft.com/office/drawing/2014/main" id="{805C50BF-9C70-3B4A-153C-10628EC1F0B5}"/>
                  </a:ext>
                </a:extLst>
              </p:cNvPr>
              <p:cNvSpPr/>
              <p:nvPr/>
            </p:nvSpPr>
            <p:spPr>
              <a:xfrm>
                <a:off x="3414254" y="2585939"/>
                <a:ext cx="2315492" cy="2315492"/>
              </a:xfrm>
              <a:prstGeom prst="arc">
                <a:avLst>
                  <a:gd name="adj1" fmla="val 2779165"/>
                  <a:gd name="adj2" fmla="val 8085548"/>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46" name="원호 145">
                <a:extLst>
                  <a:ext uri="{FF2B5EF4-FFF2-40B4-BE49-F238E27FC236}">
                    <a16:creationId xmlns:a16="http://schemas.microsoft.com/office/drawing/2014/main" id="{15F0E2CF-49C0-9E59-9F4C-A5D81D6616C5}"/>
                  </a:ext>
                </a:extLst>
              </p:cNvPr>
              <p:cNvSpPr/>
              <p:nvPr/>
            </p:nvSpPr>
            <p:spPr>
              <a:xfrm>
                <a:off x="3414254" y="2585939"/>
                <a:ext cx="2315492" cy="2315492"/>
              </a:xfrm>
              <a:prstGeom prst="arc">
                <a:avLst>
                  <a:gd name="adj1" fmla="val 8331418"/>
                  <a:gd name="adj2" fmla="val 13296362"/>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377043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B2E1E5D8-26E0-0819-CB65-84BFA656B700}"/>
              </a:ext>
            </a:extLst>
          </p:cNvPr>
          <p:cNvGrpSpPr/>
          <p:nvPr/>
        </p:nvGrpSpPr>
        <p:grpSpPr>
          <a:xfrm>
            <a:off x="204145" y="348573"/>
            <a:ext cx="2710571" cy="492443"/>
            <a:chOff x="204145" y="348573"/>
            <a:chExt cx="2710571" cy="492443"/>
          </a:xfrm>
        </p:grpSpPr>
        <p:sp>
          <p:nvSpPr>
            <p:cNvPr id="3" name="TextBox 2">
              <a:extLst>
                <a:ext uri="{FF2B5EF4-FFF2-40B4-BE49-F238E27FC236}">
                  <a16:creationId xmlns:a16="http://schemas.microsoft.com/office/drawing/2014/main" id="{E4FC0213-E27B-5B6C-3547-2696F3AD416E}"/>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방법</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1C7FD88B-6359-43CB-9E53-F3009748839F}"/>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5" name="직선 연결선 4">
              <a:extLst>
                <a:ext uri="{FF2B5EF4-FFF2-40B4-BE49-F238E27FC236}">
                  <a16:creationId xmlns:a16="http://schemas.microsoft.com/office/drawing/2014/main" id="{935510B2-E1E7-64AB-C8F3-6314B7F809D9}"/>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그룹 6">
            <a:extLst>
              <a:ext uri="{FF2B5EF4-FFF2-40B4-BE49-F238E27FC236}">
                <a16:creationId xmlns:a16="http://schemas.microsoft.com/office/drawing/2014/main" id="{51F91E08-B3DE-A60F-5BF7-30B17038975E}"/>
              </a:ext>
            </a:extLst>
          </p:cNvPr>
          <p:cNvGrpSpPr/>
          <p:nvPr/>
        </p:nvGrpSpPr>
        <p:grpSpPr>
          <a:xfrm>
            <a:off x="468313" y="1268760"/>
            <a:ext cx="1518673" cy="279806"/>
            <a:chOff x="468312" y="1266631"/>
            <a:chExt cx="1518673" cy="279806"/>
          </a:xfrm>
        </p:grpSpPr>
        <p:sp>
          <p:nvSpPr>
            <p:cNvPr id="8" name="TextBox 7">
              <a:extLst>
                <a:ext uri="{FF2B5EF4-FFF2-40B4-BE49-F238E27FC236}">
                  <a16:creationId xmlns:a16="http://schemas.microsoft.com/office/drawing/2014/main" id="{F1FF6A84-D178-8C68-D098-950B9912305F}"/>
                </a:ext>
              </a:extLst>
            </p:cNvPr>
            <p:cNvSpPr txBox="1"/>
            <p:nvPr/>
          </p:nvSpPr>
          <p:spPr>
            <a:xfrm>
              <a:off x="762291" y="1266631"/>
              <a:ext cx="122469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교육과정의 운영</a:t>
              </a:r>
            </a:p>
          </p:txBody>
        </p:sp>
        <p:grpSp>
          <p:nvGrpSpPr>
            <p:cNvPr id="9" name="그룹 8">
              <a:extLst>
                <a:ext uri="{FF2B5EF4-FFF2-40B4-BE49-F238E27FC236}">
                  <a16:creationId xmlns:a16="http://schemas.microsoft.com/office/drawing/2014/main" id="{37F3EDCE-53C6-5102-5700-F82545A8D49A}"/>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14A8B042-7880-927E-13CE-3038F3E6E13F}"/>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8B178D8F-F539-80DD-DC62-9C349AFFA36C}"/>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ED840194-94E8-DBF2-CB0D-0518E4066CF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sp>
        <p:nvSpPr>
          <p:cNvPr id="14" name="TextBox 13">
            <a:extLst>
              <a:ext uri="{FF2B5EF4-FFF2-40B4-BE49-F238E27FC236}">
                <a16:creationId xmlns:a16="http://schemas.microsoft.com/office/drawing/2014/main" id="{575EFDDB-B783-957F-FF65-E30E2736D7FE}"/>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67" name="그룹 66">
            <a:extLst>
              <a:ext uri="{FF2B5EF4-FFF2-40B4-BE49-F238E27FC236}">
                <a16:creationId xmlns:a16="http://schemas.microsoft.com/office/drawing/2014/main" id="{7E3BBC02-16EF-855E-F8D1-3D20C2563681}"/>
              </a:ext>
            </a:extLst>
          </p:cNvPr>
          <p:cNvGrpSpPr/>
          <p:nvPr/>
        </p:nvGrpSpPr>
        <p:grpSpPr>
          <a:xfrm>
            <a:off x="468313" y="1690492"/>
            <a:ext cx="8207375" cy="4475357"/>
            <a:chOff x="468313" y="1690492"/>
            <a:chExt cx="8207375" cy="4475357"/>
          </a:xfrm>
        </p:grpSpPr>
        <p:grpSp>
          <p:nvGrpSpPr>
            <p:cNvPr id="26" name="그룹 25">
              <a:extLst>
                <a:ext uri="{FF2B5EF4-FFF2-40B4-BE49-F238E27FC236}">
                  <a16:creationId xmlns:a16="http://schemas.microsoft.com/office/drawing/2014/main" id="{945E61C2-BE9E-F273-5ED0-6233C68C54EC}"/>
                </a:ext>
              </a:extLst>
            </p:cNvPr>
            <p:cNvGrpSpPr/>
            <p:nvPr/>
          </p:nvGrpSpPr>
          <p:grpSpPr>
            <a:xfrm>
              <a:off x="468314" y="1930400"/>
              <a:ext cx="8207373" cy="809336"/>
              <a:chOff x="336209" y="1754909"/>
              <a:chExt cx="8471600" cy="578831"/>
            </a:xfrm>
            <a:gradFill>
              <a:gsLst>
                <a:gs pos="0">
                  <a:srgbClr val="0F958E"/>
                </a:gs>
                <a:gs pos="100000">
                  <a:srgbClr val="276FB5"/>
                </a:gs>
              </a:gsLst>
              <a:lin ang="0" scaled="0"/>
            </a:gradFill>
          </p:grpSpPr>
          <p:sp>
            <p:nvSpPr>
              <p:cNvPr id="13" name="사각형: 둥근 위쪽 모서리 12">
                <a:extLst>
                  <a:ext uri="{FF2B5EF4-FFF2-40B4-BE49-F238E27FC236}">
                    <a16:creationId xmlns:a16="http://schemas.microsoft.com/office/drawing/2014/main" id="{E5B4E936-7E40-694C-DEC7-1ABF91BE30B3}"/>
                  </a:ext>
                </a:extLst>
              </p:cNvPr>
              <p:cNvSpPr/>
              <p:nvPr/>
            </p:nvSpPr>
            <p:spPr>
              <a:xfrm>
                <a:off x="336209" y="1754909"/>
                <a:ext cx="2537023"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0" name="사각형: 둥근 위쪽 모서리 19">
                <a:extLst>
                  <a:ext uri="{FF2B5EF4-FFF2-40B4-BE49-F238E27FC236}">
                    <a16:creationId xmlns:a16="http://schemas.microsoft.com/office/drawing/2014/main" id="{63902DAC-48B9-D862-0EE5-2E3C2731EDE9}"/>
                  </a:ext>
                </a:extLst>
              </p:cNvPr>
              <p:cNvSpPr/>
              <p:nvPr/>
            </p:nvSpPr>
            <p:spPr>
              <a:xfrm>
                <a:off x="3303499" y="1754909"/>
                <a:ext cx="2537021"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3" name="사각형: 둥근 위쪽 모서리 22">
                <a:extLst>
                  <a:ext uri="{FF2B5EF4-FFF2-40B4-BE49-F238E27FC236}">
                    <a16:creationId xmlns:a16="http://schemas.microsoft.com/office/drawing/2014/main" id="{A127FBDD-F002-D599-FCF8-3DFD70D5DB93}"/>
                  </a:ext>
                </a:extLst>
              </p:cNvPr>
              <p:cNvSpPr/>
              <p:nvPr/>
            </p:nvSpPr>
            <p:spPr>
              <a:xfrm>
                <a:off x="6270788" y="1754909"/>
                <a:ext cx="2537021"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sp>
          <p:nvSpPr>
            <p:cNvPr id="56" name="사각형: 둥근 모서리 55">
              <a:extLst>
                <a:ext uri="{FF2B5EF4-FFF2-40B4-BE49-F238E27FC236}">
                  <a16:creationId xmlns:a16="http://schemas.microsoft.com/office/drawing/2014/main" id="{AD9084E7-6C75-68CD-7CE0-66617430E9DE}"/>
                </a:ext>
              </a:extLst>
            </p:cNvPr>
            <p:cNvSpPr/>
            <p:nvPr/>
          </p:nvSpPr>
          <p:spPr>
            <a:xfrm>
              <a:off x="468314"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5" name="사각형: 둥근 모서리 14">
              <a:extLst>
                <a:ext uri="{FF2B5EF4-FFF2-40B4-BE49-F238E27FC236}">
                  <a16:creationId xmlns:a16="http://schemas.microsoft.com/office/drawing/2014/main" id="{455F859B-6215-4E96-884F-ACCE7E19493D}"/>
                </a:ext>
              </a:extLst>
            </p:cNvPr>
            <p:cNvSpPr/>
            <p:nvPr/>
          </p:nvSpPr>
          <p:spPr>
            <a:xfrm>
              <a:off x="468313"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F3135348-B849-6AA2-B4FC-2A71F34F0808}"/>
                </a:ext>
              </a:extLst>
            </p:cNvPr>
            <p:cNvSpPr txBox="1"/>
            <p:nvPr/>
          </p:nvSpPr>
          <p:spPr>
            <a:xfrm>
              <a:off x="689773" y="2225551"/>
              <a:ext cx="2014975" cy="230832"/>
            </a:xfrm>
            <a:prstGeom prst="rect">
              <a:avLst/>
            </a:prstGeom>
            <a:noFill/>
          </p:spPr>
          <p:txBody>
            <a:bodyPr wrap="none" lIns="0" tIns="0" rIns="0" bIns="0" rtlCol="0" anchor="ctr">
              <a:spAutoFit/>
            </a:bodyPr>
            <a:lstStyle/>
            <a:p>
              <a:pPr algn="ctr"/>
              <a:r>
                <a:rPr lang="ko-KR" altLang="en-US" sz="15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학년군</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단위 교육과정의</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운영</a:t>
              </a:r>
            </a:p>
          </p:txBody>
        </p:sp>
        <p:sp>
          <p:nvSpPr>
            <p:cNvPr id="32" name="TextBox 31">
              <a:extLst>
                <a:ext uri="{FF2B5EF4-FFF2-40B4-BE49-F238E27FC236}">
                  <a16:creationId xmlns:a16="http://schemas.microsoft.com/office/drawing/2014/main" id="{9449DC07-45E3-4142-C3D3-1336D72BDC43}"/>
                </a:ext>
              </a:extLst>
            </p:cNvPr>
            <p:cNvSpPr txBox="1"/>
            <p:nvPr/>
          </p:nvSpPr>
          <p:spPr>
            <a:xfrm>
              <a:off x="3900341" y="2225551"/>
              <a:ext cx="1343316"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연간 교육과정 운영</a:t>
              </a:r>
            </a:p>
          </p:txBody>
        </p:sp>
        <p:sp>
          <p:nvSpPr>
            <p:cNvPr id="37" name="TextBox 36">
              <a:extLst>
                <a:ext uri="{FF2B5EF4-FFF2-40B4-BE49-F238E27FC236}">
                  <a16:creationId xmlns:a16="http://schemas.microsoft.com/office/drawing/2014/main" id="{340F5879-F203-C958-496E-F9540470A894}"/>
                </a:ext>
              </a:extLst>
            </p:cNvPr>
            <p:cNvSpPr txBox="1"/>
            <p:nvPr/>
          </p:nvSpPr>
          <p:spPr>
            <a:xfrm>
              <a:off x="6850423" y="2110135"/>
              <a:ext cx="1192634"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온</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오프라인 연계</a:t>
              </a:r>
              <a:endPar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교육과정의 운영</a:t>
              </a:r>
            </a:p>
          </p:txBody>
        </p:sp>
        <p:grpSp>
          <p:nvGrpSpPr>
            <p:cNvPr id="29" name="그룹 28">
              <a:extLst>
                <a:ext uri="{FF2B5EF4-FFF2-40B4-BE49-F238E27FC236}">
                  <a16:creationId xmlns:a16="http://schemas.microsoft.com/office/drawing/2014/main" id="{6DC80F84-F7A2-4680-08F2-0F95D6EB379C}"/>
                </a:ext>
              </a:extLst>
            </p:cNvPr>
            <p:cNvGrpSpPr/>
            <p:nvPr/>
          </p:nvGrpSpPr>
          <p:grpSpPr>
            <a:xfrm>
              <a:off x="1509745" y="1690492"/>
              <a:ext cx="375030" cy="375030"/>
              <a:chOff x="543294" y="2076473"/>
              <a:chExt cx="412533" cy="412533"/>
            </a:xfrm>
          </p:grpSpPr>
          <p:sp>
            <p:nvSpPr>
              <p:cNvPr id="27" name="타원 26">
                <a:extLst>
                  <a:ext uri="{FF2B5EF4-FFF2-40B4-BE49-F238E27FC236}">
                    <a16:creationId xmlns:a16="http://schemas.microsoft.com/office/drawing/2014/main" id="{13426B09-EEAD-F558-F386-80915470DA11}"/>
                  </a:ext>
                </a:extLst>
              </p:cNvPr>
              <p:cNvSpPr/>
              <p:nvPr/>
            </p:nvSpPr>
            <p:spPr>
              <a:xfrm>
                <a:off x="543294" y="2076473"/>
                <a:ext cx="412533" cy="412533"/>
              </a:xfrm>
              <a:prstGeom prst="ellipse">
                <a:avLst/>
              </a:prstGeom>
              <a:solidFill>
                <a:srgbClr val="0F958E"/>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DC4D0BFC-5F54-6086-8F40-8226E2250ECA}"/>
                  </a:ext>
                </a:extLst>
              </p:cNvPr>
              <p:cNvSpPr txBox="1"/>
              <p:nvPr/>
            </p:nvSpPr>
            <p:spPr>
              <a:xfrm>
                <a:off x="691722" y="2112116"/>
                <a:ext cx="114440" cy="297927"/>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57" name="그룹 56">
              <a:extLst>
                <a:ext uri="{FF2B5EF4-FFF2-40B4-BE49-F238E27FC236}">
                  <a16:creationId xmlns:a16="http://schemas.microsoft.com/office/drawing/2014/main" id="{52486A28-2B9F-EDE4-3BB0-AD2F59D5410E}"/>
                </a:ext>
              </a:extLst>
            </p:cNvPr>
            <p:cNvGrpSpPr/>
            <p:nvPr/>
          </p:nvGrpSpPr>
          <p:grpSpPr>
            <a:xfrm>
              <a:off x="2984598" y="2315678"/>
              <a:ext cx="316905" cy="179264"/>
              <a:chOff x="4378386" y="1779428"/>
              <a:chExt cx="383454" cy="216909"/>
            </a:xfrm>
            <a:gradFill>
              <a:gsLst>
                <a:gs pos="0">
                  <a:srgbClr val="0F958E">
                    <a:alpha val="40000"/>
                  </a:srgbClr>
                </a:gs>
                <a:gs pos="100000">
                  <a:srgbClr val="276DB5">
                    <a:alpha val="40000"/>
                  </a:srgbClr>
                </a:gs>
              </a:gsLst>
              <a:lin ang="0" scaled="0"/>
            </a:gradFill>
          </p:grpSpPr>
          <p:sp>
            <p:nvSpPr>
              <p:cNvPr id="58" name="자유형: 도형 57">
                <a:extLst>
                  <a:ext uri="{FF2B5EF4-FFF2-40B4-BE49-F238E27FC236}">
                    <a16:creationId xmlns:a16="http://schemas.microsoft.com/office/drawing/2014/main" id="{1B4A3A21-6D66-9725-1A97-267F65EEB6B8}"/>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9" name="자유형: 도형 58">
                <a:extLst>
                  <a:ext uri="{FF2B5EF4-FFF2-40B4-BE49-F238E27FC236}">
                    <a16:creationId xmlns:a16="http://schemas.microsoft.com/office/drawing/2014/main" id="{83BA120B-F5F3-1229-E7D3-C870E0C7BB31}"/>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1" name="자유형: 도형 60">
                <a:extLst>
                  <a:ext uri="{FF2B5EF4-FFF2-40B4-BE49-F238E27FC236}">
                    <a16:creationId xmlns:a16="http://schemas.microsoft.com/office/drawing/2014/main" id="{A0D99DBB-DCA2-C765-ED28-0CDFAB879C19}"/>
                  </a:ext>
                </a:extLst>
              </p:cNvPr>
              <p:cNvSpPr/>
              <p:nvPr/>
            </p:nvSpPr>
            <p:spPr>
              <a:xfrm>
                <a:off x="4623037"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sp>
          <p:nvSpPr>
            <p:cNvPr id="62" name="사각형: 둥근 모서리 61">
              <a:extLst>
                <a:ext uri="{FF2B5EF4-FFF2-40B4-BE49-F238E27FC236}">
                  <a16:creationId xmlns:a16="http://schemas.microsoft.com/office/drawing/2014/main" id="{844A53A0-B737-9DE9-CE86-3062E166DE88}"/>
                </a:ext>
              </a:extLst>
            </p:cNvPr>
            <p:cNvSpPr/>
            <p:nvPr/>
          </p:nvSpPr>
          <p:spPr>
            <a:xfrm>
              <a:off x="3343053"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3" name="사각형: 둥근 모서리 62">
              <a:extLst>
                <a:ext uri="{FF2B5EF4-FFF2-40B4-BE49-F238E27FC236}">
                  <a16:creationId xmlns:a16="http://schemas.microsoft.com/office/drawing/2014/main" id="{E7963769-0D3D-5E41-8CA2-F54B7C8844F6}"/>
                </a:ext>
              </a:extLst>
            </p:cNvPr>
            <p:cNvSpPr/>
            <p:nvPr/>
          </p:nvSpPr>
          <p:spPr>
            <a:xfrm>
              <a:off x="3343052"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1" name="사각형: 둥근 모서리 70">
              <a:extLst>
                <a:ext uri="{FF2B5EF4-FFF2-40B4-BE49-F238E27FC236}">
                  <a16:creationId xmlns:a16="http://schemas.microsoft.com/office/drawing/2014/main" id="{EC0CBDE9-3D75-FBF5-70F0-D0F0028BC2FD}"/>
                </a:ext>
              </a:extLst>
            </p:cNvPr>
            <p:cNvSpPr/>
            <p:nvPr/>
          </p:nvSpPr>
          <p:spPr>
            <a:xfrm>
              <a:off x="6217794"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2" name="사각형: 둥근 모서리 71">
              <a:extLst>
                <a:ext uri="{FF2B5EF4-FFF2-40B4-BE49-F238E27FC236}">
                  <a16:creationId xmlns:a16="http://schemas.microsoft.com/office/drawing/2014/main" id="{DD8992DF-10FF-DD3B-CAE6-9B9044E23232}"/>
                </a:ext>
              </a:extLst>
            </p:cNvPr>
            <p:cNvSpPr/>
            <p:nvPr/>
          </p:nvSpPr>
          <p:spPr>
            <a:xfrm>
              <a:off x="6217793"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nvGrpSpPr>
            <p:cNvPr id="76" name="그룹 75">
              <a:extLst>
                <a:ext uri="{FF2B5EF4-FFF2-40B4-BE49-F238E27FC236}">
                  <a16:creationId xmlns:a16="http://schemas.microsoft.com/office/drawing/2014/main" id="{DE4A2616-EE6B-7E55-DB77-FD169E894CB1}"/>
                </a:ext>
              </a:extLst>
            </p:cNvPr>
            <p:cNvGrpSpPr/>
            <p:nvPr/>
          </p:nvGrpSpPr>
          <p:grpSpPr>
            <a:xfrm>
              <a:off x="5857105" y="2315678"/>
              <a:ext cx="316905" cy="179264"/>
              <a:chOff x="4378386" y="1779428"/>
              <a:chExt cx="383454" cy="216909"/>
            </a:xfrm>
            <a:gradFill>
              <a:gsLst>
                <a:gs pos="0">
                  <a:srgbClr val="0F958E">
                    <a:alpha val="40000"/>
                  </a:srgbClr>
                </a:gs>
                <a:gs pos="100000">
                  <a:srgbClr val="276DB5">
                    <a:alpha val="40000"/>
                  </a:srgbClr>
                </a:gs>
              </a:gsLst>
              <a:lin ang="0" scaled="0"/>
            </a:gradFill>
          </p:grpSpPr>
          <p:sp>
            <p:nvSpPr>
              <p:cNvPr id="77" name="자유형: 도형 76">
                <a:extLst>
                  <a:ext uri="{FF2B5EF4-FFF2-40B4-BE49-F238E27FC236}">
                    <a16:creationId xmlns:a16="http://schemas.microsoft.com/office/drawing/2014/main" id="{0E774545-CF16-214B-4D71-A80F8CCC6D61}"/>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8" name="자유형: 도형 77">
                <a:extLst>
                  <a:ext uri="{FF2B5EF4-FFF2-40B4-BE49-F238E27FC236}">
                    <a16:creationId xmlns:a16="http://schemas.microsoft.com/office/drawing/2014/main" id="{0489444B-1A3B-B722-A204-21E4F9790A3D}"/>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9" name="자유형: 도형 78">
                <a:extLst>
                  <a:ext uri="{FF2B5EF4-FFF2-40B4-BE49-F238E27FC236}">
                    <a16:creationId xmlns:a16="http://schemas.microsoft.com/office/drawing/2014/main" id="{058B1311-8FD8-A274-724B-D21A89646ADB}"/>
                  </a:ext>
                </a:extLst>
              </p:cNvPr>
              <p:cNvSpPr/>
              <p:nvPr/>
            </p:nvSpPr>
            <p:spPr>
              <a:xfrm>
                <a:off x="4623037"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22" name="그룹 21">
              <a:extLst>
                <a:ext uri="{FF2B5EF4-FFF2-40B4-BE49-F238E27FC236}">
                  <a16:creationId xmlns:a16="http://schemas.microsoft.com/office/drawing/2014/main" id="{7F563D96-45DE-4BDF-B8A7-4BD5DFE982EB}"/>
                </a:ext>
              </a:extLst>
            </p:cNvPr>
            <p:cNvGrpSpPr/>
            <p:nvPr/>
          </p:nvGrpSpPr>
          <p:grpSpPr>
            <a:xfrm>
              <a:off x="3436570" y="2812824"/>
              <a:ext cx="2408035" cy="1708022"/>
              <a:chOff x="3431715" y="2813272"/>
              <a:chExt cx="2408035" cy="1708022"/>
            </a:xfrm>
          </p:grpSpPr>
          <p:grpSp>
            <p:nvGrpSpPr>
              <p:cNvPr id="64" name="그룹 63">
                <a:extLst>
                  <a:ext uri="{FF2B5EF4-FFF2-40B4-BE49-F238E27FC236}">
                    <a16:creationId xmlns:a16="http://schemas.microsoft.com/office/drawing/2014/main" id="{C97CA0A2-62A6-3D47-A3E0-8746DA49D3D9}"/>
                  </a:ext>
                </a:extLst>
              </p:cNvPr>
              <p:cNvGrpSpPr/>
              <p:nvPr/>
            </p:nvGrpSpPr>
            <p:grpSpPr>
              <a:xfrm>
                <a:off x="3431715" y="2813272"/>
                <a:ext cx="2408035" cy="369332"/>
                <a:chOff x="672517" y="5228316"/>
                <a:chExt cx="2648836" cy="406266"/>
              </a:xfrm>
            </p:grpSpPr>
            <p:sp>
              <p:nvSpPr>
                <p:cNvPr id="65" name="Freeform 5">
                  <a:extLst>
                    <a:ext uri="{FF2B5EF4-FFF2-40B4-BE49-F238E27FC236}">
                      <a16:creationId xmlns:a16="http://schemas.microsoft.com/office/drawing/2014/main" id="{480EBBE0-FFAC-AE2C-0A28-7F8C24810C22}"/>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6" name="TextBox 65">
                  <a:extLst>
                    <a:ext uri="{FF2B5EF4-FFF2-40B4-BE49-F238E27FC236}">
                      <a16:creationId xmlns:a16="http://schemas.microsoft.com/office/drawing/2014/main" id="{6570B239-3BAF-9161-6605-9123945E782E}"/>
                    </a:ext>
                  </a:extLst>
                </p:cNvPr>
                <p:cNvSpPr txBox="1"/>
                <p:nvPr/>
              </p:nvSpPr>
              <p:spPr>
                <a:xfrm>
                  <a:off x="884084" y="5228316"/>
                  <a:ext cx="2437269" cy="406266"/>
                </a:xfrm>
                <a:prstGeom prst="rect">
                  <a:avLst/>
                </a:prstGeom>
                <a:noFill/>
              </p:spPr>
              <p:txBody>
                <a:bodyPr wrap="squar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학사 일정 고려</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실제 수업 시수를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바탕으로 수업 활동 계획</a:t>
                  </a:r>
                </a:p>
              </p:txBody>
            </p:sp>
          </p:grpSp>
          <p:grpSp>
            <p:nvGrpSpPr>
              <p:cNvPr id="80" name="그룹 79">
                <a:extLst>
                  <a:ext uri="{FF2B5EF4-FFF2-40B4-BE49-F238E27FC236}">
                    <a16:creationId xmlns:a16="http://schemas.microsoft.com/office/drawing/2014/main" id="{42E35CAD-52FA-DD18-B019-9C331BFB9912}"/>
                  </a:ext>
                </a:extLst>
              </p:cNvPr>
              <p:cNvGrpSpPr/>
              <p:nvPr/>
            </p:nvGrpSpPr>
            <p:grpSpPr>
              <a:xfrm>
                <a:off x="3431715" y="3297951"/>
                <a:ext cx="2072658" cy="553998"/>
                <a:chOff x="672517" y="5228316"/>
                <a:chExt cx="2279923" cy="609399"/>
              </a:xfrm>
            </p:grpSpPr>
            <p:sp>
              <p:nvSpPr>
                <p:cNvPr id="81" name="Freeform 5">
                  <a:extLst>
                    <a:ext uri="{FF2B5EF4-FFF2-40B4-BE49-F238E27FC236}">
                      <a16:creationId xmlns:a16="http://schemas.microsoft.com/office/drawing/2014/main" id="{F3927BD4-5E80-3C9A-B45A-491E2E9D57D2}"/>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2" name="TextBox 81">
                  <a:extLst>
                    <a:ext uri="{FF2B5EF4-FFF2-40B4-BE49-F238E27FC236}">
                      <a16:creationId xmlns:a16="http://schemas.microsoft.com/office/drawing/2014/main" id="{F39D3881-473D-70CA-835F-FBA7A3B5AB49}"/>
                    </a:ext>
                  </a:extLst>
                </p:cNvPr>
                <p:cNvSpPr txBox="1"/>
                <p:nvPr/>
              </p:nvSpPr>
              <p:spPr>
                <a:xfrm>
                  <a:off x="884085" y="5228316"/>
                  <a:ext cx="2068355" cy="609399"/>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특정 영역에 편중하지 않고</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다양한 신체활동 형식의 학습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기회 보장</a:t>
                  </a:r>
                </a:p>
              </p:txBody>
            </p:sp>
          </p:grpSp>
          <p:grpSp>
            <p:nvGrpSpPr>
              <p:cNvPr id="83" name="그룹 82">
                <a:extLst>
                  <a:ext uri="{FF2B5EF4-FFF2-40B4-BE49-F238E27FC236}">
                    <a16:creationId xmlns:a16="http://schemas.microsoft.com/office/drawing/2014/main" id="{99662823-5924-AE3C-83E7-F2CE6B144BE3}"/>
                  </a:ext>
                </a:extLst>
              </p:cNvPr>
              <p:cNvGrpSpPr/>
              <p:nvPr/>
            </p:nvGrpSpPr>
            <p:grpSpPr>
              <a:xfrm>
                <a:off x="3431715" y="3967296"/>
                <a:ext cx="2096703" cy="553998"/>
                <a:chOff x="672517" y="5228316"/>
                <a:chExt cx="2306373" cy="609399"/>
              </a:xfrm>
            </p:grpSpPr>
            <p:sp>
              <p:nvSpPr>
                <p:cNvPr id="84" name="Freeform 5">
                  <a:extLst>
                    <a:ext uri="{FF2B5EF4-FFF2-40B4-BE49-F238E27FC236}">
                      <a16:creationId xmlns:a16="http://schemas.microsoft.com/office/drawing/2014/main" id="{CC6D5EA2-61D2-DFD7-5CAE-6889E0A48458}"/>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5" name="TextBox 84">
                  <a:extLst>
                    <a:ext uri="{FF2B5EF4-FFF2-40B4-BE49-F238E27FC236}">
                      <a16:creationId xmlns:a16="http://schemas.microsoft.com/office/drawing/2014/main" id="{5A719C54-5D74-A5E7-46B5-FCDE9934EB32}"/>
                    </a:ext>
                  </a:extLst>
                </p:cNvPr>
                <p:cNvSpPr txBox="1"/>
                <p:nvPr/>
              </p:nvSpPr>
              <p:spPr>
                <a:xfrm>
                  <a:off x="884086" y="5228316"/>
                  <a:ext cx="2094804" cy="609399"/>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내용 영역 통합 시 내용 요소를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누락 하지 않고</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영역 설정의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취지를 벗어나지 않게 통합</a:t>
                  </a:r>
                </a:p>
              </p:txBody>
            </p:sp>
          </p:grpSp>
        </p:grpSp>
        <p:grpSp>
          <p:nvGrpSpPr>
            <p:cNvPr id="19" name="그룹 18">
              <a:extLst>
                <a:ext uri="{FF2B5EF4-FFF2-40B4-BE49-F238E27FC236}">
                  <a16:creationId xmlns:a16="http://schemas.microsoft.com/office/drawing/2014/main" id="{88C598A8-B67E-4C1A-F7B8-8927B484E4B5}"/>
                </a:ext>
              </a:extLst>
            </p:cNvPr>
            <p:cNvGrpSpPr/>
            <p:nvPr/>
          </p:nvGrpSpPr>
          <p:grpSpPr>
            <a:xfrm>
              <a:off x="6311311" y="2812824"/>
              <a:ext cx="2298681" cy="1454041"/>
              <a:chOff x="3431715" y="4636641"/>
              <a:chExt cx="2298681" cy="1454041"/>
            </a:xfrm>
          </p:grpSpPr>
          <p:grpSp>
            <p:nvGrpSpPr>
              <p:cNvPr id="73" name="그룹 72">
                <a:extLst>
                  <a:ext uri="{FF2B5EF4-FFF2-40B4-BE49-F238E27FC236}">
                    <a16:creationId xmlns:a16="http://schemas.microsoft.com/office/drawing/2014/main" id="{2A4E9F29-77DD-AE0C-0857-ADADA4FA7C40}"/>
                  </a:ext>
                </a:extLst>
              </p:cNvPr>
              <p:cNvGrpSpPr/>
              <p:nvPr/>
            </p:nvGrpSpPr>
            <p:grpSpPr>
              <a:xfrm>
                <a:off x="3431715" y="4636641"/>
                <a:ext cx="1740836" cy="184666"/>
                <a:chOff x="672517" y="5228316"/>
                <a:chExt cx="1914920" cy="203133"/>
              </a:xfrm>
            </p:grpSpPr>
            <p:sp>
              <p:nvSpPr>
                <p:cNvPr id="74" name="Freeform 5">
                  <a:extLst>
                    <a:ext uri="{FF2B5EF4-FFF2-40B4-BE49-F238E27FC236}">
                      <a16:creationId xmlns:a16="http://schemas.microsoft.com/office/drawing/2014/main" id="{2E43D367-D888-9502-B111-A6B294978FD9}"/>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EFEBD2BE-B562-EAD2-7A79-BCAE7AD24FEA}"/>
                    </a:ext>
                  </a:extLst>
                </p:cNvPr>
                <p:cNvSpPr txBox="1"/>
                <p:nvPr/>
              </p:nvSpPr>
              <p:spPr>
                <a:xfrm>
                  <a:off x="884086" y="5228316"/>
                  <a:ext cx="1703351" cy="203133"/>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다양한 디지털 매체 활용</a:t>
                  </a:r>
                </a:p>
              </p:txBody>
            </p:sp>
          </p:grpSp>
          <p:grpSp>
            <p:nvGrpSpPr>
              <p:cNvPr id="86" name="그룹 85">
                <a:extLst>
                  <a:ext uri="{FF2B5EF4-FFF2-40B4-BE49-F238E27FC236}">
                    <a16:creationId xmlns:a16="http://schemas.microsoft.com/office/drawing/2014/main" id="{E42EBADC-DEA1-B43D-7E05-D6AAB383489F}"/>
                  </a:ext>
                </a:extLst>
              </p:cNvPr>
              <p:cNvGrpSpPr/>
              <p:nvPr/>
            </p:nvGrpSpPr>
            <p:grpSpPr>
              <a:xfrm>
                <a:off x="3431715" y="4936654"/>
                <a:ext cx="1562903" cy="184666"/>
                <a:chOff x="672517" y="5228316"/>
                <a:chExt cx="1719192" cy="203133"/>
              </a:xfrm>
            </p:grpSpPr>
            <p:sp>
              <p:nvSpPr>
                <p:cNvPr id="87" name="Freeform 5">
                  <a:extLst>
                    <a:ext uri="{FF2B5EF4-FFF2-40B4-BE49-F238E27FC236}">
                      <a16:creationId xmlns:a16="http://schemas.microsoft.com/office/drawing/2014/main" id="{4457D8D9-7100-86EB-0F87-D1427EFE5616}"/>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88" name="TextBox 87">
                  <a:extLst>
                    <a:ext uri="{FF2B5EF4-FFF2-40B4-BE49-F238E27FC236}">
                      <a16:creationId xmlns:a16="http://schemas.microsoft.com/office/drawing/2014/main" id="{0EE0E726-5204-831A-6E7C-6885208B069F}"/>
                    </a:ext>
                  </a:extLst>
                </p:cNvPr>
                <p:cNvSpPr txBox="1"/>
                <p:nvPr/>
              </p:nvSpPr>
              <p:spPr>
                <a:xfrm>
                  <a:off x="884085" y="5228316"/>
                  <a:ext cx="1507624" cy="203133"/>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온라인 과제 활동 제공</a:t>
                  </a:r>
                </a:p>
              </p:txBody>
            </p:sp>
          </p:grpSp>
          <p:grpSp>
            <p:nvGrpSpPr>
              <p:cNvPr id="89" name="그룹 88">
                <a:extLst>
                  <a:ext uri="{FF2B5EF4-FFF2-40B4-BE49-F238E27FC236}">
                    <a16:creationId xmlns:a16="http://schemas.microsoft.com/office/drawing/2014/main" id="{4CF2D444-E672-ECF5-AFD0-E6BC8465AB87}"/>
                  </a:ext>
                </a:extLst>
              </p:cNvPr>
              <p:cNvGrpSpPr/>
              <p:nvPr/>
            </p:nvGrpSpPr>
            <p:grpSpPr>
              <a:xfrm>
                <a:off x="3431715" y="5236667"/>
                <a:ext cx="2298681" cy="369332"/>
                <a:chOff x="672517" y="5228316"/>
                <a:chExt cx="2528549" cy="406266"/>
              </a:xfrm>
            </p:grpSpPr>
            <p:sp>
              <p:nvSpPr>
                <p:cNvPr id="90" name="Freeform 5">
                  <a:extLst>
                    <a:ext uri="{FF2B5EF4-FFF2-40B4-BE49-F238E27FC236}">
                      <a16:creationId xmlns:a16="http://schemas.microsoft.com/office/drawing/2014/main" id="{EE5F6007-9EAC-2634-60B4-8E5F8993DA93}"/>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1" name="TextBox 90">
                  <a:extLst>
                    <a:ext uri="{FF2B5EF4-FFF2-40B4-BE49-F238E27FC236}">
                      <a16:creationId xmlns:a16="http://schemas.microsoft.com/office/drawing/2014/main" id="{617D40E9-2EDB-633D-EB07-301587F20BA3}"/>
                    </a:ext>
                  </a:extLst>
                </p:cNvPr>
                <p:cNvSpPr txBox="1"/>
                <p:nvPr/>
              </p:nvSpPr>
              <p:spPr>
                <a:xfrm>
                  <a:off x="884085" y="5228316"/>
                  <a:ext cx="2316981" cy="4062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학습자가  주도적으로 활동하도록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피드백 제공</a:t>
                  </a:r>
                </a:p>
              </p:txBody>
            </p:sp>
          </p:grpSp>
          <p:grpSp>
            <p:nvGrpSpPr>
              <p:cNvPr id="92" name="그룹 91">
                <a:extLst>
                  <a:ext uri="{FF2B5EF4-FFF2-40B4-BE49-F238E27FC236}">
                    <a16:creationId xmlns:a16="http://schemas.microsoft.com/office/drawing/2014/main" id="{D4DA80A1-EE71-AC93-DEA2-4398CEBEC210}"/>
                  </a:ext>
                </a:extLst>
              </p:cNvPr>
              <p:cNvGrpSpPr/>
              <p:nvPr/>
            </p:nvGrpSpPr>
            <p:grpSpPr>
              <a:xfrm>
                <a:off x="3431715" y="5721350"/>
                <a:ext cx="2019758" cy="369332"/>
                <a:chOff x="672517" y="5228316"/>
                <a:chExt cx="2221734" cy="406266"/>
              </a:xfrm>
            </p:grpSpPr>
            <p:sp>
              <p:nvSpPr>
                <p:cNvPr id="93" name="Freeform 5">
                  <a:extLst>
                    <a:ext uri="{FF2B5EF4-FFF2-40B4-BE49-F238E27FC236}">
                      <a16:creationId xmlns:a16="http://schemas.microsoft.com/office/drawing/2014/main" id="{CD963061-AAB2-E69F-E382-7448B077541F}"/>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94" name="TextBox 93">
                  <a:extLst>
                    <a:ext uri="{FF2B5EF4-FFF2-40B4-BE49-F238E27FC236}">
                      <a16:creationId xmlns:a16="http://schemas.microsoft.com/office/drawing/2014/main" id="{B1BDE341-0F4F-272E-B2B4-31D313D6C442}"/>
                    </a:ext>
                  </a:extLst>
                </p:cNvPr>
                <p:cNvSpPr txBox="1"/>
                <p:nvPr/>
              </p:nvSpPr>
              <p:spPr>
                <a:xfrm>
                  <a:off x="884086" y="5228316"/>
                  <a:ext cx="2010165" cy="4062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오프라인 학습과 온라인 학습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내용을 서로 연계</a:t>
                  </a:r>
                </a:p>
              </p:txBody>
            </p:sp>
          </p:grpSp>
        </p:grpSp>
        <p:grpSp>
          <p:nvGrpSpPr>
            <p:cNvPr id="96" name="그룹 95">
              <a:extLst>
                <a:ext uri="{FF2B5EF4-FFF2-40B4-BE49-F238E27FC236}">
                  <a16:creationId xmlns:a16="http://schemas.microsoft.com/office/drawing/2014/main" id="{08461572-C2F9-AE11-B5C9-7E98230527B7}"/>
                </a:ext>
              </a:extLst>
            </p:cNvPr>
            <p:cNvGrpSpPr/>
            <p:nvPr/>
          </p:nvGrpSpPr>
          <p:grpSpPr>
            <a:xfrm>
              <a:off x="4384485" y="1690492"/>
              <a:ext cx="375030" cy="375030"/>
              <a:chOff x="543294" y="2076473"/>
              <a:chExt cx="412533" cy="412533"/>
            </a:xfrm>
          </p:grpSpPr>
          <p:sp>
            <p:nvSpPr>
              <p:cNvPr id="97" name="타원 96">
                <a:extLst>
                  <a:ext uri="{FF2B5EF4-FFF2-40B4-BE49-F238E27FC236}">
                    <a16:creationId xmlns:a16="http://schemas.microsoft.com/office/drawing/2014/main" id="{6718D693-027C-C92D-A72D-9ED6CF33ED83}"/>
                  </a:ext>
                </a:extLst>
              </p:cNvPr>
              <p:cNvSpPr/>
              <p:nvPr/>
            </p:nvSpPr>
            <p:spPr>
              <a:xfrm>
                <a:off x="543294" y="2076473"/>
                <a:ext cx="412533" cy="412533"/>
              </a:xfrm>
              <a:prstGeom prst="ellipse">
                <a:avLst/>
              </a:prstGeom>
              <a:solidFill>
                <a:srgbClr val="2189AB"/>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98" name="TextBox 97">
                <a:extLst>
                  <a:ext uri="{FF2B5EF4-FFF2-40B4-BE49-F238E27FC236}">
                    <a16:creationId xmlns:a16="http://schemas.microsoft.com/office/drawing/2014/main" id="{1E3CDB2B-7436-3FE4-F684-F32DBC2C39FB}"/>
                  </a:ext>
                </a:extLst>
              </p:cNvPr>
              <p:cNvSpPr txBox="1"/>
              <p:nvPr/>
            </p:nvSpPr>
            <p:spPr>
              <a:xfrm>
                <a:off x="682818" y="2125658"/>
                <a:ext cx="132249" cy="270843"/>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99" name="그룹 98">
              <a:extLst>
                <a:ext uri="{FF2B5EF4-FFF2-40B4-BE49-F238E27FC236}">
                  <a16:creationId xmlns:a16="http://schemas.microsoft.com/office/drawing/2014/main" id="{028577BC-21D7-F38A-9190-5CD48DBF5E19}"/>
                </a:ext>
              </a:extLst>
            </p:cNvPr>
            <p:cNvGrpSpPr/>
            <p:nvPr/>
          </p:nvGrpSpPr>
          <p:grpSpPr>
            <a:xfrm>
              <a:off x="7259225" y="1690492"/>
              <a:ext cx="375030" cy="375030"/>
              <a:chOff x="543294" y="2076473"/>
              <a:chExt cx="412533" cy="412533"/>
            </a:xfrm>
          </p:grpSpPr>
          <p:sp>
            <p:nvSpPr>
              <p:cNvPr id="100" name="타원 99">
                <a:extLst>
                  <a:ext uri="{FF2B5EF4-FFF2-40B4-BE49-F238E27FC236}">
                    <a16:creationId xmlns:a16="http://schemas.microsoft.com/office/drawing/2014/main" id="{9C9D9CC4-63FD-5FDE-170D-98386320176A}"/>
                  </a:ext>
                </a:extLst>
              </p:cNvPr>
              <p:cNvSpPr/>
              <p:nvPr/>
            </p:nvSpPr>
            <p:spPr>
              <a:xfrm>
                <a:off x="543294" y="2076473"/>
                <a:ext cx="412533" cy="412533"/>
              </a:xfrm>
              <a:prstGeom prst="ellipse">
                <a:avLst/>
              </a:prstGeom>
              <a:solidFill>
                <a:srgbClr val="276FB5"/>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B4B3FE2C-9F4F-CC17-2A15-FAD4A8EED540}"/>
                  </a:ext>
                </a:extLst>
              </p:cNvPr>
              <p:cNvSpPr txBox="1"/>
              <p:nvPr/>
            </p:nvSpPr>
            <p:spPr>
              <a:xfrm>
                <a:off x="683700" y="2125658"/>
                <a:ext cx="130484" cy="270843"/>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55" name="그룹 54">
              <a:extLst>
                <a:ext uri="{FF2B5EF4-FFF2-40B4-BE49-F238E27FC236}">
                  <a16:creationId xmlns:a16="http://schemas.microsoft.com/office/drawing/2014/main" id="{D5758F95-00E9-7D34-B26F-31E6E166D2DD}"/>
                </a:ext>
              </a:extLst>
            </p:cNvPr>
            <p:cNvGrpSpPr/>
            <p:nvPr/>
          </p:nvGrpSpPr>
          <p:grpSpPr>
            <a:xfrm>
              <a:off x="561831" y="2807432"/>
              <a:ext cx="2187274" cy="1550605"/>
              <a:chOff x="561831" y="2807432"/>
              <a:chExt cx="2187274" cy="1550605"/>
            </a:xfrm>
          </p:grpSpPr>
          <p:grpSp>
            <p:nvGrpSpPr>
              <p:cNvPr id="16" name="그룹 15">
                <a:extLst>
                  <a:ext uri="{FF2B5EF4-FFF2-40B4-BE49-F238E27FC236}">
                    <a16:creationId xmlns:a16="http://schemas.microsoft.com/office/drawing/2014/main" id="{76883D22-750D-00AC-BC38-44647419F60F}"/>
                  </a:ext>
                </a:extLst>
              </p:cNvPr>
              <p:cNvGrpSpPr/>
              <p:nvPr/>
            </p:nvGrpSpPr>
            <p:grpSpPr>
              <a:xfrm>
                <a:off x="561831" y="2807432"/>
                <a:ext cx="1552485" cy="184666"/>
                <a:chOff x="561831" y="2807432"/>
                <a:chExt cx="1552485" cy="184666"/>
              </a:xfrm>
            </p:grpSpPr>
            <p:sp>
              <p:nvSpPr>
                <p:cNvPr id="41" name="Freeform 5">
                  <a:extLst>
                    <a:ext uri="{FF2B5EF4-FFF2-40B4-BE49-F238E27FC236}">
                      <a16:creationId xmlns:a16="http://schemas.microsoft.com/office/drawing/2014/main" id="{5D895584-F8E1-CF0C-F1BE-5BE8BE1FAF40}"/>
                    </a:ext>
                  </a:extLst>
                </p:cNvPr>
                <p:cNvSpPr>
                  <a:spLocks noChangeAspect="1" noEditPoints="1"/>
                </p:cNvSpPr>
                <p:nvPr/>
              </p:nvSpPr>
              <p:spPr bwMode="auto">
                <a:xfrm>
                  <a:off x="561831" y="2824480"/>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8" name="TextBox 17">
                  <a:extLst>
                    <a:ext uri="{FF2B5EF4-FFF2-40B4-BE49-F238E27FC236}">
                      <a16:creationId xmlns:a16="http://schemas.microsoft.com/office/drawing/2014/main" id="{3782339A-88CB-CAB9-12C1-0A71418120CD}"/>
                    </a:ext>
                  </a:extLst>
                </p:cNvPr>
                <p:cNvSpPr txBox="1"/>
                <p:nvPr/>
              </p:nvSpPr>
              <p:spPr>
                <a:xfrm>
                  <a:off x="782220" y="2807432"/>
                  <a:ext cx="1332096" cy="184666"/>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체육교과 협의회 개최</a:t>
                  </a:r>
                </a:p>
              </p:txBody>
            </p:sp>
          </p:grpSp>
          <p:grpSp>
            <p:nvGrpSpPr>
              <p:cNvPr id="31" name="그룹 30">
                <a:extLst>
                  <a:ext uri="{FF2B5EF4-FFF2-40B4-BE49-F238E27FC236}">
                    <a16:creationId xmlns:a16="http://schemas.microsoft.com/office/drawing/2014/main" id="{25F3CD1E-FD21-C451-C7B3-FBFC7AB814DC}"/>
                  </a:ext>
                </a:extLst>
              </p:cNvPr>
              <p:cNvGrpSpPr/>
              <p:nvPr/>
            </p:nvGrpSpPr>
            <p:grpSpPr>
              <a:xfrm>
                <a:off x="561831" y="3078079"/>
                <a:ext cx="2187274" cy="369332"/>
                <a:chOff x="561831" y="2807432"/>
                <a:chExt cx="2187274" cy="369332"/>
              </a:xfrm>
            </p:grpSpPr>
            <p:sp>
              <p:nvSpPr>
                <p:cNvPr id="33" name="Freeform 5">
                  <a:extLst>
                    <a:ext uri="{FF2B5EF4-FFF2-40B4-BE49-F238E27FC236}">
                      <a16:creationId xmlns:a16="http://schemas.microsoft.com/office/drawing/2014/main" id="{28497C75-A027-54DE-9D11-93081AF20518}"/>
                    </a:ext>
                  </a:extLst>
                </p:cNvPr>
                <p:cNvSpPr>
                  <a:spLocks noChangeAspect="1" noEditPoints="1"/>
                </p:cNvSpPr>
                <p:nvPr/>
              </p:nvSpPr>
              <p:spPr bwMode="auto">
                <a:xfrm>
                  <a:off x="561831" y="2824480"/>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4" name="TextBox 33">
                  <a:extLst>
                    <a:ext uri="{FF2B5EF4-FFF2-40B4-BE49-F238E27FC236}">
                      <a16:creationId xmlns:a16="http://schemas.microsoft.com/office/drawing/2014/main" id="{9DEF9ABB-5678-2B03-E3AE-5B48BF5999A0}"/>
                    </a:ext>
                  </a:extLst>
                </p:cNvPr>
                <p:cNvSpPr txBox="1"/>
                <p:nvPr/>
              </p:nvSpPr>
              <p:spPr>
                <a:xfrm>
                  <a:off x="782220" y="2807432"/>
                  <a:ext cx="1966885"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모든 성취기준을 지도하되</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학년별로 영역의 중복 학습 방지</a:t>
                  </a:r>
                </a:p>
              </p:txBody>
            </p:sp>
          </p:grpSp>
          <p:grpSp>
            <p:nvGrpSpPr>
              <p:cNvPr id="43" name="그룹 42">
                <a:extLst>
                  <a:ext uri="{FF2B5EF4-FFF2-40B4-BE49-F238E27FC236}">
                    <a16:creationId xmlns:a16="http://schemas.microsoft.com/office/drawing/2014/main" id="{2E6CE274-C1FF-8494-B895-BF47855FDA11}"/>
                  </a:ext>
                </a:extLst>
              </p:cNvPr>
              <p:cNvGrpSpPr/>
              <p:nvPr/>
            </p:nvGrpSpPr>
            <p:grpSpPr>
              <a:xfrm>
                <a:off x="561831" y="3533392"/>
                <a:ext cx="1730418" cy="369332"/>
                <a:chOff x="561831" y="2807432"/>
                <a:chExt cx="1730418" cy="369332"/>
              </a:xfrm>
            </p:grpSpPr>
            <p:sp>
              <p:nvSpPr>
                <p:cNvPr id="50" name="Freeform 5">
                  <a:extLst>
                    <a:ext uri="{FF2B5EF4-FFF2-40B4-BE49-F238E27FC236}">
                      <a16:creationId xmlns:a16="http://schemas.microsoft.com/office/drawing/2014/main" id="{83058ED5-1018-FE05-82CB-78CC9C2D8B4D}"/>
                    </a:ext>
                  </a:extLst>
                </p:cNvPr>
                <p:cNvSpPr>
                  <a:spLocks noChangeAspect="1" noEditPoints="1"/>
                </p:cNvSpPr>
                <p:nvPr/>
              </p:nvSpPr>
              <p:spPr bwMode="auto">
                <a:xfrm>
                  <a:off x="561831" y="2824480"/>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1" name="TextBox 50">
                  <a:extLst>
                    <a:ext uri="{FF2B5EF4-FFF2-40B4-BE49-F238E27FC236}">
                      <a16:creationId xmlns:a16="http://schemas.microsoft.com/office/drawing/2014/main" id="{AAB79009-6075-D1CA-63C5-B1A34E635941}"/>
                    </a:ext>
                  </a:extLst>
                </p:cNvPr>
                <p:cNvSpPr txBox="1"/>
                <p:nvPr/>
              </p:nvSpPr>
              <p:spPr>
                <a:xfrm>
                  <a:off x="782220" y="2807432"/>
                  <a:ext cx="1510029"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학년별 수준을 고려하여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재편성 가능</a:t>
                  </a:r>
                </a:p>
              </p:txBody>
            </p:sp>
          </p:grpSp>
          <p:grpSp>
            <p:nvGrpSpPr>
              <p:cNvPr id="52" name="그룹 51">
                <a:extLst>
                  <a:ext uri="{FF2B5EF4-FFF2-40B4-BE49-F238E27FC236}">
                    <a16:creationId xmlns:a16="http://schemas.microsoft.com/office/drawing/2014/main" id="{D88517C9-09AA-97C0-70A9-7E1C0C9D4AA5}"/>
                  </a:ext>
                </a:extLst>
              </p:cNvPr>
              <p:cNvGrpSpPr/>
              <p:nvPr/>
            </p:nvGrpSpPr>
            <p:grpSpPr>
              <a:xfrm>
                <a:off x="561831" y="3988705"/>
                <a:ext cx="1908352" cy="369332"/>
                <a:chOff x="561831" y="2807432"/>
                <a:chExt cx="1908352" cy="369332"/>
              </a:xfrm>
            </p:grpSpPr>
            <p:sp>
              <p:nvSpPr>
                <p:cNvPr id="53" name="Freeform 5">
                  <a:extLst>
                    <a:ext uri="{FF2B5EF4-FFF2-40B4-BE49-F238E27FC236}">
                      <a16:creationId xmlns:a16="http://schemas.microsoft.com/office/drawing/2014/main" id="{1FF20347-17AA-8FCD-E811-18D0399736CA}"/>
                    </a:ext>
                  </a:extLst>
                </p:cNvPr>
                <p:cNvSpPr>
                  <a:spLocks noChangeAspect="1" noEditPoints="1"/>
                </p:cNvSpPr>
                <p:nvPr/>
              </p:nvSpPr>
              <p:spPr bwMode="auto">
                <a:xfrm>
                  <a:off x="561831" y="2824480"/>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4" name="TextBox 53">
                  <a:extLst>
                    <a:ext uri="{FF2B5EF4-FFF2-40B4-BE49-F238E27FC236}">
                      <a16:creationId xmlns:a16="http://schemas.microsoft.com/office/drawing/2014/main" id="{7444C7AF-8BC6-CEC5-BF01-B61F22DC2D9A}"/>
                    </a:ext>
                  </a:extLst>
                </p:cNvPr>
                <p:cNvSpPr txBox="1"/>
                <p:nvPr/>
              </p:nvSpPr>
              <p:spPr>
                <a:xfrm>
                  <a:off x="782220" y="2807432"/>
                  <a:ext cx="1687963"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내용은 </a:t>
                  </a:r>
                  <a:r>
                    <a:rPr lang="ko-KR" altLang="en-US" sz="12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학년군</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단위로 </a:t>
                  </a: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계획하고 구성</a:t>
                  </a:r>
                </a:p>
              </p:txBody>
            </p:sp>
          </p:grpSp>
        </p:grpSp>
      </p:grpSp>
    </p:spTree>
    <p:extLst>
      <p:ext uri="{BB962C8B-B14F-4D97-AF65-F5344CB8AC3E}">
        <p14:creationId xmlns:p14="http://schemas.microsoft.com/office/powerpoint/2010/main" val="145141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C64A6214-2947-73D6-1FF6-A23865B06A69}"/>
              </a:ext>
            </a:extLst>
          </p:cNvPr>
          <p:cNvGrpSpPr/>
          <p:nvPr/>
        </p:nvGrpSpPr>
        <p:grpSpPr>
          <a:xfrm>
            <a:off x="468313" y="1268760"/>
            <a:ext cx="1182043" cy="279806"/>
            <a:chOff x="468312" y="1266631"/>
            <a:chExt cx="1182043" cy="279806"/>
          </a:xfrm>
        </p:grpSpPr>
        <p:sp>
          <p:nvSpPr>
            <p:cNvPr id="8" name="TextBox 7">
              <a:extLst>
                <a:ext uri="{FF2B5EF4-FFF2-40B4-BE49-F238E27FC236}">
                  <a16:creationId xmlns:a16="http://schemas.microsoft.com/office/drawing/2014/main" id="{87829359-0D62-DD27-AD90-97CF6666966D}"/>
                </a:ext>
              </a:extLst>
            </p:cNvPr>
            <p:cNvSpPr txBox="1"/>
            <p:nvPr/>
          </p:nvSpPr>
          <p:spPr>
            <a:xfrm>
              <a:off x="762291" y="1266631"/>
              <a:ext cx="88806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단원의 운영</a:t>
              </a:r>
            </a:p>
          </p:txBody>
        </p:sp>
        <p:grpSp>
          <p:nvGrpSpPr>
            <p:cNvPr id="9" name="그룹 8">
              <a:extLst>
                <a:ext uri="{FF2B5EF4-FFF2-40B4-BE49-F238E27FC236}">
                  <a16:creationId xmlns:a16="http://schemas.microsoft.com/office/drawing/2014/main" id="{92A2907D-72E3-3C97-F0F7-CDCCCB2D7BE8}"/>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0287F575-E405-6419-2B59-2688F0A90F2E}"/>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0599A452-5AC2-7448-A47A-F9A639C9146E}"/>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273A65D5-029B-97D8-F9A9-5A9044FDA15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4" name="그룹 13">
            <a:extLst>
              <a:ext uri="{FF2B5EF4-FFF2-40B4-BE49-F238E27FC236}">
                <a16:creationId xmlns:a16="http://schemas.microsoft.com/office/drawing/2014/main" id="{F62A2178-2414-B862-5F97-911B8D1CB93C}"/>
              </a:ext>
            </a:extLst>
          </p:cNvPr>
          <p:cNvGrpSpPr/>
          <p:nvPr/>
        </p:nvGrpSpPr>
        <p:grpSpPr>
          <a:xfrm>
            <a:off x="204145" y="348573"/>
            <a:ext cx="2710571" cy="492443"/>
            <a:chOff x="204145" y="348573"/>
            <a:chExt cx="2710571" cy="492443"/>
          </a:xfrm>
        </p:grpSpPr>
        <p:sp>
          <p:nvSpPr>
            <p:cNvPr id="15" name="TextBox 14">
              <a:extLst>
                <a:ext uri="{FF2B5EF4-FFF2-40B4-BE49-F238E27FC236}">
                  <a16:creationId xmlns:a16="http://schemas.microsoft.com/office/drawing/2014/main" id="{4163A337-1F39-BFA2-B483-154B0DE45FC4}"/>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방법</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20" name="TextBox 19">
              <a:extLst>
                <a:ext uri="{FF2B5EF4-FFF2-40B4-BE49-F238E27FC236}">
                  <a16:creationId xmlns:a16="http://schemas.microsoft.com/office/drawing/2014/main" id="{0859579F-3CB1-303E-0888-AAAFE3ACCCE6}"/>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21" name="직선 연결선 20">
              <a:extLst>
                <a:ext uri="{FF2B5EF4-FFF2-40B4-BE49-F238E27FC236}">
                  <a16:creationId xmlns:a16="http://schemas.microsoft.com/office/drawing/2014/main" id="{3FC783A3-C8E1-0685-DA7B-B54A106C02BA}"/>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130C638C-ACC0-26C7-06D9-4E611CAB41AD}"/>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grpSp>
        <p:nvGrpSpPr>
          <p:cNvPr id="40" name="그룹 39">
            <a:extLst>
              <a:ext uri="{FF2B5EF4-FFF2-40B4-BE49-F238E27FC236}">
                <a16:creationId xmlns:a16="http://schemas.microsoft.com/office/drawing/2014/main" id="{69360234-8DF6-64D4-0E25-7A2EB879A0A5}"/>
              </a:ext>
            </a:extLst>
          </p:cNvPr>
          <p:cNvGrpSpPr/>
          <p:nvPr/>
        </p:nvGrpSpPr>
        <p:grpSpPr>
          <a:xfrm>
            <a:off x="468310" y="2013930"/>
            <a:ext cx="8207379" cy="3590584"/>
            <a:chOff x="468310" y="2013930"/>
            <a:chExt cx="8207379" cy="3590584"/>
          </a:xfrm>
        </p:grpSpPr>
        <p:sp>
          <p:nvSpPr>
            <p:cNvPr id="182" name="사각형: 둥근 위쪽 모서리 181">
              <a:extLst>
                <a:ext uri="{FF2B5EF4-FFF2-40B4-BE49-F238E27FC236}">
                  <a16:creationId xmlns:a16="http://schemas.microsoft.com/office/drawing/2014/main" id="{EDBEF834-97E1-9B6A-834C-5F7F291236E2}"/>
                </a:ext>
              </a:extLst>
            </p:cNvPr>
            <p:cNvSpPr/>
            <p:nvPr/>
          </p:nvSpPr>
          <p:spPr>
            <a:xfrm flipH="1">
              <a:off x="468311" y="2017455"/>
              <a:ext cx="3894076" cy="620956"/>
            </a:xfrm>
            <a:prstGeom prst="round2SameRect">
              <a:avLst>
                <a:gd name="adj1" fmla="val 21371"/>
                <a:gd name="adj2" fmla="val 0"/>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10" name="사각형: 둥근 위쪽 모서리 209">
              <a:extLst>
                <a:ext uri="{FF2B5EF4-FFF2-40B4-BE49-F238E27FC236}">
                  <a16:creationId xmlns:a16="http://schemas.microsoft.com/office/drawing/2014/main" id="{DCA60AFD-7819-79AD-6F74-83A5087FEA7E}"/>
                </a:ext>
              </a:extLst>
            </p:cNvPr>
            <p:cNvSpPr/>
            <p:nvPr/>
          </p:nvSpPr>
          <p:spPr>
            <a:xfrm flipH="1" flipV="1">
              <a:off x="468311" y="4983558"/>
              <a:ext cx="3894076" cy="620956"/>
            </a:xfrm>
            <a:prstGeom prst="round2SameRect">
              <a:avLst>
                <a:gd name="adj1" fmla="val 21371"/>
                <a:gd name="adj2" fmla="val 0"/>
              </a:avLst>
            </a:pr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11" name="사각형: 둥근 위쪽 모서리 210">
              <a:extLst>
                <a:ext uri="{FF2B5EF4-FFF2-40B4-BE49-F238E27FC236}">
                  <a16:creationId xmlns:a16="http://schemas.microsoft.com/office/drawing/2014/main" id="{EAFA7515-F757-360F-169C-C6839E362517}"/>
                </a:ext>
              </a:extLst>
            </p:cNvPr>
            <p:cNvSpPr/>
            <p:nvPr/>
          </p:nvSpPr>
          <p:spPr>
            <a:xfrm flipH="1" flipV="1">
              <a:off x="468311" y="4440633"/>
              <a:ext cx="3894076" cy="620956"/>
            </a:xfrm>
            <a:prstGeom prst="round2SameRect">
              <a:avLst>
                <a:gd name="adj1" fmla="val 15235"/>
                <a:gd name="adj2" fmla="val 0"/>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12" name="TextBox 211">
              <a:extLst>
                <a:ext uri="{FF2B5EF4-FFF2-40B4-BE49-F238E27FC236}">
                  <a16:creationId xmlns:a16="http://schemas.microsoft.com/office/drawing/2014/main" id="{8016CF6D-EDBF-08E5-40D7-0B81A07B1268}"/>
                </a:ext>
              </a:extLst>
            </p:cNvPr>
            <p:cNvSpPr txBox="1"/>
            <p:nvPr/>
          </p:nvSpPr>
          <p:spPr>
            <a:xfrm>
              <a:off x="925359" y="5193279"/>
              <a:ext cx="2979983" cy="230832"/>
            </a:xfrm>
            <a:prstGeom prst="rect">
              <a:avLst/>
            </a:prstGeom>
            <a:noFill/>
          </p:spPr>
          <p:txBody>
            <a:bodyPr wrap="none" lIns="0" tIns="0" rIns="0" bIns="0" rtlCol="0" anchor="t">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 시설 및 교육 환경을 고려한 교수</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a:t>
              </a:r>
            </a:p>
          </p:txBody>
        </p:sp>
        <p:sp>
          <p:nvSpPr>
            <p:cNvPr id="213" name="사각형: 둥근 모서리 212">
              <a:extLst>
                <a:ext uri="{FF2B5EF4-FFF2-40B4-BE49-F238E27FC236}">
                  <a16:creationId xmlns:a16="http://schemas.microsoft.com/office/drawing/2014/main" id="{775D736A-0E56-5D92-DCE0-EC06FB25D4E4}"/>
                </a:ext>
              </a:extLst>
            </p:cNvPr>
            <p:cNvSpPr/>
            <p:nvPr/>
          </p:nvSpPr>
          <p:spPr>
            <a:xfrm flipH="1" flipV="1">
              <a:off x="468312" y="3944706"/>
              <a:ext cx="3894076" cy="1063888"/>
            </a:xfrm>
            <a:prstGeom prst="roundRect">
              <a:avLst>
                <a:gd name="adj" fmla="val 11076"/>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198" name="그룹 197">
              <a:extLst>
                <a:ext uri="{FF2B5EF4-FFF2-40B4-BE49-F238E27FC236}">
                  <a16:creationId xmlns:a16="http://schemas.microsoft.com/office/drawing/2014/main" id="{ECC492D2-0CB9-D6A8-A7A0-0A0D7D0B581F}"/>
                </a:ext>
              </a:extLst>
            </p:cNvPr>
            <p:cNvGrpSpPr/>
            <p:nvPr/>
          </p:nvGrpSpPr>
          <p:grpSpPr>
            <a:xfrm flipV="1">
              <a:off x="4781612" y="3944706"/>
              <a:ext cx="3894077" cy="1659808"/>
              <a:chOff x="4781612" y="2013930"/>
              <a:chExt cx="3894077" cy="1659808"/>
            </a:xfrm>
          </p:grpSpPr>
          <p:sp>
            <p:nvSpPr>
              <p:cNvPr id="199" name="사각형: 둥근 위쪽 모서리 198">
                <a:extLst>
                  <a:ext uri="{FF2B5EF4-FFF2-40B4-BE49-F238E27FC236}">
                    <a16:creationId xmlns:a16="http://schemas.microsoft.com/office/drawing/2014/main" id="{1E348C9F-2C6D-3200-1B74-2C511074696E}"/>
                  </a:ext>
                </a:extLst>
              </p:cNvPr>
              <p:cNvSpPr/>
              <p:nvPr/>
            </p:nvSpPr>
            <p:spPr>
              <a:xfrm flipH="1">
                <a:off x="4781612" y="2013930"/>
                <a:ext cx="3894076" cy="620956"/>
              </a:xfrm>
              <a:prstGeom prst="round2SameRect">
                <a:avLst>
                  <a:gd name="adj1" fmla="val 21371"/>
                  <a:gd name="adj2" fmla="val 0"/>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00" name="사각형: 둥근 위쪽 모서리 199">
                <a:extLst>
                  <a:ext uri="{FF2B5EF4-FFF2-40B4-BE49-F238E27FC236}">
                    <a16:creationId xmlns:a16="http://schemas.microsoft.com/office/drawing/2014/main" id="{A8A9636B-3A44-F833-AC75-6630EC6C777F}"/>
                  </a:ext>
                </a:extLst>
              </p:cNvPr>
              <p:cNvSpPr/>
              <p:nvPr/>
            </p:nvSpPr>
            <p:spPr>
              <a:xfrm flipH="1">
                <a:off x="4781612" y="2556855"/>
                <a:ext cx="3894076" cy="620956"/>
              </a:xfrm>
              <a:prstGeom prst="round2SameRect">
                <a:avLst>
                  <a:gd name="adj1" fmla="val 15235"/>
                  <a:gd name="adj2" fmla="val 0"/>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01" name="TextBox 200">
                <a:extLst>
                  <a:ext uri="{FF2B5EF4-FFF2-40B4-BE49-F238E27FC236}">
                    <a16:creationId xmlns:a16="http://schemas.microsoft.com/office/drawing/2014/main" id="{51420A09-B10C-BDCE-121B-8B7FA3EFD4F9}"/>
                  </a:ext>
                </a:extLst>
              </p:cNvPr>
              <p:cNvSpPr txBox="1"/>
              <p:nvPr/>
            </p:nvSpPr>
            <p:spPr>
              <a:xfrm flipV="1">
                <a:off x="5363694" y="2194333"/>
                <a:ext cx="2729914" cy="230832"/>
              </a:xfrm>
              <a:prstGeom prst="rect">
                <a:avLst/>
              </a:prstGeom>
              <a:noFill/>
            </p:spPr>
            <p:txBody>
              <a:bodyPr wrap="none" lIns="0" tIns="0" rIns="0" bIns="0" rtlCol="0" anchor="t">
                <a:spAutoFit/>
              </a:bodyPr>
              <a:lstStyle/>
              <a:p>
                <a:pPr algn="ctr"/>
                <a:r>
                  <a:rPr lang="ko-KR" altLang="en-US" sz="15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차시별</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수업 내용의 선정과 위계적 조직</a:t>
                </a:r>
              </a:p>
            </p:txBody>
          </p:sp>
          <p:sp>
            <p:nvSpPr>
              <p:cNvPr id="202" name="사각형: 둥근 모서리 201">
                <a:extLst>
                  <a:ext uri="{FF2B5EF4-FFF2-40B4-BE49-F238E27FC236}">
                    <a16:creationId xmlns:a16="http://schemas.microsoft.com/office/drawing/2014/main" id="{D73D575B-F470-9ABA-B28C-5F38BECF9C6D}"/>
                  </a:ext>
                </a:extLst>
              </p:cNvPr>
              <p:cNvSpPr/>
              <p:nvPr/>
            </p:nvSpPr>
            <p:spPr>
              <a:xfrm flipH="1">
                <a:off x="4781613" y="2609850"/>
                <a:ext cx="3894076" cy="1063888"/>
              </a:xfrm>
              <a:prstGeom prst="roundRect">
                <a:avLst>
                  <a:gd name="adj" fmla="val 11076"/>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92" name="그룹 191">
              <a:extLst>
                <a:ext uri="{FF2B5EF4-FFF2-40B4-BE49-F238E27FC236}">
                  <a16:creationId xmlns:a16="http://schemas.microsoft.com/office/drawing/2014/main" id="{0B5D4EF8-52F8-7D29-F443-35154C22A5E1}"/>
                </a:ext>
              </a:extLst>
            </p:cNvPr>
            <p:cNvGrpSpPr/>
            <p:nvPr/>
          </p:nvGrpSpPr>
          <p:grpSpPr>
            <a:xfrm>
              <a:off x="4781612" y="2013930"/>
              <a:ext cx="3894077" cy="1614862"/>
              <a:chOff x="4781612" y="2013930"/>
              <a:chExt cx="3894077" cy="1614862"/>
            </a:xfrm>
          </p:grpSpPr>
          <p:sp>
            <p:nvSpPr>
              <p:cNvPr id="174" name="사각형: 둥근 위쪽 모서리 173">
                <a:extLst>
                  <a:ext uri="{FF2B5EF4-FFF2-40B4-BE49-F238E27FC236}">
                    <a16:creationId xmlns:a16="http://schemas.microsoft.com/office/drawing/2014/main" id="{A19D8DBB-E05D-268D-2AEA-6DC1FA537194}"/>
                  </a:ext>
                </a:extLst>
              </p:cNvPr>
              <p:cNvSpPr/>
              <p:nvPr/>
            </p:nvSpPr>
            <p:spPr>
              <a:xfrm flipH="1">
                <a:off x="4781612" y="2013930"/>
                <a:ext cx="3894076" cy="620956"/>
              </a:xfrm>
              <a:prstGeom prst="round2SameRect">
                <a:avLst>
                  <a:gd name="adj1" fmla="val 21371"/>
                  <a:gd name="adj2" fmla="val 0"/>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81" name="사각형: 둥근 위쪽 모서리 180">
                <a:extLst>
                  <a:ext uri="{FF2B5EF4-FFF2-40B4-BE49-F238E27FC236}">
                    <a16:creationId xmlns:a16="http://schemas.microsoft.com/office/drawing/2014/main" id="{248E1CA8-BE1E-9686-E5FF-748C7483DD65}"/>
                  </a:ext>
                </a:extLst>
              </p:cNvPr>
              <p:cNvSpPr/>
              <p:nvPr/>
            </p:nvSpPr>
            <p:spPr>
              <a:xfrm flipH="1">
                <a:off x="4781612" y="2556855"/>
                <a:ext cx="3894076" cy="620956"/>
              </a:xfrm>
              <a:prstGeom prst="round2SameRect">
                <a:avLst>
                  <a:gd name="adj1" fmla="val 15235"/>
                  <a:gd name="adj2" fmla="val 0"/>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56" name="TextBox 155">
                <a:extLst>
                  <a:ext uri="{FF2B5EF4-FFF2-40B4-BE49-F238E27FC236}">
                    <a16:creationId xmlns:a16="http://schemas.microsoft.com/office/drawing/2014/main" id="{BFF1F9DD-BBAF-5EA2-3118-026507711E83}"/>
                  </a:ext>
                </a:extLst>
              </p:cNvPr>
              <p:cNvSpPr txBox="1"/>
              <p:nvPr/>
            </p:nvSpPr>
            <p:spPr>
              <a:xfrm>
                <a:off x="5059924" y="2146708"/>
                <a:ext cx="3337453" cy="230832"/>
              </a:xfrm>
              <a:prstGeom prst="rect">
                <a:avLst/>
              </a:prstGeom>
              <a:noFill/>
            </p:spPr>
            <p:txBody>
              <a:bodyPr wrap="none" lIns="0" tIns="0" rIns="0" bIns="0" rtlCol="0" anchor="t">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학습자 수준을 고려한 교수</a:t>
                </a:r>
                <a:r>
                  <a:rPr lang="en-US" altLang="ko-KR"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활동의 다양화</a:t>
                </a:r>
              </a:p>
            </p:txBody>
          </p:sp>
          <p:sp>
            <p:nvSpPr>
              <p:cNvPr id="44" name="사각형: 둥근 모서리 43">
                <a:extLst>
                  <a:ext uri="{FF2B5EF4-FFF2-40B4-BE49-F238E27FC236}">
                    <a16:creationId xmlns:a16="http://schemas.microsoft.com/office/drawing/2014/main" id="{B0897DE9-44E0-CC3D-8BB5-079EEB61BEB6}"/>
                  </a:ext>
                </a:extLst>
              </p:cNvPr>
              <p:cNvSpPr/>
              <p:nvPr/>
            </p:nvSpPr>
            <p:spPr>
              <a:xfrm flipH="1">
                <a:off x="4781613" y="2564904"/>
                <a:ext cx="3894076" cy="1063888"/>
              </a:xfrm>
              <a:prstGeom prst="roundRect">
                <a:avLst>
                  <a:gd name="adj" fmla="val 11076"/>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157" name="그룹 156">
              <a:extLst>
                <a:ext uri="{FF2B5EF4-FFF2-40B4-BE49-F238E27FC236}">
                  <a16:creationId xmlns:a16="http://schemas.microsoft.com/office/drawing/2014/main" id="{B10CFC93-92FB-071B-3649-DE40C5114872}"/>
                </a:ext>
              </a:extLst>
            </p:cNvPr>
            <p:cNvGrpSpPr/>
            <p:nvPr/>
          </p:nvGrpSpPr>
          <p:grpSpPr>
            <a:xfrm>
              <a:off x="5556131" y="2990016"/>
              <a:ext cx="3094037" cy="184666"/>
              <a:chOff x="600301" y="2702531"/>
              <a:chExt cx="3094037" cy="184666"/>
            </a:xfrm>
          </p:grpSpPr>
          <p:sp>
            <p:nvSpPr>
              <p:cNvPr id="158" name="TextBox 157">
                <a:extLst>
                  <a:ext uri="{FF2B5EF4-FFF2-40B4-BE49-F238E27FC236}">
                    <a16:creationId xmlns:a16="http://schemas.microsoft.com/office/drawing/2014/main" id="{BF08949B-B64E-C2A3-AE5C-A446FB8EF357}"/>
                  </a:ext>
                </a:extLst>
              </p:cNvPr>
              <p:cNvSpPr txBox="1"/>
              <p:nvPr/>
            </p:nvSpPr>
            <p:spPr>
              <a:xfrm>
                <a:off x="786491" y="2702531"/>
                <a:ext cx="2907847"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 운동 기능</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 특성</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문화적 배경 등 고려</a:t>
                </a:r>
              </a:p>
            </p:txBody>
          </p:sp>
          <p:sp>
            <p:nvSpPr>
              <p:cNvPr id="159" name="Freeform 5">
                <a:extLst>
                  <a:ext uri="{FF2B5EF4-FFF2-40B4-BE49-F238E27FC236}">
                    <a16:creationId xmlns:a16="http://schemas.microsoft.com/office/drawing/2014/main" id="{EA1ECE9B-2E82-B588-4993-55B3052BAC33}"/>
                  </a:ext>
                </a:extLst>
              </p:cNvPr>
              <p:cNvSpPr>
                <a:spLocks noChangeAspect="1" noEditPoints="1"/>
              </p:cNvSpPr>
              <p:nvPr/>
            </p:nvSpPr>
            <p:spPr bwMode="auto">
              <a:xfrm>
                <a:off x="600301" y="2727101"/>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grpSp>
          <p:nvGrpSpPr>
            <p:cNvPr id="160" name="그룹 159">
              <a:extLst>
                <a:ext uri="{FF2B5EF4-FFF2-40B4-BE49-F238E27FC236}">
                  <a16:creationId xmlns:a16="http://schemas.microsoft.com/office/drawing/2014/main" id="{0DB6E78A-BB4B-3D0D-3E99-DDB020EEFCE4}"/>
                </a:ext>
              </a:extLst>
            </p:cNvPr>
            <p:cNvGrpSpPr/>
            <p:nvPr/>
          </p:nvGrpSpPr>
          <p:grpSpPr>
            <a:xfrm>
              <a:off x="5744726" y="3271396"/>
              <a:ext cx="1518286" cy="184666"/>
              <a:chOff x="600301" y="2702531"/>
              <a:chExt cx="1518286" cy="184666"/>
            </a:xfrm>
          </p:grpSpPr>
          <p:sp>
            <p:nvSpPr>
              <p:cNvPr id="161" name="TextBox 160">
                <a:extLst>
                  <a:ext uri="{FF2B5EF4-FFF2-40B4-BE49-F238E27FC236}">
                    <a16:creationId xmlns:a16="http://schemas.microsoft.com/office/drawing/2014/main" id="{ED756AA2-9268-FECD-1B0D-79BA42A78031}"/>
                  </a:ext>
                </a:extLst>
              </p:cNvPr>
              <p:cNvSpPr txBox="1"/>
              <p:nvPr/>
            </p:nvSpPr>
            <p:spPr>
              <a:xfrm>
                <a:off x="786491" y="2702531"/>
                <a:ext cx="1332096"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평등한 학습기회 보장</a:t>
                </a:r>
              </a:p>
            </p:txBody>
          </p:sp>
          <p:sp>
            <p:nvSpPr>
              <p:cNvPr id="162" name="Freeform 5">
                <a:extLst>
                  <a:ext uri="{FF2B5EF4-FFF2-40B4-BE49-F238E27FC236}">
                    <a16:creationId xmlns:a16="http://schemas.microsoft.com/office/drawing/2014/main" id="{AD707D98-803A-7A33-DA43-EECCCAD0579D}"/>
                  </a:ext>
                </a:extLst>
              </p:cNvPr>
              <p:cNvSpPr>
                <a:spLocks noChangeAspect="1" noEditPoints="1"/>
              </p:cNvSpPr>
              <p:nvPr/>
            </p:nvSpPr>
            <p:spPr bwMode="auto">
              <a:xfrm>
                <a:off x="600301" y="2727101"/>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sp>
          <p:nvSpPr>
            <p:cNvPr id="183" name="사각형: 둥근 위쪽 모서리 182">
              <a:extLst>
                <a:ext uri="{FF2B5EF4-FFF2-40B4-BE49-F238E27FC236}">
                  <a16:creationId xmlns:a16="http://schemas.microsoft.com/office/drawing/2014/main" id="{4E0C7BAE-028D-3D2F-3AFC-5EB0305EBCC2}"/>
                </a:ext>
              </a:extLst>
            </p:cNvPr>
            <p:cNvSpPr/>
            <p:nvPr/>
          </p:nvSpPr>
          <p:spPr>
            <a:xfrm flipH="1">
              <a:off x="468310" y="2556855"/>
              <a:ext cx="3894076" cy="620956"/>
            </a:xfrm>
            <a:prstGeom prst="round2SameRect">
              <a:avLst>
                <a:gd name="adj1" fmla="val 15235"/>
                <a:gd name="adj2" fmla="val 0"/>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85" name="사각형: 둥근 모서리 184">
              <a:extLst>
                <a:ext uri="{FF2B5EF4-FFF2-40B4-BE49-F238E27FC236}">
                  <a16:creationId xmlns:a16="http://schemas.microsoft.com/office/drawing/2014/main" id="{577EB27B-D221-AE63-0968-0C28ECE9387A}"/>
                </a:ext>
              </a:extLst>
            </p:cNvPr>
            <p:cNvSpPr/>
            <p:nvPr/>
          </p:nvSpPr>
          <p:spPr>
            <a:xfrm flipH="1">
              <a:off x="468311" y="2609850"/>
              <a:ext cx="3894076" cy="1063888"/>
            </a:xfrm>
            <a:prstGeom prst="roundRect">
              <a:avLst>
                <a:gd name="adj" fmla="val 11076"/>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179" name="그룹 178">
              <a:extLst>
                <a:ext uri="{FF2B5EF4-FFF2-40B4-BE49-F238E27FC236}">
                  <a16:creationId xmlns:a16="http://schemas.microsoft.com/office/drawing/2014/main" id="{D3963841-0326-8E4F-ED10-1B483B8E487F}"/>
                </a:ext>
              </a:extLst>
            </p:cNvPr>
            <p:cNvGrpSpPr/>
            <p:nvPr/>
          </p:nvGrpSpPr>
          <p:grpSpPr>
            <a:xfrm>
              <a:off x="3477807" y="2737612"/>
              <a:ext cx="2188386" cy="2188387"/>
              <a:chOff x="3467017" y="2737612"/>
              <a:chExt cx="2188386" cy="2188387"/>
            </a:xfrm>
          </p:grpSpPr>
          <p:grpSp>
            <p:nvGrpSpPr>
              <p:cNvPr id="142" name="그룹 141">
                <a:extLst>
                  <a:ext uri="{FF2B5EF4-FFF2-40B4-BE49-F238E27FC236}">
                    <a16:creationId xmlns:a16="http://schemas.microsoft.com/office/drawing/2014/main" id="{2ED638E1-93FC-0671-0387-CB3FECEB8963}"/>
                  </a:ext>
                </a:extLst>
              </p:cNvPr>
              <p:cNvGrpSpPr/>
              <p:nvPr/>
            </p:nvGrpSpPr>
            <p:grpSpPr>
              <a:xfrm flipV="1">
                <a:off x="3467017" y="3899662"/>
                <a:ext cx="2188386" cy="1026337"/>
                <a:chOff x="3467017" y="2737612"/>
                <a:chExt cx="2188386" cy="1026337"/>
              </a:xfrm>
            </p:grpSpPr>
            <p:sp>
              <p:nvSpPr>
                <p:cNvPr id="143" name="자유형: 도형 142">
                  <a:extLst>
                    <a:ext uri="{FF2B5EF4-FFF2-40B4-BE49-F238E27FC236}">
                      <a16:creationId xmlns:a16="http://schemas.microsoft.com/office/drawing/2014/main" id="{FE52B526-9DEC-6AC4-D75E-FE889E1A1938}"/>
                    </a:ext>
                  </a:extLst>
                </p:cNvPr>
                <p:cNvSpPr/>
                <p:nvPr/>
              </p:nvSpPr>
              <p:spPr>
                <a:xfrm flipH="1">
                  <a:off x="4629067" y="2737612"/>
                  <a:ext cx="1026336" cy="1026337"/>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144" name="자유형: 도형 143">
                  <a:extLst>
                    <a:ext uri="{FF2B5EF4-FFF2-40B4-BE49-F238E27FC236}">
                      <a16:creationId xmlns:a16="http://schemas.microsoft.com/office/drawing/2014/main" id="{149D3FB0-8ED6-DC4B-D30C-026EFBBE4FA0}"/>
                    </a:ext>
                  </a:extLst>
                </p:cNvPr>
                <p:cNvSpPr/>
                <p:nvPr/>
              </p:nvSpPr>
              <p:spPr>
                <a:xfrm>
                  <a:off x="3467017" y="2737612"/>
                  <a:ext cx="1026336" cy="1026337"/>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grpSp>
            <p:nvGrpSpPr>
              <p:cNvPr id="141" name="그룹 140">
                <a:extLst>
                  <a:ext uri="{FF2B5EF4-FFF2-40B4-BE49-F238E27FC236}">
                    <a16:creationId xmlns:a16="http://schemas.microsoft.com/office/drawing/2014/main" id="{95A964CE-FF6E-50A5-AC17-FDF5FA0A8CE1}"/>
                  </a:ext>
                </a:extLst>
              </p:cNvPr>
              <p:cNvGrpSpPr/>
              <p:nvPr/>
            </p:nvGrpSpPr>
            <p:grpSpPr>
              <a:xfrm>
                <a:off x="3467017" y="2737612"/>
                <a:ext cx="2188386" cy="1026337"/>
                <a:chOff x="3467017" y="2737612"/>
                <a:chExt cx="2188386" cy="1026337"/>
              </a:xfrm>
            </p:grpSpPr>
            <p:sp>
              <p:nvSpPr>
                <p:cNvPr id="140" name="자유형: 도형 139">
                  <a:extLst>
                    <a:ext uri="{FF2B5EF4-FFF2-40B4-BE49-F238E27FC236}">
                      <a16:creationId xmlns:a16="http://schemas.microsoft.com/office/drawing/2014/main" id="{5CAAB685-9E1D-40E8-1F8C-F662855F90E5}"/>
                    </a:ext>
                  </a:extLst>
                </p:cNvPr>
                <p:cNvSpPr/>
                <p:nvPr/>
              </p:nvSpPr>
              <p:spPr>
                <a:xfrm flipH="1">
                  <a:off x="4629067" y="2737612"/>
                  <a:ext cx="1026336" cy="1026337"/>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sp>
              <p:nvSpPr>
                <p:cNvPr id="139" name="자유형: 도형 138">
                  <a:extLst>
                    <a:ext uri="{FF2B5EF4-FFF2-40B4-BE49-F238E27FC236}">
                      <a16:creationId xmlns:a16="http://schemas.microsoft.com/office/drawing/2014/main" id="{C683FC8B-4F8F-9718-1777-A2925D82443B}"/>
                    </a:ext>
                  </a:extLst>
                </p:cNvPr>
                <p:cNvSpPr/>
                <p:nvPr/>
              </p:nvSpPr>
              <p:spPr>
                <a:xfrm>
                  <a:off x="3467017" y="2737612"/>
                  <a:ext cx="1026336" cy="1026337"/>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sp>
            <p:nvSpPr>
              <p:cNvPr id="16" name="자유형: 도형 15">
                <a:extLst>
                  <a:ext uri="{FF2B5EF4-FFF2-40B4-BE49-F238E27FC236}">
                    <a16:creationId xmlns:a16="http://schemas.microsoft.com/office/drawing/2014/main" id="{B57499E9-7711-3B5E-69B2-C8A6F2BECA27}"/>
                  </a:ext>
                </a:extLst>
              </p:cNvPr>
              <p:cNvSpPr/>
              <p:nvPr/>
            </p:nvSpPr>
            <p:spPr>
              <a:xfrm>
                <a:off x="3571568" y="2826793"/>
                <a:ext cx="914648" cy="914649"/>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rgbClr val="0F958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 name="자유형: 도형 16">
                <a:extLst>
                  <a:ext uri="{FF2B5EF4-FFF2-40B4-BE49-F238E27FC236}">
                    <a16:creationId xmlns:a16="http://schemas.microsoft.com/office/drawing/2014/main" id="{4F5034BD-6B5C-2ADD-CF48-31C0D7434940}"/>
                  </a:ext>
                </a:extLst>
              </p:cNvPr>
              <p:cNvSpPr/>
              <p:nvPr/>
            </p:nvSpPr>
            <p:spPr>
              <a:xfrm>
                <a:off x="4656465" y="2826793"/>
                <a:ext cx="914648" cy="914648"/>
              </a:xfrm>
              <a:custGeom>
                <a:avLst/>
                <a:gdLst>
                  <a:gd name="connsiteX0" fmla="*/ 3005023 w 3136449"/>
                  <a:gd name="connsiteY0" fmla="*/ 3136449 h 3136448"/>
                  <a:gd name="connsiteX1" fmla="*/ 800450 w 3136449"/>
                  <a:gd name="connsiteY1" fmla="*/ 3136449 h 3136448"/>
                  <a:gd name="connsiteX2" fmla="*/ 678115 w 3136449"/>
                  <a:gd name="connsiteY2" fmla="*/ 3052810 h 3136448"/>
                  <a:gd name="connsiteX3" fmla="*/ 83639 w 3136449"/>
                  <a:gd name="connsiteY3" fmla="*/ 2458334 h 3136448"/>
                  <a:gd name="connsiteX4" fmla="*/ 0 w 3136449"/>
                  <a:gd name="connsiteY4" fmla="*/ 2335999 h 3136448"/>
                  <a:gd name="connsiteX5" fmla="*/ 0 w 3136449"/>
                  <a:gd name="connsiteY5" fmla="*/ 131426 h 3136448"/>
                  <a:gd name="connsiteX6" fmla="*/ 147639 w 3136449"/>
                  <a:gd name="connsiteY6" fmla="*/ 1058 h 3136448"/>
                  <a:gd name="connsiteX7" fmla="*/ 3135391 w 3136449"/>
                  <a:gd name="connsiteY7" fmla="*/ 2988810 h 3136448"/>
                  <a:gd name="connsiteX8" fmla="*/ 3005023 w 3136449"/>
                  <a:gd name="connsiteY8" fmla="*/ 3136449 h 313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9" h="3136448">
                    <a:moveTo>
                      <a:pt x="3005023" y="3136449"/>
                    </a:moveTo>
                    <a:lnTo>
                      <a:pt x="800450" y="3136449"/>
                    </a:lnTo>
                    <a:cubicBezTo>
                      <a:pt x="746307" y="3136449"/>
                      <a:pt x="697638" y="3103265"/>
                      <a:pt x="678115" y="3052810"/>
                    </a:cubicBezTo>
                    <a:cubicBezTo>
                      <a:pt x="572664" y="2780547"/>
                      <a:pt x="355902" y="2563784"/>
                      <a:pt x="83639" y="2458334"/>
                    </a:cubicBezTo>
                    <a:cubicBezTo>
                      <a:pt x="33184" y="2438772"/>
                      <a:pt x="0" y="2390103"/>
                      <a:pt x="0" y="2335999"/>
                    </a:cubicBezTo>
                    <a:lnTo>
                      <a:pt x="0" y="131426"/>
                    </a:lnTo>
                    <a:cubicBezTo>
                      <a:pt x="0" y="52444"/>
                      <a:pt x="69279" y="-8878"/>
                      <a:pt x="147639" y="1058"/>
                    </a:cubicBezTo>
                    <a:cubicBezTo>
                      <a:pt x="1704293" y="198686"/>
                      <a:pt x="2937762" y="1432156"/>
                      <a:pt x="3135391" y="2988810"/>
                    </a:cubicBezTo>
                    <a:cubicBezTo>
                      <a:pt x="3145326" y="3067170"/>
                      <a:pt x="3084043" y="3136449"/>
                      <a:pt x="3005023" y="3136449"/>
                    </a:cubicBezTo>
                    <a:close/>
                  </a:path>
                </a:pathLst>
              </a:custGeom>
              <a:solidFill>
                <a:srgbClr val="276FB5"/>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 name="자유형: 도형 17">
                <a:extLst>
                  <a:ext uri="{FF2B5EF4-FFF2-40B4-BE49-F238E27FC236}">
                    <a16:creationId xmlns:a16="http://schemas.microsoft.com/office/drawing/2014/main" id="{5EB06D56-40A5-9A25-4849-9C6B081D1313}"/>
                  </a:ext>
                </a:extLst>
              </p:cNvPr>
              <p:cNvSpPr/>
              <p:nvPr/>
            </p:nvSpPr>
            <p:spPr>
              <a:xfrm>
                <a:off x="3571568" y="3911689"/>
                <a:ext cx="914648" cy="914648"/>
              </a:xfrm>
              <a:custGeom>
                <a:avLst/>
                <a:gdLst>
                  <a:gd name="connsiteX0" fmla="*/ 3136449 w 3136449"/>
                  <a:gd name="connsiteY0" fmla="*/ 800450 h 3136448"/>
                  <a:gd name="connsiteX1" fmla="*/ 3136449 w 3136449"/>
                  <a:gd name="connsiteY1" fmla="*/ 3005023 h 3136448"/>
                  <a:gd name="connsiteX2" fmla="*/ 2988810 w 3136449"/>
                  <a:gd name="connsiteY2" fmla="*/ 3135391 h 3136448"/>
                  <a:gd name="connsiteX3" fmla="*/ 1059 w 3136449"/>
                  <a:gd name="connsiteY3" fmla="*/ 147639 h 3136448"/>
                  <a:gd name="connsiteX4" fmla="*/ 131426 w 3136449"/>
                  <a:gd name="connsiteY4" fmla="*/ 0 h 3136448"/>
                  <a:gd name="connsiteX5" fmla="*/ 2336000 w 3136449"/>
                  <a:gd name="connsiteY5" fmla="*/ 0 h 3136448"/>
                  <a:gd name="connsiteX6" fmla="*/ 2458334 w 3136449"/>
                  <a:gd name="connsiteY6" fmla="*/ 83639 h 3136448"/>
                  <a:gd name="connsiteX7" fmla="*/ 3052810 w 3136449"/>
                  <a:gd name="connsiteY7" fmla="*/ 678115 h 3136448"/>
                  <a:gd name="connsiteX8" fmla="*/ 3136449 w 3136449"/>
                  <a:gd name="connsiteY8" fmla="*/ 800450 h 313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9" h="3136448">
                    <a:moveTo>
                      <a:pt x="3136449" y="800450"/>
                    </a:moveTo>
                    <a:lnTo>
                      <a:pt x="3136449" y="3005023"/>
                    </a:lnTo>
                    <a:cubicBezTo>
                      <a:pt x="3136449" y="3084004"/>
                      <a:pt x="3067171" y="3145326"/>
                      <a:pt x="2988810" y="3135391"/>
                    </a:cubicBezTo>
                    <a:cubicBezTo>
                      <a:pt x="1432157" y="2937724"/>
                      <a:pt x="198726" y="1704293"/>
                      <a:pt x="1059" y="147639"/>
                    </a:cubicBezTo>
                    <a:cubicBezTo>
                      <a:pt x="-8877" y="69279"/>
                      <a:pt x="52406" y="0"/>
                      <a:pt x="131426" y="0"/>
                    </a:cubicBezTo>
                    <a:lnTo>
                      <a:pt x="2336000" y="0"/>
                    </a:lnTo>
                    <a:cubicBezTo>
                      <a:pt x="2390142" y="0"/>
                      <a:pt x="2438812" y="33184"/>
                      <a:pt x="2458334" y="83639"/>
                    </a:cubicBezTo>
                    <a:cubicBezTo>
                      <a:pt x="2563785" y="355902"/>
                      <a:pt x="2780547" y="572664"/>
                      <a:pt x="3052810" y="678115"/>
                    </a:cubicBezTo>
                    <a:cubicBezTo>
                      <a:pt x="3103265" y="697677"/>
                      <a:pt x="3136449" y="746346"/>
                      <a:pt x="3136449" y="800450"/>
                    </a:cubicBezTo>
                    <a:close/>
                  </a:path>
                </a:pathLst>
              </a:custGeom>
              <a:solidFill>
                <a:srgbClr val="2189AB"/>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9" name="자유형: 도형 18">
                <a:extLst>
                  <a:ext uri="{FF2B5EF4-FFF2-40B4-BE49-F238E27FC236}">
                    <a16:creationId xmlns:a16="http://schemas.microsoft.com/office/drawing/2014/main" id="{9BF59AC3-DD0B-2FD9-1B2F-5C5601B2629F}"/>
                  </a:ext>
                </a:extLst>
              </p:cNvPr>
              <p:cNvSpPr/>
              <p:nvPr/>
            </p:nvSpPr>
            <p:spPr>
              <a:xfrm>
                <a:off x="4656465" y="3911689"/>
                <a:ext cx="914648" cy="914649"/>
              </a:xfrm>
              <a:custGeom>
                <a:avLst/>
                <a:gdLst>
                  <a:gd name="connsiteX0" fmla="*/ 3135391 w 3136448"/>
                  <a:gd name="connsiteY0" fmla="*/ 147639 h 3136449"/>
                  <a:gd name="connsiteX1" fmla="*/ 147639 w 3136448"/>
                  <a:gd name="connsiteY1" fmla="*/ 3135391 h 3136449"/>
                  <a:gd name="connsiteX2" fmla="*/ 0 w 3136448"/>
                  <a:gd name="connsiteY2" fmla="*/ 3005023 h 3136449"/>
                  <a:gd name="connsiteX3" fmla="*/ 0 w 3136448"/>
                  <a:gd name="connsiteY3" fmla="*/ 800450 h 3136449"/>
                  <a:gd name="connsiteX4" fmla="*/ 83639 w 3136448"/>
                  <a:gd name="connsiteY4" fmla="*/ 678115 h 3136449"/>
                  <a:gd name="connsiteX5" fmla="*/ 678115 w 3136448"/>
                  <a:gd name="connsiteY5" fmla="*/ 83639 h 3136449"/>
                  <a:gd name="connsiteX6" fmla="*/ 800450 w 3136448"/>
                  <a:gd name="connsiteY6" fmla="*/ 0 h 3136449"/>
                  <a:gd name="connsiteX7" fmla="*/ 3005023 w 3136448"/>
                  <a:gd name="connsiteY7" fmla="*/ 0 h 3136449"/>
                  <a:gd name="connsiteX8" fmla="*/ 3135391 w 3136448"/>
                  <a:gd name="connsiteY8" fmla="*/ 147639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5391" y="147639"/>
                    </a:moveTo>
                    <a:cubicBezTo>
                      <a:pt x="2937762" y="1704293"/>
                      <a:pt x="1704293" y="2937762"/>
                      <a:pt x="147639" y="3135391"/>
                    </a:cubicBezTo>
                    <a:cubicBezTo>
                      <a:pt x="69279" y="3145326"/>
                      <a:pt x="0" y="3084043"/>
                      <a:pt x="0" y="3005023"/>
                    </a:cubicBezTo>
                    <a:lnTo>
                      <a:pt x="0" y="800450"/>
                    </a:lnTo>
                    <a:cubicBezTo>
                      <a:pt x="0" y="746307"/>
                      <a:pt x="33184" y="697638"/>
                      <a:pt x="83639" y="678115"/>
                    </a:cubicBezTo>
                    <a:cubicBezTo>
                      <a:pt x="355902" y="572664"/>
                      <a:pt x="572664" y="355902"/>
                      <a:pt x="678115" y="83639"/>
                    </a:cubicBezTo>
                    <a:cubicBezTo>
                      <a:pt x="697677" y="33184"/>
                      <a:pt x="746346" y="0"/>
                      <a:pt x="800450" y="0"/>
                    </a:cubicBezTo>
                    <a:lnTo>
                      <a:pt x="3005023" y="0"/>
                    </a:lnTo>
                    <a:cubicBezTo>
                      <a:pt x="3084004" y="0"/>
                      <a:pt x="3145326" y="69279"/>
                      <a:pt x="3135391" y="147639"/>
                    </a:cubicBezTo>
                    <a:close/>
                  </a:path>
                </a:pathLst>
              </a:custGeom>
              <a:solidFill>
                <a:srgbClr val="8D5EA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5" name="타원 24">
                <a:extLst>
                  <a:ext uri="{FF2B5EF4-FFF2-40B4-BE49-F238E27FC236}">
                    <a16:creationId xmlns:a16="http://schemas.microsoft.com/office/drawing/2014/main" id="{3E0D32E3-3147-C17C-6D26-6A428BE0D61F}"/>
                  </a:ext>
                </a:extLst>
              </p:cNvPr>
              <p:cNvSpPr/>
              <p:nvPr/>
            </p:nvSpPr>
            <p:spPr>
              <a:xfrm>
                <a:off x="4119708" y="3383220"/>
                <a:ext cx="886690" cy="88669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38" name="TextBox 137">
                <a:extLst>
                  <a:ext uri="{FF2B5EF4-FFF2-40B4-BE49-F238E27FC236}">
                    <a16:creationId xmlns:a16="http://schemas.microsoft.com/office/drawing/2014/main" id="{023A8855-6A11-7797-8F71-B3E41FECE7B3}"/>
                  </a:ext>
                </a:extLst>
              </p:cNvPr>
              <p:cNvSpPr txBox="1"/>
              <p:nvPr/>
            </p:nvSpPr>
            <p:spPr>
              <a:xfrm>
                <a:off x="4014265" y="3122810"/>
                <a:ext cx="118623" cy="307777"/>
              </a:xfrm>
              <a:prstGeom prst="rect">
                <a:avLst/>
              </a:prstGeom>
              <a:noFill/>
            </p:spPr>
            <p:txBody>
              <a:bodyPr wrap="none" lIns="0" tIns="0" rIns="0" bIns="0" rtlCol="0" anchor="ctr">
                <a:spAutoFit/>
              </a:bodyPr>
              <a:lstStyle/>
              <a:p>
                <a:pPr algn="ctr"/>
                <a:r>
                  <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145" name="TextBox 144">
                <a:extLst>
                  <a:ext uri="{FF2B5EF4-FFF2-40B4-BE49-F238E27FC236}">
                    <a16:creationId xmlns:a16="http://schemas.microsoft.com/office/drawing/2014/main" id="{B595578D-D9C6-A1DB-FD0E-FDF9E4A14EE2}"/>
                  </a:ext>
                </a:extLst>
              </p:cNvPr>
              <p:cNvSpPr txBox="1"/>
              <p:nvPr/>
            </p:nvSpPr>
            <p:spPr>
              <a:xfrm>
                <a:off x="5022508" y="3122810"/>
                <a:ext cx="150682" cy="307777"/>
              </a:xfrm>
              <a:prstGeom prst="rect">
                <a:avLst/>
              </a:prstGeom>
              <a:noFill/>
            </p:spPr>
            <p:txBody>
              <a:bodyPr wrap="none" lIns="0" tIns="0" rIns="0" bIns="0" rtlCol="0" anchor="ctr">
                <a:spAutoFit/>
              </a:bodyPr>
              <a:lstStyle/>
              <a:p>
                <a:pPr algn="ctr"/>
                <a:r>
                  <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146" name="TextBox 145">
                <a:extLst>
                  <a:ext uri="{FF2B5EF4-FFF2-40B4-BE49-F238E27FC236}">
                    <a16:creationId xmlns:a16="http://schemas.microsoft.com/office/drawing/2014/main" id="{2C29D8C3-12A7-73E5-55F6-C30B687B9B61}"/>
                  </a:ext>
                </a:extLst>
              </p:cNvPr>
              <p:cNvSpPr txBox="1"/>
              <p:nvPr/>
            </p:nvSpPr>
            <p:spPr>
              <a:xfrm>
                <a:off x="3999037" y="4122935"/>
                <a:ext cx="149080" cy="307777"/>
              </a:xfrm>
              <a:prstGeom prst="rect">
                <a:avLst/>
              </a:prstGeom>
              <a:noFill/>
            </p:spPr>
            <p:txBody>
              <a:bodyPr wrap="none" lIns="0" tIns="0" rIns="0" bIns="0" rtlCol="0" anchor="ctr">
                <a:spAutoFit/>
              </a:bodyPr>
              <a:lstStyle/>
              <a:p>
                <a:pPr algn="ctr"/>
                <a:r>
                  <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sp>
            <p:nvSpPr>
              <p:cNvPr id="147" name="TextBox 146">
                <a:extLst>
                  <a:ext uri="{FF2B5EF4-FFF2-40B4-BE49-F238E27FC236}">
                    <a16:creationId xmlns:a16="http://schemas.microsoft.com/office/drawing/2014/main" id="{9D6040E6-5DAF-3A9E-D968-A44227379A59}"/>
                  </a:ext>
                </a:extLst>
              </p:cNvPr>
              <p:cNvSpPr txBox="1"/>
              <p:nvPr/>
            </p:nvSpPr>
            <p:spPr>
              <a:xfrm>
                <a:off x="5020905" y="4122935"/>
                <a:ext cx="153889" cy="307777"/>
              </a:xfrm>
              <a:prstGeom prst="rect">
                <a:avLst/>
              </a:prstGeom>
              <a:noFill/>
            </p:spPr>
            <p:txBody>
              <a:bodyPr wrap="none" lIns="0" tIns="0" rIns="0" bIns="0" rtlCol="0" anchor="ctr">
                <a:spAutoFit/>
              </a:bodyPr>
              <a:lstStyle/>
              <a:p>
                <a:pPr algn="ctr"/>
                <a:r>
                  <a:rPr lang="en-US" altLang="ko-KR"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4</a:t>
                </a:r>
                <a:endParaRPr lang="ko-KR" altLang="en-US" sz="2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203" name="그룹 202">
              <a:extLst>
                <a:ext uri="{FF2B5EF4-FFF2-40B4-BE49-F238E27FC236}">
                  <a16:creationId xmlns:a16="http://schemas.microsoft.com/office/drawing/2014/main" id="{686A1935-05E8-CD06-7645-5C08B2CCBE93}"/>
                </a:ext>
              </a:extLst>
            </p:cNvPr>
            <p:cNvGrpSpPr/>
            <p:nvPr/>
          </p:nvGrpSpPr>
          <p:grpSpPr>
            <a:xfrm>
              <a:off x="5756055" y="4047264"/>
              <a:ext cx="2476882" cy="369332"/>
              <a:chOff x="421560" y="2384199"/>
              <a:chExt cx="2476882" cy="369332"/>
            </a:xfrm>
          </p:grpSpPr>
          <p:sp>
            <p:nvSpPr>
              <p:cNvPr id="204" name="TextBox 203">
                <a:extLst>
                  <a:ext uri="{FF2B5EF4-FFF2-40B4-BE49-F238E27FC236}">
                    <a16:creationId xmlns:a16="http://schemas.microsoft.com/office/drawing/2014/main" id="{1BAD591C-6A8B-C97F-FBFA-8AB528A44E9B}"/>
                  </a:ext>
                </a:extLst>
              </p:cNvPr>
              <p:cNvSpPr txBox="1"/>
              <p:nvPr/>
            </p:nvSpPr>
            <p:spPr>
              <a:xfrm>
                <a:off x="607750" y="2384199"/>
                <a:ext cx="2290692" cy="369332"/>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단원의 </a:t>
                </a:r>
                <a:r>
                  <a:rPr lang="ko-KR" altLang="en-US" sz="12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차시별</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수업 내용은 영역별 </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내용 요소</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성취기준에 근거하여 선정</a:t>
                </a:r>
              </a:p>
            </p:txBody>
          </p:sp>
          <p:sp>
            <p:nvSpPr>
              <p:cNvPr id="205" name="Freeform 5">
                <a:extLst>
                  <a:ext uri="{FF2B5EF4-FFF2-40B4-BE49-F238E27FC236}">
                    <a16:creationId xmlns:a16="http://schemas.microsoft.com/office/drawing/2014/main" id="{07B2279E-A643-DD20-F7E0-15392A6ECECF}"/>
                  </a:ext>
                </a:extLst>
              </p:cNvPr>
              <p:cNvSpPr>
                <a:spLocks noChangeAspect="1" noEditPoints="1"/>
              </p:cNvSpPr>
              <p:nvPr/>
            </p:nvSpPr>
            <p:spPr bwMode="auto">
              <a:xfrm>
                <a:off x="421560" y="2408769"/>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206" name="그룹 205">
              <a:extLst>
                <a:ext uri="{FF2B5EF4-FFF2-40B4-BE49-F238E27FC236}">
                  <a16:creationId xmlns:a16="http://schemas.microsoft.com/office/drawing/2014/main" id="{F3DFF820-704C-2A80-5E87-C81AD370EC2E}"/>
                </a:ext>
              </a:extLst>
            </p:cNvPr>
            <p:cNvGrpSpPr/>
            <p:nvPr/>
          </p:nvGrpSpPr>
          <p:grpSpPr>
            <a:xfrm>
              <a:off x="5552220" y="4469724"/>
              <a:ext cx="2508942" cy="184666"/>
              <a:chOff x="421560" y="2335897"/>
              <a:chExt cx="2508942" cy="184666"/>
            </a:xfrm>
          </p:grpSpPr>
          <p:sp>
            <p:nvSpPr>
              <p:cNvPr id="207" name="TextBox 206">
                <a:extLst>
                  <a:ext uri="{FF2B5EF4-FFF2-40B4-BE49-F238E27FC236}">
                    <a16:creationId xmlns:a16="http://schemas.microsoft.com/office/drawing/2014/main" id="{1F460D05-8318-FD71-8D1F-7800E54C1A4D}"/>
                  </a:ext>
                </a:extLst>
              </p:cNvPr>
              <p:cNvSpPr txBox="1"/>
              <p:nvPr/>
            </p:nvSpPr>
            <p:spPr>
              <a:xfrm>
                <a:off x="607750" y="2335897"/>
                <a:ext cx="2322752" cy="184666"/>
              </a:xfrm>
              <a:prstGeom prst="rect">
                <a:avLst/>
              </a:prstGeom>
              <a:noFill/>
            </p:spPr>
            <p:txBody>
              <a:bodyPr wrap="none" lIns="0" tIns="0" rIns="0" bIns="0" rtlCol="0" anchor="t">
                <a:spAutoFit/>
              </a:bodyPr>
              <a:lstStyle/>
              <a:p>
                <a:r>
                  <a:rPr lang="ko-KR" altLang="en-US" sz="12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수준에 적합한 신체활동 선정</a:t>
                </a:r>
              </a:p>
            </p:txBody>
          </p:sp>
          <p:sp>
            <p:nvSpPr>
              <p:cNvPr id="208" name="Freeform 5">
                <a:extLst>
                  <a:ext uri="{FF2B5EF4-FFF2-40B4-BE49-F238E27FC236}">
                    <a16:creationId xmlns:a16="http://schemas.microsoft.com/office/drawing/2014/main" id="{CAE685F2-78B1-F108-0766-1316F3962592}"/>
                  </a:ext>
                </a:extLst>
              </p:cNvPr>
              <p:cNvSpPr>
                <a:spLocks noChangeAspect="1" noEditPoints="1"/>
              </p:cNvSpPr>
              <p:nvPr/>
            </p:nvSpPr>
            <p:spPr bwMode="auto">
              <a:xfrm>
                <a:off x="421560" y="2360467"/>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sp>
          <p:nvSpPr>
            <p:cNvPr id="184" name="TextBox 183">
              <a:extLst>
                <a:ext uri="{FF2B5EF4-FFF2-40B4-BE49-F238E27FC236}">
                  <a16:creationId xmlns:a16="http://schemas.microsoft.com/office/drawing/2014/main" id="{3A40DB73-FC8F-AFCC-9E7C-4834D2147383}"/>
                </a:ext>
              </a:extLst>
            </p:cNvPr>
            <p:cNvSpPr txBox="1"/>
            <p:nvPr/>
          </p:nvSpPr>
          <p:spPr>
            <a:xfrm>
              <a:off x="614378" y="2160298"/>
              <a:ext cx="3601948"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영역의 특성을 고려한 단원 목표와 학습 활동의 선정</a:t>
              </a:r>
            </a:p>
          </p:txBody>
        </p:sp>
        <p:grpSp>
          <p:nvGrpSpPr>
            <p:cNvPr id="32" name="그룹 31">
              <a:extLst>
                <a:ext uri="{FF2B5EF4-FFF2-40B4-BE49-F238E27FC236}">
                  <a16:creationId xmlns:a16="http://schemas.microsoft.com/office/drawing/2014/main" id="{3539E920-E822-471F-5ABC-7BCCE34CC8C0}"/>
                </a:ext>
              </a:extLst>
            </p:cNvPr>
            <p:cNvGrpSpPr/>
            <p:nvPr/>
          </p:nvGrpSpPr>
          <p:grpSpPr>
            <a:xfrm>
              <a:off x="623150" y="4069648"/>
              <a:ext cx="2058497" cy="694206"/>
              <a:chOff x="623150" y="4069648"/>
              <a:chExt cx="2058497" cy="694206"/>
            </a:xfrm>
          </p:grpSpPr>
          <p:grpSp>
            <p:nvGrpSpPr>
              <p:cNvPr id="214" name="그룹 213">
                <a:extLst>
                  <a:ext uri="{FF2B5EF4-FFF2-40B4-BE49-F238E27FC236}">
                    <a16:creationId xmlns:a16="http://schemas.microsoft.com/office/drawing/2014/main" id="{8AA095FE-A1A6-9FB2-FEFF-F55EDC37A309}"/>
                  </a:ext>
                </a:extLst>
              </p:cNvPr>
              <p:cNvGrpSpPr/>
              <p:nvPr/>
            </p:nvGrpSpPr>
            <p:grpSpPr>
              <a:xfrm>
                <a:off x="623150" y="4069648"/>
                <a:ext cx="1837283" cy="184666"/>
                <a:chOff x="421560" y="2384199"/>
                <a:chExt cx="1837283" cy="184666"/>
              </a:xfrm>
            </p:grpSpPr>
            <p:sp>
              <p:nvSpPr>
                <p:cNvPr id="215" name="TextBox 214">
                  <a:extLst>
                    <a:ext uri="{FF2B5EF4-FFF2-40B4-BE49-F238E27FC236}">
                      <a16:creationId xmlns:a16="http://schemas.microsoft.com/office/drawing/2014/main" id="{DEF45842-F679-8AE4-4E2A-9318758AC29E}"/>
                    </a:ext>
                  </a:extLst>
                </p:cNvPr>
                <p:cNvSpPr txBox="1"/>
                <p:nvPr/>
              </p:nvSpPr>
              <p:spPr>
                <a:xfrm>
                  <a:off x="607750" y="2384199"/>
                  <a:ext cx="1651093"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용</a:t>
                  </a:r>
                  <a:r>
                    <a:rPr lang="en-US" altLang="ko-KR" sz="12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기구 수요 파악 및 대체 </a:t>
                  </a:r>
                </a:p>
              </p:txBody>
            </p:sp>
            <p:sp>
              <p:nvSpPr>
                <p:cNvPr id="216" name="Freeform 5">
                  <a:extLst>
                    <a:ext uri="{FF2B5EF4-FFF2-40B4-BE49-F238E27FC236}">
                      <a16:creationId xmlns:a16="http://schemas.microsoft.com/office/drawing/2014/main" id="{1E1270E7-00E3-47BF-46DC-8B9E4BC63983}"/>
                    </a:ext>
                  </a:extLst>
                </p:cNvPr>
                <p:cNvSpPr>
                  <a:spLocks noChangeAspect="1" noEditPoints="1"/>
                </p:cNvSpPr>
                <p:nvPr/>
              </p:nvSpPr>
              <p:spPr bwMode="auto">
                <a:xfrm>
                  <a:off x="421560" y="2408769"/>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grpSp>
            <p:nvGrpSpPr>
              <p:cNvPr id="217" name="그룹 216">
                <a:extLst>
                  <a:ext uri="{FF2B5EF4-FFF2-40B4-BE49-F238E27FC236}">
                    <a16:creationId xmlns:a16="http://schemas.microsoft.com/office/drawing/2014/main" id="{5A009E16-D26E-C3AC-AAA3-D13ED4CDA534}"/>
                  </a:ext>
                </a:extLst>
              </p:cNvPr>
              <p:cNvGrpSpPr/>
              <p:nvPr/>
            </p:nvGrpSpPr>
            <p:grpSpPr>
              <a:xfrm>
                <a:off x="623150" y="4324418"/>
                <a:ext cx="2058497" cy="184666"/>
                <a:chOff x="421560" y="2384199"/>
                <a:chExt cx="2058497" cy="184666"/>
              </a:xfrm>
            </p:grpSpPr>
            <p:sp>
              <p:nvSpPr>
                <p:cNvPr id="218" name="TextBox 217">
                  <a:extLst>
                    <a:ext uri="{FF2B5EF4-FFF2-40B4-BE49-F238E27FC236}">
                      <a16:creationId xmlns:a16="http://schemas.microsoft.com/office/drawing/2014/main" id="{6F7F4AA0-737E-E033-E313-BEE38B4EF89C}"/>
                    </a:ext>
                  </a:extLst>
                </p:cNvPr>
                <p:cNvSpPr txBox="1"/>
                <p:nvPr/>
              </p:nvSpPr>
              <p:spPr>
                <a:xfrm>
                  <a:off x="607750" y="2384199"/>
                  <a:ext cx="1872307"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주변 시설</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지역사회 시설 이용</a:t>
                  </a:r>
                </a:p>
              </p:txBody>
            </p:sp>
            <p:sp>
              <p:nvSpPr>
                <p:cNvPr id="219" name="Freeform 5">
                  <a:extLst>
                    <a:ext uri="{FF2B5EF4-FFF2-40B4-BE49-F238E27FC236}">
                      <a16:creationId xmlns:a16="http://schemas.microsoft.com/office/drawing/2014/main" id="{0F5D7DAF-2B48-7B47-ADE9-E4130E0719A3}"/>
                    </a:ext>
                  </a:extLst>
                </p:cNvPr>
                <p:cNvSpPr>
                  <a:spLocks noChangeAspect="1" noEditPoints="1"/>
                </p:cNvSpPr>
                <p:nvPr/>
              </p:nvSpPr>
              <p:spPr bwMode="auto">
                <a:xfrm>
                  <a:off x="421560" y="2408769"/>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grpSp>
            <p:nvGrpSpPr>
              <p:cNvPr id="31" name="그룹 30">
                <a:extLst>
                  <a:ext uri="{FF2B5EF4-FFF2-40B4-BE49-F238E27FC236}">
                    <a16:creationId xmlns:a16="http://schemas.microsoft.com/office/drawing/2014/main" id="{C736EB39-6AED-11B3-0352-3BB2F738FE72}"/>
                  </a:ext>
                </a:extLst>
              </p:cNvPr>
              <p:cNvGrpSpPr/>
              <p:nvPr/>
            </p:nvGrpSpPr>
            <p:grpSpPr>
              <a:xfrm>
                <a:off x="623150" y="4579188"/>
                <a:ext cx="1556758" cy="184666"/>
                <a:chOff x="623150" y="4579188"/>
                <a:chExt cx="1556758" cy="184666"/>
              </a:xfrm>
            </p:grpSpPr>
            <p:sp>
              <p:nvSpPr>
                <p:cNvPr id="6" name="TextBox 5">
                  <a:extLst>
                    <a:ext uri="{FF2B5EF4-FFF2-40B4-BE49-F238E27FC236}">
                      <a16:creationId xmlns:a16="http://schemas.microsoft.com/office/drawing/2014/main" id="{E7995B84-95C2-3489-0A0F-9AF36F4F73F3}"/>
                    </a:ext>
                  </a:extLst>
                </p:cNvPr>
                <p:cNvSpPr txBox="1"/>
                <p:nvPr/>
              </p:nvSpPr>
              <p:spPr>
                <a:xfrm>
                  <a:off x="809340" y="4579188"/>
                  <a:ext cx="1370568"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생태적 가치 실천 지향</a:t>
                  </a:r>
                </a:p>
              </p:txBody>
            </p:sp>
            <p:sp>
              <p:nvSpPr>
                <p:cNvPr id="24" name="Freeform 5">
                  <a:extLst>
                    <a:ext uri="{FF2B5EF4-FFF2-40B4-BE49-F238E27FC236}">
                      <a16:creationId xmlns:a16="http://schemas.microsoft.com/office/drawing/2014/main" id="{B114F278-5E33-C197-DEC9-6865A62981B2}"/>
                    </a:ext>
                  </a:extLst>
                </p:cNvPr>
                <p:cNvSpPr>
                  <a:spLocks noChangeAspect="1" noEditPoints="1"/>
                </p:cNvSpPr>
                <p:nvPr/>
              </p:nvSpPr>
              <p:spPr bwMode="auto">
                <a:xfrm>
                  <a:off x="623150" y="4596236"/>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grpSp>
        <p:grpSp>
          <p:nvGrpSpPr>
            <p:cNvPr id="30" name="그룹 29">
              <a:extLst>
                <a:ext uri="{FF2B5EF4-FFF2-40B4-BE49-F238E27FC236}">
                  <a16:creationId xmlns:a16="http://schemas.microsoft.com/office/drawing/2014/main" id="{256A8D59-B321-A724-ABB5-B01E7EBC06B6}"/>
                </a:ext>
              </a:extLst>
            </p:cNvPr>
            <p:cNvGrpSpPr/>
            <p:nvPr/>
          </p:nvGrpSpPr>
          <p:grpSpPr>
            <a:xfrm>
              <a:off x="618068" y="2708636"/>
              <a:ext cx="2871220" cy="830802"/>
              <a:chOff x="618068" y="2708636"/>
              <a:chExt cx="2871220" cy="830802"/>
            </a:xfrm>
          </p:grpSpPr>
          <p:grpSp>
            <p:nvGrpSpPr>
              <p:cNvPr id="186" name="그룹 185">
                <a:extLst>
                  <a:ext uri="{FF2B5EF4-FFF2-40B4-BE49-F238E27FC236}">
                    <a16:creationId xmlns:a16="http://schemas.microsoft.com/office/drawing/2014/main" id="{E5CDA24C-C65F-D5B9-9CF0-B9C7C21FCCD1}"/>
                  </a:ext>
                </a:extLst>
              </p:cNvPr>
              <p:cNvGrpSpPr/>
              <p:nvPr/>
            </p:nvGrpSpPr>
            <p:grpSpPr>
              <a:xfrm>
                <a:off x="618068" y="2708636"/>
                <a:ext cx="2375892" cy="184666"/>
                <a:chOff x="421560" y="2384199"/>
                <a:chExt cx="2375892" cy="184666"/>
              </a:xfrm>
            </p:grpSpPr>
            <p:sp>
              <p:nvSpPr>
                <p:cNvPr id="187" name="TextBox 186">
                  <a:extLst>
                    <a:ext uri="{FF2B5EF4-FFF2-40B4-BE49-F238E27FC236}">
                      <a16:creationId xmlns:a16="http://schemas.microsoft.com/office/drawing/2014/main" id="{FF027B7E-316F-5571-A592-0EF1EBC7DD2A}"/>
                    </a:ext>
                  </a:extLst>
                </p:cNvPr>
                <p:cNvSpPr txBox="1"/>
                <p:nvPr/>
              </p:nvSpPr>
              <p:spPr>
                <a:xfrm>
                  <a:off x="607750" y="2384199"/>
                  <a:ext cx="2189702" cy="184666"/>
                </a:xfrm>
                <a:prstGeom prst="rect">
                  <a:avLst/>
                </a:prstGeom>
                <a:noFill/>
              </p:spPr>
              <p:txBody>
                <a:bodyPr wrap="none" lIns="0" tIns="0" rIns="0" bIns="0" rtlCol="0" anchor="t">
                  <a:spAutoFit/>
                </a:bodyPr>
                <a:lstStyle/>
                <a:p>
                  <a:r>
                    <a:rPr lang="ko-KR" altLang="en-US" sz="12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학년군별</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내용 요소</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 기준 고려</a:t>
                  </a:r>
                </a:p>
              </p:txBody>
            </p:sp>
            <p:sp>
              <p:nvSpPr>
                <p:cNvPr id="188" name="Freeform 5">
                  <a:extLst>
                    <a:ext uri="{FF2B5EF4-FFF2-40B4-BE49-F238E27FC236}">
                      <a16:creationId xmlns:a16="http://schemas.microsoft.com/office/drawing/2014/main" id="{BDE0BA37-DD60-F1CD-F48B-078536B3EB1E}"/>
                    </a:ext>
                  </a:extLst>
                </p:cNvPr>
                <p:cNvSpPr>
                  <a:spLocks noChangeAspect="1" noEditPoints="1"/>
                </p:cNvSpPr>
                <p:nvPr/>
              </p:nvSpPr>
              <p:spPr bwMode="auto">
                <a:xfrm>
                  <a:off x="421560" y="2408769"/>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29" name="그룹 28">
                <a:extLst>
                  <a:ext uri="{FF2B5EF4-FFF2-40B4-BE49-F238E27FC236}">
                    <a16:creationId xmlns:a16="http://schemas.microsoft.com/office/drawing/2014/main" id="{1DDE4B7C-0A55-11DA-586A-CCAF9CE2D107}"/>
                  </a:ext>
                </a:extLst>
              </p:cNvPr>
              <p:cNvGrpSpPr/>
              <p:nvPr/>
            </p:nvGrpSpPr>
            <p:grpSpPr>
              <a:xfrm>
                <a:off x="618068" y="3013774"/>
                <a:ext cx="2871220" cy="525664"/>
                <a:chOff x="618068" y="3013774"/>
                <a:chExt cx="2871220" cy="525664"/>
              </a:xfrm>
            </p:grpSpPr>
            <p:sp>
              <p:nvSpPr>
                <p:cNvPr id="2" name="TextBox 1">
                  <a:extLst>
                    <a:ext uri="{FF2B5EF4-FFF2-40B4-BE49-F238E27FC236}">
                      <a16:creationId xmlns:a16="http://schemas.microsoft.com/office/drawing/2014/main" id="{6E36EB0B-471A-C11E-0F0C-57186AF5C074}"/>
                    </a:ext>
                  </a:extLst>
                </p:cNvPr>
                <p:cNvSpPr txBox="1"/>
                <p:nvPr/>
              </p:nvSpPr>
              <p:spPr>
                <a:xfrm>
                  <a:off x="804258" y="3013774"/>
                  <a:ext cx="2685030"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적절한 학습 목표</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내용 및 방법의 선정</a:t>
                  </a:r>
                  <a:endPar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3" name="Freeform 5">
                  <a:extLst>
                    <a:ext uri="{FF2B5EF4-FFF2-40B4-BE49-F238E27FC236}">
                      <a16:creationId xmlns:a16="http://schemas.microsoft.com/office/drawing/2014/main" id="{4575390B-E709-C925-C262-9C11D06C8C92}"/>
                    </a:ext>
                  </a:extLst>
                </p:cNvPr>
                <p:cNvSpPr>
                  <a:spLocks noChangeAspect="1" noEditPoints="1"/>
                </p:cNvSpPr>
                <p:nvPr/>
              </p:nvSpPr>
              <p:spPr bwMode="auto">
                <a:xfrm>
                  <a:off x="618068" y="3038344"/>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3" name="TextBox 12">
                  <a:extLst>
                    <a:ext uri="{FF2B5EF4-FFF2-40B4-BE49-F238E27FC236}">
                      <a16:creationId xmlns:a16="http://schemas.microsoft.com/office/drawing/2014/main" id="{37D1B626-53D7-6986-4BAA-F4F14DF01EDA}"/>
                    </a:ext>
                  </a:extLst>
                </p:cNvPr>
                <p:cNvSpPr txBox="1"/>
                <p:nvPr/>
              </p:nvSpPr>
              <p:spPr>
                <a:xfrm>
                  <a:off x="804258" y="3231661"/>
                  <a:ext cx="2423740"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예</a:t>
                  </a:r>
                  <a:r>
                    <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기술형 스포츠</a:t>
                  </a:r>
                  <a:r>
                    <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달리기</a:t>
                  </a:r>
                  <a:r>
                    <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의 기록 향상을 위한 </a:t>
                  </a:r>
                  <a:endPar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트레이닝과 분석</a:t>
                  </a:r>
                  <a:r>
                    <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건강 달리기와 구별</a:t>
                  </a:r>
                  <a:r>
                    <a:rPr lang="en-US" altLang="ko-KR" sz="1000" dirty="0">
                      <a:ln>
                        <a:solidFill>
                          <a:schemeClr val="accent1">
                            <a:shade val="50000"/>
                            <a:alpha val="0"/>
                          </a:schemeClr>
                        </a:solidFill>
                      </a:ln>
                      <a:solidFill>
                        <a:schemeClr val="tx1">
                          <a:lumMod val="85000"/>
                          <a:lumOff val="15000"/>
                        </a:schemeClr>
                      </a:solidFill>
                      <a:latin typeface="나눔스퀘어" panose="020B0600000101010101" pitchFamily="50" charset="-127"/>
                      <a:ea typeface="나눔스퀘어" panose="020B0600000101010101" pitchFamily="50" charset="-127"/>
                    </a:rPr>
                    <a:t>)</a:t>
                  </a:r>
                </a:p>
              </p:txBody>
            </p:sp>
          </p:grpSp>
        </p:grpSp>
        <p:grpSp>
          <p:nvGrpSpPr>
            <p:cNvPr id="33" name="그룹 32">
              <a:extLst>
                <a:ext uri="{FF2B5EF4-FFF2-40B4-BE49-F238E27FC236}">
                  <a16:creationId xmlns:a16="http://schemas.microsoft.com/office/drawing/2014/main" id="{039F5970-2083-5E1C-B3E9-B41C985B43ED}"/>
                </a:ext>
              </a:extLst>
            </p:cNvPr>
            <p:cNvGrpSpPr/>
            <p:nvPr/>
          </p:nvGrpSpPr>
          <p:grpSpPr>
            <a:xfrm>
              <a:off x="5330902" y="4707517"/>
              <a:ext cx="2933737" cy="184666"/>
              <a:chOff x="421560" y="2335897"/>
              <a:chExt cx="2933737" cy="184666"/>
            </a:xfrm>
          </p:grpSpPr>
          <p:sp>
            <p:nvSpPr>
              <p:cNvPr id="34" name="TextBox 33">
                <a:extLst>
                  <a:ext uri="{FF2B5EF4-FFF2-40B4-BE49-F238E27FC236}">
                    <a16:creationId xmlns:a16="http://schemas.microsoft.com/office/drawing/2014/main" id="{7E1726D2-7537-10AF-DA66-2167693F3E27}"/>
                  </a:ext>
                </a:extLst>
              </p:cNvPr>
              <p:cNvSpPr txBox="1"/>
              <p:nvPr/>
            </p:nvSpPr>
            <p:spPr>
              <a:xfrm>
                <a:off x="607750" y="2335897"/>
                <a:ext cx="2747547"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내용 요소와 학습과제의 절차적</a:t>
                </a:r>
                <a:r>
                  <a:rPr lang="en-US" altLang="ko-KR"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위계적 분석</a:t>
                </a:r>
              </a:p>
            </p:txBody>
          </p:sp>
          <p:sp>
            <p:nvSpPr>
              <p:cNvPr id="35" name="Freeform 5">
                <a:extLst>
                  <a:ext uri="{FF2B5EF4-FFF2-40B4-BE49-F238E27FC236}">
                    <a16:creationId xmlns:a16="http://schemas.microsoft.com/office/drawing/2014/main" id="{E13DE0BD-93E4-35F6-E89D-E64BBE225468}"/>
                  </a:ext>
                </a:extLst>
              </p:cNvPr>
              <p:cNvSpPr>
                <a:spLocks noChangeAspect="1" noEditPoints="1"/>
              </p:cNvSpPr>
              <p:nvPr/>
            </p:nvSpPr>
            <p:spPr bwMode="auto">
              <a:xfrm>
                <a:off x="421560" y="2360467"/>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nvGrpSpPr>
            <p:cNvPr id="37" name="그룹 36">
              <a:extLst>
                <a:ext uri="{FF2B5EF4-FFF2-40B4-BE49-F238E27FC236}">
                  <a16:creationId xmlns:a16="http://schemas.microsoft.com/office/drawing/2014/main" id="{0B3F61CE-C3CC-C51E-600C-4ED8E30C77B0}"/>
                </a:ext>
              </a:extLst>
            </p:cNvPr>
            <p:cNvGrpSpPr/>
            <p:nvPr/>
          </p:nvGrpSpPr>
          <p:grpSpPr>
            <a:xfrm>
              <a:off x="5201006" y="2708636"/>
              <a:ext cx="2470470" cy="184666"/>
              <a:chOff x="600301" y="2702531"/>
              <a:chExt cx="2470470" cy="184666"/>
            </a:xfrm>
          </p:grpSpPr>
          <p:sp>
            <p:nvSpPr>
              <p:cNvPr id="38" name="TextBox 37">
                <a:extLst>
                  <a:ext uri="{FF2B5EF4-FFF2-40B4-BE49-F238E27FC236}">
                    <a16:creationId xmlns:a16="http://schemas.microsoft.com/office/drawing/2014/main" id="{E62DC316-2E98-4F91-D35C-1899BCB89004}"/>
                  </a:ext>
                </a:extLst>
              </p:cNvPr>
              <p:cNvSpPr txBox="1"/>
              <p:nvPr/>
            </p:nvSpPr>
            <p:spPr>
              <a:xfrm>
                <a:off x="786491" y="2702531"/>
                <a:ext cx="2284280"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학습자의 사전 학습 경험과 특성 고려</a:t>
                </a:r>
              </a:p>
            </p:txBody>
          </p:sp>
          <p:sp>
            <p:nvSpPr>
              <p:cNvPr id="39" name="Freeform 5">
                <a:extLst>
                  <a:ext uri="{FF2B5EF4-FFF2-40B4-BE49-F238E27FC236}">
                    <a16:creationId xmlns:a16="http://schemas.microsoft.com/office/drawing/2014/main" id="{64F27D69-BB4A-7354-761B-B5AEFBAE7F77}"/>
                  </a:ext>
                </a:extLst>
              </p:cNvPr>
              <p:cNvSpPr>
                <a:spLocks noChangeAspect="1" noEditPoints="1"/>
              </p:cNvSpPr>
              <p:nvPr/>
            </p:nvSpPr>
            <p:spPr bwMode="auto">
              <a:xfrm>
                <a:off x="600301" y="2727101"/>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94678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51F91E08-B3DE-A60F-5BF7-30B17038975E}"/>
              </a:ext>
            </a:extLst>
          </p:cNvPr>
          <p:cNvGrpSpPr/>
          <p:nvPr/>
        </p:nvGrpSpPr>
        <p:grpSpPr>
          <a:xfrm>
            <a:off x="468313" y="1268760"/>
            <a:ext cx="1182043" cy="279806"/>
            <a:chOff x="468312" y="1266631"/>
            <a:chExt cx="1182043" cy="279806"/>
          </a:xfrm>
        </p:grpSpPr>
        <p:sp>
          <p:nvSpPr>
            <p:cNvPr id="8" name="TextBox 7">
              <a:extLst>
                <a:ext uri="{FF2B5EF4-FFF2-40B4-BE49-F238E27FC236}">
                  <a16:creationId xmlns:a16="http://schemas.microsoft.com/office/drawing/2014/main" id="{F1FF6A84-D178-8C68-D098-950B9912305F}"/>
                </a:ext>
              </a:extLst>
            </p:cNvPr>
            <p:cNvSpPr txBox="1"/>
            <p:nvPr/>
          </p:nvSpPr>
          <p:spPr>
            <a:xfrm>
              <a:off x="762291" y="1266631"/>
              <a:ext cx="88806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수업의 운영</a:t>
              </a:r>
            </a:p>
          </p:txBody>
        </p:sp>
        <p:grpSp>
          <p:nvGrpSpPr>
            <p:cNvPr id="9" name="그룹 8">
              <a:extLst>
                <a:ext uri="{FF2B5EF4-FFF2-40B4-BE49-F238E27FC236}">
                  <a16:creationId xmlns:a16="http://schemas.microsoft.com/office/drawing/2014/main" id="{37F3EDCE-53C6-5102-5700-F82545A8D49A}"/>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14A8B042-7880-927E-13CE-3038F3E6E13F}"/>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8B178D8F-F539-80DD-DC62-9C349AFFA36C}"/>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ED840194-94E8-DBF2-CB0D-0518E4066CF1}"/>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47" name="그룹 46">
            <a:extLst>
              <a:ext uri="{FF2B5EF4-FFF2-40B4-BE49-F238E27FC236}">
                <a16:creationId xmlns:a16="http://schemas.microsoft.com/office/drawing/2014/main" id="{57F706E9-B167-2B85-04BD-CC0FE889849B}"/>
              </a:ext>
            </a:extLst>
          </p:cNvPr>
          <p:cNvGrpSpPr/>
          <p:nvPr/>
        </p:nvGrpSpPr>
        <p:grpSpPr>
          <a:xfrm>
            <a:off x="468313" y="1690492"/>
            <a:ext cx="8207375" cy="4475357"/>
            <a:chOff x="468313" y="1690492"/>
            <a:chExt cx="8207375" cy="4475357"/>
          </a:xfrm>
        </p:grpSpPr>
        <p:grpSp>
          <p:nvGrpSpPr>
            <p:cNvPr id="26" name="그룹 25">
              <a:extLst>
                <a:ext uri="{FF2B5EF4-FFF2-40B4-BE49-F238E27FC236}">
                  <a16:creationId xmlns:a16="http://schemas.microsoft.com/office/drawing/2014/main" id="{945E61C2-BE9E-F273-5ED0-6233C68C54EC}"/>
                </a:ext>
              </a:extLst>
            </p:cNvPr>
            <p:cNvGrpSpPr/>
            <p:nvPr/>
          </p:nvGrpSpPr>
          <p:grpSpPr>
            <a:xfrm>
              <a:off x="468314" y="1930400"/>
              <a:ext cx="8207373" cy="809336"/>
              <a:chOff x="336209" y="1754909"/>
              <a:chExt cx="8471600" cy="578831"/>
            </a:xfrm>
            <a:gradFill>
              <a:gsLst>
                <a:gs pos="0">
                  <a:srgbClr val="0F958E"/>
                </a:gs>
                <a:gs pos="100000">
                  <a:srgbClr val="276FB5"/>
                </a:gs>
              </a:gsLst>
              <a:lin ang="0" scaled="0"/>
            </a:gradFill>
          </p:grpSpPr>
          <p:sp>
            <p:nvSpPr>
              <p:cNvPr id="13" name="사각형: 둥근 위쪽 모서리 12">
                <a:extLst>
                  <a:ext uri="{FF2B5EF4-FFF2-40B4-BE49-F238E27FC236}">
                    <a16:creationId xmlns:a16="http://schemas.microsoft.com/office/drawing/2014/main" id="{E5B4E936-7E40-694C-DEC7-1ABF91BE30B3}"/>
                  </a:ext>
                </a:extLst>
              </p:cNvPr>
              <p:cNvSpPr/>
              <p:nvPr/>
            </p:nvSpPr>
            <p:spPr>
              <a:xfrm>
                <a:off x="336209" y="1754909"/>
                <a:ext cx="2537023"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0" name="사각형: 둥근 위쪽 모서리 19">
                <a:extLst>
                  <a:ext uri="{FF2B5EF4-FFF2-40B4-BE49-F238E27FC236}">
                    <a16:creationId xmlns:a16="http://schemas.microsoft.com/office/drawing/2014/main" id="{63902DAC-48B9-D862-0EE5-2E3C2731EDE9}"/>
                  </a:ext>
                </a:extLst>
              </p:cNvPr>
              <p:cNvSpPr/>
              <p:nvPr/>
            </p:nvSpPr>
            <p:spPr>
              <a:xfrm>
                <a:off x="3303499" y="1754909"/>
                <a:ext cx="2537021"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23" name="사각형: 둥근 위쪽 모서리 22">
                <a:extLst>
                  <a:ext uri="{FF2B5EF4-FFF2-40B4-BE49-F238E27FC236}">
                    <a16:creationId xmlns:a16="http://schemas.microsoft.com/office/drawing/2014/main" id="{A127FBDD-F002-D599-FCF8-3DFD70D5DB93}"/>
                  </a:ext>
                </a:extLst>
              </p:cNvPr>
              <p:cNvSpPr/>
              <p:nvPr/>
            </p:nvSpPr>
            <p:spPr>
              <a:xfrm>
                <a:off x="6270788" y="1754909"/>
                <a:ext cx="2537021" cy="578831"/>
              </a:xfrm>
              <a:prstGeom prst="round2SameRect">
                <a:avLst/>
              </a:prstGeom>
              <a:grp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sp>
          <p:nvSpPr>
            <p:cNvPr id="56" name="사각형: 둥근 모서리 55">
              <a:extLst>
                <a:ext uri="{FF2B5EF4-FFF2-40B4-BE49-F238E27FC236}">
                  <a16:creationId xmlns:a16="http://schemas.microsoft.com/office/drawing/2014/main" id="{AD9084E7-6C75-68CD-7CE0-66617430E9DE}"/>
                </a:ext>
              </a:extLst>
            </p:cNvPr>
            <p:cNvSpPr/>
            <p:nvPr/>
          </p:nvSpPr>
          <p:spPr>
            <a:xfrm>
              <a:off x="468314"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15" name="사각형: 둥근 모서리 14">
              <a:extLst>
                <a:ext uri="{FF2B5EF4-FFF2-40B4-BE49-F238E27FC236}">
                  <a16:creationId xmlns:a16="http://schemas.microsoft.com/office/drawing/2014/main" id="{455F859B-6215-4E96-884F-ACCE7E19493D}"/>
                </a:ext>
              </a:extLst>
            </p:cNvPr>
            <p:cNvSpPr/>
            <p:nvPr/>
          </p:nvSpPr>
          <p:spPr>
            <a:xfrm>
              <a:off x="468313"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F3135348-B849-6AA2-B4FC-2A71F34F0808}"/>
                </a:ext>
              </a:extLst>
            </p:cNvPr>
            <p:cNvSpPr txBox="1"/>
            <p:nvPr/>
          </p:nvSpPr>
          <p:spPr>
            <a:xfrm>
              <a:off x="1025602" y="2235076"/>
              <a:ext cx="1343316"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활동의 재구성</a:t>
              </a:r>
            </a:p>
          </p:txBody>
        </p:sp>
        <p:sp>
          <p:nvSpPr>
            <p:cNvPr id="32" name="TextBox 31">
              <a:extLst>
                <a:ext uri="{FF2B5EF4-FFF2-40B4-BE49-F238E27FC236}">
                  <a16:creationId xmlns:a16="http://schemas.microsoft.com/office/drawing/2014/main" id="{9449DC07-45E3-4142-C3D3-1336D72BDC43}"/>
                </a:ext>
              </a:extLst>
            </p:cNvPr>
            <p:cNvSpPr txBox="1"/>
            <p:nvPr/>
          </p:nvSpPr>
          <p:spPr>
            <a:xfrm>
              <a:off x="3721606" y="2235076"/>
              <a:ext cx="1700787" cy="230832"/>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기회의 형평성 제고</a:t>
              </a:r>
            </a:p>
          </p:txBody>
        </p:sp>
        <p:sp>
          <p:nvSpPr>
            <p:cNvPr id="37" name="TextBox 36">
              <a:extLst>
                <a:ext uri="{FF2B5EF4-FFF2-40B4-BE49-F238E27FC236}">
                  <a16:creationId xmlns:a16="http://schemas.microsoft.com/office/drawing/2014/main" id="{340F5879-F203-C958-496E-F9540470A894}"/>
                </a:ext>
              </a:extLst>
            </p:cNvPr>
            <p:cNvSpPr txBox="1"/>
            <p:nvPr/>
          </p:nvSpPr>
          <p:spPr>
            <a:xfrm>
              <a:off x="6596347" y="2119660"/>
              <a:ext cx="1700787" cy="461665"/>
            </a:xfrm>
            <a:prstGeom prst="rect">
              <a:avLst/>
            </a:prstGeom>
            <a:noFill/>
          </p:spPr>
          <p:txBody>
            <a:bodyPr wrap="none" lIns="0" tIns="0" rIns="0" bIns="0" rtlCol="0" anchor="ctr">
              <a:spAutoFit/>
            </a:bodyPr>
            <a:lstStyle/>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학습자의 효율적 관리와</a:t>
              </a:r>
            </a:p>
            <a:p>
              <a:pPr algn="ctr"/>
              <a:r>
                <a:rPr lang="ko-KR" altLang="en-US" sz="15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안전한 수업 분위기 조성</a:t>
              </a:r>
            </a:p>
          </p:txBody>
        </p:sp>
        <p:grpSp>
          <p:nvGrpSpPr>
            <p:cNvPr id="29" name="그룹 28">
              <a:extLst>
                <a:ext uri="{FF2B5EF4-FFF2-40B4-BE49-F238E27FC236}">
                  <a16:creationId xmlns:a16="http://schemas.microsoft.com/office/drawing/2014/main" id="{6DC80F84-F7A2-4680-08F2-0F95D6EB379C}"/>
                </a:ext>
              </a:extLst>
            </p:cNvPr>
            <p:cNvGrpSpPr/>
            <p:nvPr/>
          </p:nvGrpSpPr>
          <p:grpSpPr>
            <a:xfrm>
              <a:off x="1509745" y="1690492"/>
              <a:ext cx="375030" cy="375030"/>
              <a:chOff x="543294" y="2076473"/>
              <a:chExt cx="412533" cy="412533"/>
            </a:xfrm>
          </p:grpSpPr>
          <p:sp>
            <p:nvSpPr>
              <p:cNvPr id="27" name="타원 26">
                <a:extLst>
                  <a:ext uri="{FF2B5EF4-FFF2-40B4-BE49-F238E27FC236}">
                    <a16:creationId xmlns:a16="http://schemas.microsoft.com/office/drawing/2014/main" id="{13426B09-EEAD-F558-F386-80915470DA11}"/>
                  </a:ext>
                </a:extLst>
              </p:cNvPr>
              <p:cNvSpPr/>
              <p:nvPr/>
            </p:nvSpPr>
            <p:spPr>
              <a:xfrm>
                <a:off x="543294" y="2076473"/>
                <a:ext cx="412533" cy="412533"/>
              </a:xfrm>
              <a:prstGeom prst="ellipse">
                <a:avLst/>
              </a:prstGeom>
              <a:solidFill>
                <a:srgbClr val="0F958E"/>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DC4D0BFC-5F54-6086-8F40-8226E2250ECA}"/>
                  </a:ext>
                </a:extLst>
              </p:cNvPr>
              <p:cNvSpPr txBox="1"/>
              <p:nvPr/>
            </p:nvSpPr>
            <p:spPr>
              <a:xfrm>
                <a:off x="691722" y="2112116"/>
                <a:ext cx="114440" cy="297927"/>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57" name="그룹 56">
              <a:extLst>
                <a:ext uri="{FF2B5EF4-FFF2-40B4-BE49-F238E27FC236}">
                  <a16:creationId xmlns:a16="http://schemas.microsoft.com/office/drawing/2014/main" id="{52486A28-2B9F-EDE4-3BB0-AD2F59D5410E}"/>
                </a:ext>
              </a:extLst>
            </p:cNvPr>
            <p:cNvGrpSpPr/>
            <p:nvPr/>
          </p:nvGrpSpPr>
          <p:grpSpPr>
            <a:xfrm>
              <a:off x="2984598" y="2315678"/>
              <a:ext cx="316905" cy="179264"/>
              <a:chOff x="4378386" y="1779428"/>
              <a:chExt cx="383454" cy="216909"/>
            </a:xfrm>
            <a:gradFill>
              <a:gsLst>
                <a:gs pos="0">
                  <a:srgbClr val="0F958E">
                    <a:alpha val="40000"/>
                  </a:srgbClr>
                </a:gs>
                <a:gs pos="100000">
                  <a:srgbClr val="276DB5">
                    <a:alpha val="40000"/>
                  </a:srgbClr>
                </a:gs>
              </a:gsLst>
              <a:lin ang="0" scaled="0"/>
            </a:gradFill>
          </p:grpSpPr>
          <p:sp>
            <p:nvSpPr>
              <p:cNvPr id="58" name="자유형: 도형 57">
                <a:extLst>
                  <a:ext uri="{FF2B5EF4-FFF2-40B4-BE49-F238E27FC236}">
                    <a16:creationId xmlns:a16="http://schemas.microsoft.com/office/drawing/2014/main" id="{1B4A3A21-6D66-9725-1A97-267F65EEB6B8}"/>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9" name="자유형: 도형 58">
                <a:extLst>
                  <a:ext uri="{FF2B5EF4-FFF2-40B4-BE49-F238E27FC236}">
                    <a16:creationId xmlns:a16="http://schemas.microsoft.com/office/drawing/2014/main" id="{83BA120B-F5F3-1229-E7D3-C870E0C7BB31}"/>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1" name="자유형: 도형 60">
                <a:extLst>
                  <a:ext uri="{FF2B5EF4-FFF2-40B4-BE49-F238E27FC236}">
                    <a16:creationId xmlns:a16="http://schemas.microsoft.com/office/drawing/2014/main" id="{A0D99DBB-DCA2-C765-ED28-0CDFAB879C19}"/>
                  </a:ext>
                </a:extLst>
              </p:cNvPr>
              <p:cNvSpPr/>
              <p:nvPr/>
            </p:nvSpPr>
            <p:spPr>
              <a:xfrm>
                <a:off x="4623037"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sp>
          <p:nvSpPr>
            <p:cNvPr id="62" name="사각형: 둥근 모서리 61">
              <a:extLst>
                <a:ext uri="{FF2B5EF4-FFF2-40B4-BE49-F238E27FC236}">
                  <a16:creationId xmlns:a16="http://schemas.microsoft.com/office/drawing/2014/main" id="{844A53A0-B737-9DE9-CE86-3062E166DE88}"/>
                </a:ext>
              </a:extLst>
            </p:cNvPr>
            <p:cNvSpPr/>
            <p:nvPr/>
          </p:nvSpPr>
          <p:spPr>
            <a:xfrm>
              <a:off x="3343053"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63" name="사각형: 둥근 모서리 62">
              <a:extLst>
                <a:ext uri="{FF2B5EF4-FFF2-40B4-BE49-F238E27FC236}">
                  <a16:creationId xmlns:a16="http://schemas.microsoft.com/office/drawing/2014/main" id="{E7963769-0D3D-5E41-8CA2-F54B7C8844F6}"/>
                </a:ext>
              </a:extLst>
            </p:cNvPr>
            <p:cNvSpPr/>
            <p:nvPr/>
          </p:nvSpPr>
          <p:spPr>
            <a:xfrm>
              <a:off x="3343052"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nvGrpSpPr>
            <p:cNvPr id="64" name="그룹 63">
              <a:extLst>
                <a:ext uri="{FF2B5EF4-FFF2-40B4-BE49-F238E27FC236}">
                  <a16:creationId xmlns:a16="http://schemas.microsoft.com/office/drawing/2014/main" id="{C97CA0A2-62A6-3D47-A3E0-8746DA49D3D9}"/>
                </a:ext>
              </a:extLst>
            </p:cNvPr>
            <p:cNvGrpSpPr/>
            <p:nvPr/>
          </p:nvGrpSpPr>
          <p:grpSpPr>
            <a:xfrm>
              <a:off x="3434840" y="2812824"/>
              <a:ext cx="1880299" cy="369332"/>
              <a:chOff x="672517" y="5228316"/>
              <a:chExt cx="2068329" cy="406266"/>
            </a:xfrm>
          </p:grpSpPr>
          <p:sp>
            <p:nvSpPr>
              <p:cNvPr id="65" name="Freeform 5">
                <a:extLst>
                  <a:ext uri="{FF2B5EF4-FFF2-40B4-BE49-F238E27FC236}">
                    <a16:creationId xmlns:a16="http://schemas.microsoft.com/office/drawing/2014/main" id="{480EBBE0-FFAC-AE2C-0A28-7F8C24810C22}"/>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66" name="TextBox 65">
                <a:extLst>
                  <a:ext uri="{FF2B5EF4-FFF2-40B4-BE49-F238E27FC236}">
                    <a16:creationId xmlns:a16="http://schemas.microsoft.com/office/drawing/2014/main" id="{6570B239-3BAF-9161-6605-9123945E782E}"/>
                  </a:ext>
                </a:extLst>
              </p:cNvPr>
              <p:cNvSpPr txBox="1"/>
              <p:nvPr/>
            </p:nvSpPr>
            <p:spPr>
              <a:xfrm>
                <a:off x="884086" y="5228316"/>
                <a:ext cx="1856760" cy="406266"/>
              </a:xfrm>
              <a:prstGeom prst="rect">
                <a:avLst/>
              </a:prstGeom>
              <a:noFill/>
            </p:spPr>
            <p:txBody>
              <a:bodyPr wrap="none" lIns="0" tIns="0" rIns="0" bIns="0" rtlCol="0" anchor="t">
                <a:spAutoFit/>
              </a:bodyPr>
              <a:lstStyle>
                <a:defPPr>
                  <a:defRPr lang="ko-KR"/>
                </a:defPPr>
                <a:lvl1pPr>
                  <a:defRPr sz="12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ko-KR" altLang="en-US" dirty="0"/>
                  <a:t>학습자 수준에 맞는 평등한 </a:t>
                </a:r>
                <a:endParaRPr lang="en-US" altLang="ko-KR" dirty="0"/>
              </a:p>
              <a:p>
                <a:r>
                  <a:rPr lang="ko-KR" altLang="en-US" dirty="0"/>
                  <a:t>학습 기회 제공</a:t>
                </a:r>
              </a:p>
            </p:txBody>
          </p:sp>
        </p:grpSp>
        <p:sp>
          <p:nvSpPr>
            <p:cNvPr id="71" name="사각형: 둥근 모서리 70">
              <a:extLst>
                <a:ext uri="{FF2B5EF4-FFF2-40B4-BE49-F238E27FC236}">
                  <a16:creationId xmlns:a16="http://schemas.microsoft.com/office/drawing/2014/main" id="{EC0CBDE9-3D75-FBF5-70F0-D0F0028BC2FD}"/>
                </a:ext>
              </a:extLst>
            </p:cNvPr>
            <p:cNvSpPr/>
            <p:nvPr/>
          </p:nvSpPr>
          <p:spPr>
            <a:xfrm>
              <a:off x="6217794" y="2663536"/>
              <a:ext cx="2457894" cy="2123744"/>
            </a:xfrm>
            <a:prstGeom prst="roundRect">
              <a:avLst>
                <a:gd name="adj" fmla="val 3762"/>
              </a:avLst>
            </a:prstGeom>
            <a:solidFill>
              <a:schemeClr val="bg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sp>
          <p:nvSpPr>
            <p:cNvPr id="72" name="사각형: 둥근 모서리 71">
              <a:extLst>
                <a:ext uri="{FF2B5EF4-FFF2-40B4-BE49-F238E27FC236}">
                  <a16:creationId xmlns:a16="http://schemas.microsoft.com/office/drawing/2014/main" id="{DD8992DF-10FF-DD3B-CAE6-9B9044E23232}"/>
                </a:ext>
              </a:extLst>
            </p:cNvPr>
            <p:cNvSpPr/>
            <p:nvPr/>
          </p:nvSpPr>
          <p:spPr>
            <a:xfrm>
              <a:off x="6217793" y="2711450"/>
              <a:ext cx="2457895" cy="3454399"/>
            </a:xfrm>
            <a:prstGeom prst="roundRect">
              <a:avLst>
                <a:gd name="adj" fmla="val 4821"/>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nvGrpSpPr>
            <p:cNvPr id="73" name="그룹 72">
              <a:extLst>
                <a:ext uri="{FF2B5EF4-FFF2-40B4-BE49-F238E27FC236}">
                  <a16:creationId xmlns:a16="http://schemas.microsoft.com/office/drawing/2014/main" id="{2A4E9F29-77DD-AE0C-0857-ADADA4FA7C40}"/>
                </a:ext>
              </a:extLst>
            </p:cNvPr>
            <p:cNvGrpSpPr/>
            <p:nvPr/>
          </p:nvGrpSpPr>
          <p:grpSpPr>
            <a:xfrm>
              <a:off x="6322383" y="2812824"/>
              <a:ext cx="2298681" cy="369332"/>
              <a:chOff x="672517" y="5228316"/>
              <a:chExt cx="2528548" cy="406266"/>
            </a:xfrm>
          </p:grpSpPr>
          <p:sp>
            <p:nvSpPr>
              <p:cNvPr id="74" name="Freeform 5">
                <a:extLst>
                  <a:ext uri="{FF2B5EF4-FFF2-40B4-BE49-F238E27FC236}">
                    <a16:creationId xmlns:a16="http://schemas.microsoft.com/office/drawing/2014/main" id="{2E43D367-D888-9502-B111-A6B294978FD9}"/>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75" name="TextBox 74">
                <a:extLst>
                  <a:ext uri="{FF2B5EF4-FFF2-40B4-BE49-F238E27FC236}">
                    <a16:creationId xmlns:a16="http://schemas.microsoft.com/office/drawing/2014/main" id="{EFEBD2BE-B562-EAD2-7A79-BCAE7AD24FEA}"/>
                  </a:ext>
                </a:extLst>
              </p:cNvPr>
              <p:cNvSpPr txBox="1"/>
              <p:nvPr/>
            </p:nvSpPr>
            <p:spPr>
              <a:xfrm>
                <a:off x="884085" y="5228316"/>
                <a:ext cx="2316980" cy="4062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학년 초</a:t>
                </a:r>
                <a:r>
                  <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학기 초에 학생들과 </a:t>
                </a:r>
                <a:endParaRPr lang="en-US" altLang="ko-KR"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규칙을 수립하여 일관성 있게 적용</a:t>
                </a:r>
              </a:p>
            </p:txBody>
          </p:sp>
        </p:grpSp>
        <p:grpSp>
          <p:nvGrpSpPr>
            <p:cNvPr id="76" name="그룹 75">
              <a:extLst>
                <a:ext uri="{FF2B5EF4-FFF2-40B4-BE49-F238E27FC236}">
                  <a16:creationId xmlns:a16="http://schemas.microsoft.com/office/drawing/2014/main" id="{DE4A2616-EE6B-7E55-DB77-FD169E894CB1}"/>
                </a:ext>
              </a:extLst>
            </p:cNvPr>
            <p:cNvGrpSpPr/>
            <p:nvPr/>
          </p:nvGrpSpPr>
          <p:grpSpPr>
            <a:xfrm>
              <a:off x="5857105" y="2315678"/>
              <a:ext cx="316905" cy="179264"/>
              <a:chOff x="4378386" y="1779428"/>
              <a:chExt cx="383454" cy="216909"/>
            </a:xfrm>
            <a:gradFill>
              <a:gsLst>
                <a:gs pos="0">
                  <a:srgbClr val="0F958E">
                    <a:alpha val="40000"/>
                  </a:srgbClr>
                </a:gs>
                <a:gs pos="100000">
                  <a:srgbClr val="276DB5">
                    <a:alpha val="40000"/>
                  </a:srgbClr>
                </a:gs>
              </a:gsLst>
              <a:lin ang="0" scaled="0"/>
            </a:gradFill>
          </p:grpSpPr>
          <p:sp>
            <p:nvSpPr>
              <p:cNvPr id="77" name="자유형: 도형 76">
                <a:extLst>
                  <a:ext uri="{FF2B5EF4-FFF2-40B4-BE49-F238E27FC236}">
                    <a16:creationId xmlns:a16="http://schemas.microsoft.com/office/drawing/2014/main" id="{0E774545-CF16-214B-4D71-A80F8CCC6D61}"/>
                  </a:ext>
                </a:extLst>
              </p:cNvPr>
              <p:cNvSpPr/>
              <p:nvPr/>
            </p:nvSpPr>
            <p:spPr>
              <a:xfrm>
                <a:off x="4378386"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8" name="자유형: 도형 77">
                <a:extLst>
                  <a:ext uri="{FF2B5EF4-FFF2-40B4-BE49-F238E27FC236}">
                    <a16:creationId xmlns:a16="http://schemas.microsoft.com/office/drawing/2014/main" id="{0489444B-1A3B-B722-A204-21E4F9790A3D}"/>
                  </a:ext>
                </a:extLst>
              </p:cNvPr>
              <p:cNvSpPr/>
              <p:nvPr/>
            </p:nvSpPr>
            <p:spPr>
              <a:xfrm>
                <a:off x="4502599"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79" name="자유형: 도형 78">
                <a:extLst>
                  <a:ext uri="{FF2B5EF4-FFF2-40B4-BE49-F238E27FC236}">
                    <a16:creationId xmlns:a16="http://schemas.microsoft.com/office/drawing/2014/main" id="{058B1311-8FD8-A274-724B-D21A89646ADB}"/>
                  </a:ext>
                </a:extLst>
              </p:cNvPr>
              <p:cNvSpPr/>
              <p:nvPr/>
            </p:nvSpPr>
            <p:spPr>
              <a:xfrm>
                <a:off x="4623037" y="1779428"/>
                <a:ext cx="138803" cy="216909"/>
              </a:xfrm>
              <a:custGeom>
                <a:avLst/>
                <a:gdLst>
                  <a:gd name="connsiteX0" fmla="*/ 19050 w 87116"/>
                  <a:gd name="connsiteY0" fmla="*/ 0 h 136137"/>
                  <a:gd name="connsiteX1" fmla="*/ 87090 w 87116"/>
                  <a:gd name="connsiteY1" fmla="*/ 68039 h 136137"/>
                  <a:gd name="connsiteX2" fmla="*/ 87070 w 87116"/>
                  <a:gd name="connsiteY2" fmla="*/ 68060 h 136137"/>
                  <a:gd name="connsiteX3" fmla="*/ 87116 w 87116"/>
                  <a:gd name="connsiteY3" fmla="*/ 68107 h 136137"/>
                  <a:gd name="connsiteX4" fmla="*/ 19067 w 87116"/>
                  <a:gd name="connsiteY4" fmla="*/ 136137 h 136137"/>
                  <a:gd name="connsiteX5" fmla="*/ 22 w 87116"/>
                  <a:gd name="connsiteY5" fmla="*/ 117087 h 136137"/>
                  <a:gd name="connsiteX6" fmla="*/ 49016 w 87116"/>
                  <a:gd name="connsiteY6" fmla="*/ 68107 h 136137"/>
                  <a:gd name="connsiteX7" fmla="*/ 48970 w 87116"/>
                  <a:gd name="connsiteY7" fmla="*/ 68060 h 136137"/>
                  <a:gd name="connsiteX8" fmla="*/ 48990 w 87116"/>
                  <a:gd name="connsiteY8" fmla="*/ 68039 h 136137"/>
                  <a:gd name="connsiteX9" fmla="*/ 0 w 87116"/>
                  <a:gd name="connsiteY9" fmla="*/ 19050 h 13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16" h="136137">
                    <a:moveTo>
                      <a:pt x="19050" y="0"/>
                    </a:moveTo>
                    <a:lnTo>
                      <a:pt x="87090" y="68039"/>
                    </a:lnTo>
                    <a:lnTo>
                      <a:pt x="87070" y="68060"/>
                    </a:lnTo>
                    <a:lnTo>
                      <a:pt x="87116" y="68107"/>
                    </a:lnTo>
                    <a:lnTo>
                      <a:pt x="19067" y="136137"/>
                    </a:lnTo>
                    <a:lnTo>
                      <a:pt x="22" y="117087"/>
                    </a:lnTo>
                    <a:lnTo>
                      <a:pt x="49016" y="68107"/>
                    </a:lnTo>
                    <a:lnTo>
                      <a:pt x="48970" y="68060"/>
                    </a:lnTo>
                    <a:lnTo>
                      <a:pt x="48990" y="68039"/>
                    </a:lnTo>
                    <a:lnTo>
                      <a:pt x="0" y="1905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96" name="그룹 95">
              <a:extLst>
                <a:ext uri="{FF2B5EF4-FFF2-40B4-BE49-F238E27FC236}">
                  <a16:creationId xmlns:a16="http://schemas.microsoft.com/office/drawing/2014/main" id="{08461572-C2F9-AE11-B5C9-7E98230527B7}"/>
                </a:ext>
              </a:extLst>
            </p:cNvPr>
            <p:cNvGrpSpPr/>
            <p:nvPr/>
          </p:nvGrpSpPr>
          <p:grpSpPr>
            <a:xfrm>
              <a:off x="4384485" y="1690492"/>
              <a:ext cx="375030" cy="375030"/>
              <a:chOff x="543294" y="2076473"/>
              <a:chExt cx="412533" cy="412533"/>
            </a:xfrm>
          </p:grpSpPr>
          <p:sp>
            <p:nvSpPr>
              <p:cNvPr id="97" name="타원 96">
                <a:extLst>
                  <a:ext uri="{FF2B5EF4-FFF2-40B4-BE49-F238E27FC236}">
                    <a16:creationId xmlns:a16="http://schemas.microsoft.com/office/drawing/2014/main" id="{6718D693-027C-C92D-A72D-9ED6CF33ED83}"/>
                  </a:ext>
                </a:extLst>
              </p:cNvPr>
              <p:cNvSpPr/>
              <p:nvPr/>
            </p:nvSpPr>
            <p:spPr>
              <a:xfrm>
                <a:off x="543294" y="2076473"/>
                <a:ext cx="412533" cy="412533"/>
              </a:xfrm>
              <a:prstGeom prst="ellipse">
                <a:avLst/>
              </a:prstGeom>
              <a:solidFill>
                <a:srgbClr val="2189AB"/>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98" name="TextBox 97">
                <a:extLst>
                  <a:ext uri="{FF2B5EF4-FFF2-40B4-BE49-F238E27FC236}">
                    <a16:creationId xmlns:a16="http://schemas.microsoft.com/office/drawing/2014/main" id="{1E3CDB2B-7436-3FE4-F684-F32DBC2C39FB}"/>
                  </a:ext>
                </a:extLst>
              </p:cNvPr>
              <p:cNvSpPr txBox="1"/>
              <p:nvPr/>
            </p:nvSpPr>
            <p:spPr>
              <a:xfrm>
                <a:off x="682818" y="2125658"/>
                <a:ext cx="132249" cy="270843"/>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99" name="그룹 98">
              <a:extLst>
                <a:ext uri="{FF2B5EF4-FFF2-40B4-BE49-F238E27FC236}">
                  <a16:creationId xmlns:a16="http://schemas.microsoft.com/office/drawing/2014/main" id="{028577BC-21D7-F38A-9190-5CD48DBF5E19}"/>
                </a:ext>
              </a:extLst>
            </p:cNvPr>
            <p:cNvGrpSpPr/>
            <p:nvPr/>
          </p:nvGrpSpPr>
          <p:grpSpPr>
            <a:xfrm>
              <a:off x="7259225" y="1690492"/>
              <a:ext cx="375030" cy="375030"/>
              <a:chOff x="543294" y="2076473"/>
              <a:chExt cx="412533" cy="412533"/>
            </a:xfrm>
          </p:grpSpPr>
          <p:sp>
            <p:nvSpPr>
              <p:cNvPr id="100" name="타원 99">
                <a:extLst>
                  <a:ext uri="{FF2B5EF4-FFF2-40B4-BE49-F238E27FC236}">
                    <a16:creationId xmlns:a16="http://schemas.microsoft.com/office/drawing/2014/main" id="{9C9D9CC4-63FD-5FDE-170D-98386320176A}"/>
                  </a:ext>
                </a:extLst>
              </p:cNvPr>
              <p:cNvSpPr/>
              <p:nvPr/>
            </p:nvSpPr>
            <p:spPr>
              <a:xfrm>
                <a:off x="543294" y="2076473"/>
                <a:ext cx="412533" cy="412533"/>
              </a:xfrm>
              <a:prstGeom prst="ellipse">
                <a:avLst/>
              </a:prstGeom>
              <a:solidFill>
                <a:srgbClr val="276FB5"/>
              </a:solidFill>
              <a:ln w="508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B4B3FE2C-9F4F-CC17-2A15-FAD4A8EED540}"/>
                  </a:ext>
                </a:extLst>
              </p:cNvPr>
              <p:cNvSpPr txBox="1"/>
              <p:nvPr/>
            </p:nvSpPr>
            <p:spPr>
              <a:xfrm>
                <a:off x="683700" y="2125658"/>
                <a:ext cx="130484" cy="270843"/>
              </a:xfrm>
              <a:prstGeom prst="rect">
                <a:avLst/>
              </a:prstGeom>
              <a:noFill/>
            </p:spPr>
            <p:txBody>
              <a:bodyPr wrap="none" lIns="0" tIns="0" rIns="0" bIns="0" rtlCol="0" anchor="ctr">
                <a:spAutoFit/>
              </a:bodyPr>
              <a:lstStyle/>
              <a:p>
                <a:pPr algn="ctr"/>
                <a:r>
                  <a:rPr lang="en-US" altLang="ko-KR"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16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51" name="그룹 50">
              <a:extLst>
                <a:ext uri="{FF2B5EF4-FFF2-40B4-BE49-F238E27FC236}">
                  <a16:creationId xmlns:a16="http://schemas.microsoft.com/office/drawing/2014/main" id="{6A35E1E6-A344-8493-6B8C-DEBFF89ACDC0}"/>
                </a:ext>
              </a:extLst>
            </p:cNvPr>
            <p:cNvGrpSpPr/>
            <p:nvPr/>
          </p:nvGrpSpPr>
          <p:grpSpPr>
            <a:xfrm>
              <a:off x="572903" y="2812824"/>
              <a:ext cx="2322726" cy="645929"/>
              <a:chOff x="572903" y="2812824"/>
              <a:chExt cx="2322726" cy="645929"/>
            </a:xfrm>
          </p:grpSpPr>
          <p:grpSp>
            <p:nvGrpSpPr>
              <p:cNvPr id="16" name="그룹 15">
                <a:extLst>
                  <a:ext uri="{FF2B5EF4-FFF2-40B4-BE49-F238E27FC236}">
                    <a16:creationId xmlns:a16="http://schemas.microsoft.com/office/drawing/2014/main" id="{1FF0AEA1-B463-47EE-65F7-44678E38FC62}"/>
                  </a:ext>
                </a:extLst>
              </p:cNvPr>
              <p:cNvGrpSpPr/>
              <p:nvPr/>
            </p:nvGrpSpPr>
            <p:grpSpPr>
              <a:xfrm>
                <a:off x="572903" y="2812824"/>
                <a:ext cx="1106047" cy="184666"/>
                <a:chOff x="572903" y="2812824"/>
                <a:chExt cx="1106047" cy="184666"/>
              </a:xfrm>
            </p:grpSpPr>
            <p:sp>
              <p:nvSpPr>
                <p:cNvPr id="41" name="Freeform 5">
                  <a:extLst>
                    <a:ext uri="{FF2B5EF4-FFF2-40B4-BE49-F238E27FC236}">
                      <a16:creationId xmlns:a16="http://schemas.microsoft.com/office/drawing/2014/main" id="{5D895584-F8E1-CF0C-F1BE-5BE8BE1FAF40}"/>
                    </a:ext>
                  </a:extLst>
                </p:cNvPr>
                <p:cNvSpPr>
                  <a:spLocks noChangeAspect="1" noEditPoints="1"/>
                </p:cNvSpPr>
                <p:nvPr/>
              </p:nvSpPr>
              <p:spPr bwMode="auto">
                <a:xfrm>
                  <a:off x="572903" y="2829872"/>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CB343A38-7919-2B7A-32ED-2D89FD494907}"/>
                    </a:ext>
                  </a:extLst>
                </p:cNvPr>
                <p:cNvSpPr txBox="1"/>
                <p:nvPr/>
              </p:nvSpPr>
              <p:spPr>
                <a:xfrm>
                  <a:off x="765238" y="2812824"/>
                  <a:ext cx="913712" cy="184666"/>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재구성의 조건 </a:t>
                  </a:r>
                </a:p>
              </p:txBody>
            </p:sp>
          </p:grpSp>
          <p:sp>
            <p:nvSpPr>
              <p:cNvPr id="19" name="TextBox 18">
                <a:extLst>
                  <a:ext uri="{FF2B5EF4-FFF2-40B4-BE49-F238E27FC236}">
                    <a16:creationId xmlns:a16="http://schemas.microsoft.com/office/drawing/2014/main" id="{5727D943-24DE-416B-06C2-069C6743CBED}"/>
                  </a:ext>
                </a:extLst>
              </p:cNvPr>
              <p:cNvSpPr txBox="1"/>
              <p:nvPr/>
            </p:nvSpPr>
            <p:spPr>
              <a:xfrm>
                <a:off x="765238" y="3050949"/>
                <a:ext cx="2130391" cy="407804"/>
              </a:xfrm>
              <a:prstGeom prst="rect">
                <a:avLst/>
              </a:prstGeom>
              <a:noFill/>
            </p:spPr>
            <p:txBody>
              <a:bodyPr wrap="none" lIns="0" tIns="0" rIns="0" bIns="0" rtlCol="0" anchor="t">
                <a:spAutoFit/>
              </a:bodyPr>
              <a:lstStyle/>
              <a:p>
                <a:pPr marL="123825" indent="-123825" fontAlgn="base" latinLnBrk="0">
                  <a:spcAft>
                    <a:spcPts val="300"/>
                  </a:spcAft>
                  <a:buClr>
                    <a:srgbClr val="189F98"/>
                  </a:buClr>
                  <a:buFont typeface="Arial" panose="020B0604020202020204" pitchFamily="34" charset="0"/>
                  <a:buChar char="•"/>
                </a:pPr>
                <a:r>
                  <a:rPr lang="ko-KR" altLang="en-US" sz="120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영역의 특성과 성취기준 준수</a:t>
                </a:r>
              </a:p>
              <a:p>
                <a:pPr marL="123825" indent="-123825" fontAlgn="base" latinLnBrk="0">
                  <a:spcAft>
                    <a:spcPts val="300"/>
                  </a:spcAft>
                  <a:buClr>
                    <a:srgbClr val="189F98"/>
                  </a:buClr>
                  <a:buFont typeface="Arial" panose="020B0604020202020204" pitchFamily="34" charset="0"/>
                  <a:buChar char="•"/>
                </a:pPr>
                <a:r>
                  <a:rPr lang="ko-KR" altLang="en-US" sz="120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학습자의 특성 및 학습 환경 고려</a:t>
                </a:r>
              </a:p>
            </p:txBody>
          </p:sp>
        </p:grpSp>
        <p:grpSp>
          <p:nvGrpSpPr>
            <p:cNvPr id="50" name="그룹 49">
              <a:extLst>
                <a:ext uri="{FF2B5EF4-FFF2-40B4-BE49-F238E27FC236}">
                  <a16:creationId xmlns:a16="http://schemas.microsoft.com/office/drawing/2014/main" id="{0F35F6AC-7CB0-5379-9D94-7210ACC8DB77}"/>
                </a:ext>
              </a:extLst>
            </p:cNvPr>
            <p:cNvGrpSpPr/>
            <p:nvPr/>
          </p:nvGrpSpPr>
          <p:grpSpPr>
            <a:xfrm>
              <a:off x="572903" y="3576379"/>
              <a:ext cx="1409015" cy="1090650"/>
              <a:chOff x="572903" y="3576379"/>
              <a:chExt cx="1409015" cy="1090650"/>
            </a:xfrm>
          </p:grpSpPr>
          <p:grpSp>
            <p:nvGrpSpPr>
              <p:cNvPr id="44" name="그룹 43">
                <a:extLst>
                  <a:ext uri="{FF2B5EF4-FFF2-40B4-BE49-F238E27FC236}">
                    <a16:creationId xmlns:a16="http://schemas.microsoft.com/office/drawing/2014/main" id="{4E8047CA-3762-C427-C674-F2A8CF8BC9EE}"/>
                  </a:ext>
                </a:extLst>
              </p:cNvPr>
              <p:cNvGrpSpPr/>
              <p:nvPr/>
            </p:nvGrpSpPr>
            <p:grpSpPr>
              <a:xfrm>
                <a:off x="572903" y="3576379"/>
                <a:ext cx="1067575" cy="184666"/>
                <a:chOff x="672517" y="5228313"/>
                <a:chExt cx="1174332" cy="203133"/>
              </a:xfrm>
            </p:grpSpPr>
            <p:sp>
              <p:nvSpPr>
                <p:cNvPr id="45" name="Freeform 5">
                  <a:extLst>
                    <a:ext uri="{FF2B5EF4-FFF2-40B4-BE49-F238E27FC236}">
                      <a16:creationId xmlns:a16="http://schemas.microsoft.com/office/drawing/2014/main" id="{B53EE6BA-69C8-65EA-FD4C-B011EFF69E45}"/>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46" name="TextBox 45">
                  <a:extLst>
                    <a:ext uri="{FF2B5EF4-FFF2-40B4-BE49-F238E27FC236}">
                      <a16:creationId xmlns:a16="http://schemas.microsoft.com/office/drawing/2014/main" id="{6B2B9C01-3A61-6B56-1D97-DE98985C4962}"/>
                    </a:ext>
                  </a:extLst>
                </p:cNvPr>
                <p:cNvSpPr txBox="1"/>
                <p:nvPr/>
              </p:nvSpPr>
              <p:spPr>
                <a:xfrm>
                  <a:off x="884085" y="5228313"/>
                  <a:ext cx="962764" cy="203133"/>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재구성의 요인</a:t>
                  </a:r>
                </a:p>
              </p:txBody>
            </p:sp>
          </p:grpSp>
          <p:sp>
            <p:nvSpPr>
              <p:cNvPr id="21" name="TextBox 20">
                <a:extLst>
                  <a:ext uri="{FF2B5EF4-FFF2-40B4-BE49-F238E27FC236}">
                    <a16:creationId xmlns:a16="http://schemas.microsoft.com/office/drawing/2014/main" id="{A677F52B-7C53-46E8-9A82-D51FB024FC18}"/>
                  </a:ext>
                </a:extLst>
              </p:cNvPr>
              <p:cNvSpPr txBox="1"/>
              <p:nvPr/>
            </p:nvSpPr>
            <p:spPr>
              <a:xfrm>
                <a:off x="765238" y="3812949"/>
                <a:ext cx="1216680" cy="854080"/>
              </a:xfrm>
              <a:prstGeom prst="rect">
                <a:avLst/>
              </a:prstGeom>
              <a:noFill/>
            </p:spPr>
            <p:txBody>
              <a:bodyPr wrap="none" lIns="0" tIns="0" rIns="0" bIns="0" rtlCol="0" anchor="t">
                <a:spAutoFit/>
              </a:bodyPr>
              <a:lstStyle/>
              <a:p>
                <a:pPr marL="123825" indent="-123825" fontAlgn="base" latinLnBrk="0">
                  <a:spcAft>
                    <a:spcPts val="300"/>
                  </a:spcAft>
                  <a:buClr>
                    <a:srgbClr val="189F98"/>
                  </a:buClr>
                  <a:buFont typeface="Arial" panose="020B0604020202020204" pitchFamily="34" charset="0"/>
                  <a:buChar char="•"/>
                </a:pP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경기장의 형태</a:t>
                </a:r>
              </a:p>
              <a:p>
                <a:pPr marL="123825" indent="-123825" fontAlgn="base" latinLnBrk="0">
                  <a:spcAft>
                    <a:spcPts val="300"/>
                  </a:spcAft>
                  <a:buClr>
                    <a:srgbClr val="189F98"/>
                  </a:buClr>
                  <a:buFont typeface="Arial" panose="020B0604020202020204" pitchFamily="34" charset="0"/>
                  <a:buChar char="•"/>
                </a:pP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용</a:t>
                </a:r>
                <a:r>
                  <a:rPr lang="en-US" altLang="ko-KR" sz="1200" kern="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기구</a:t>
                </a:r>
              </a:p>
              <a:p>
                <a:pPr marL="123825" indent="-123825" fontAlgn="base" latinLnBrk="0">
                  <a:spcAft>
                    <a:spcPts val="300"/>
                  </a:spcAft>
                  <a:buClr>
                    <a:srgbClr val="189F98"/>
                  </a:buClr>
                  <a:buFont typeface="Arial" panose="020B0604020202020204" pitchFamily="34" charset="0"/>
                  <a:buChar char="•"/>
                </a:pP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참여 인원과 조직</a:t>
                </a:r>
              </a:p>
              <a:p>
                <a:pPr marL="123825" indent="-123825" fontAlgn="base" latinLnBrk="0">
                  <a:spcAft>
                    <a:spcPts val="300"/>
                  </a:spcAft>
                  <a:buClr>
                    <a:srgbClr val="189F98"/>
                  </a:buClr>
                  <a:buFont typeface="Arial" panose="020B0604020202020204" pitchFamily="34" charset="0"/>
                  <a:buChar char="•"/>
                </a:pP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규칙 및 방법</a:t>
                </a:r>
              </a:p>
            </p:txBody>
          </p:sp>
        </p:grpSp>
        <p:grpSp>
          <p:nvGrpSpPr>
            <p:cNvPr id="40" name="그룹 39">
              <a:extLst>
                <a:ext uri="{FF2B5EF4-FFF2-40B4-BE49-F238E27FC236}">
                  <a16:creationId xmlns:a16="http://schemas.microsoft.com/office/drawing/2014/main" id="{1FFDD612-F271-5385-079C-24730E89E741}"/>
                </a:ext>
              </a:extLst>
            </p:cNvPr>
            <p:cNvGrpSpPr/>
            <p:nvPr/>
          </p:nvGrpSpPr>
          <p:grpSpPr>
            <a:xfrm>
              <a:off x="3434840" y="3317649"/>
              <a:ext cx="2000522" cy="597932"/>
              <a:chOff x="3434840" y="3317649"/>
              <a:chExt cx="2000522" cy="597932"/>
            </a:xfrm>
          </p:grpSpPr>
          <p:grpSp>
            <p:nvGrpSpPr>
              <p:cNvPr id="24" name="그룹 23">
                <a:extLst>
                  <a:ext uri="{FF2B5EF4-FFF2-40B4-BE49-F238E27FC236}">
                    <a16:creationId xmlns:a16="http://schemas.microsoft.com/office/drawing/2014/main" id="{4D17C774-66B7-B215-6528-AD01FDCEA910}"/>
                  </a:ext>
                </a:extLst>
              </p:cNvPr>
              <p:cNvGrpSpPr/>
              <p:nvPr/>
            </p:nvGrpSpPr>
            <p:grpSpPr>
              <a:xfrm>
                <a:off x="3434840" y="3317649"/>
                <a:ext cx="1423442" cy="184666"/>
                <a:chOff x="672517" y="5228316"/>
                <a:chExt cx="1565786" cy="203133"/>
              </a:xfrm>
            </p:grpSpPr>
            <p:sp>
              <p:nvSpPr>
                <p:cNvPr id="25" name="Freeform 5">
                  <a:extLst>
                    <a:ext uri="{FF2B5EF4-FFF2-40B4-BE49-F238E27FC236}">
                      <a16:creationId xmlns:a16="http://schemas.microsoft.com/office/drawing/2014/main" id="{2B511BE7-1336-6067-71A9-9D9CE0C18BAF}"/>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18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B749B126-212E-EFC6-BC6B-DBE058E7CF84}"/>
                    </a:ext>
                  </a:extLst>
                </p:cNvPr>
                <p:cNvSpPr txBox="1"/>
                <p:nvPr/>
              </p:nvSpPr>
              <p:spPr>
                <a:xfrm>
                  <a:off x="884085" y="5228316"/>
                  <a:ext cx="1354218" cy="203133"/>
                </a:xfrm>
                <a:prstGeom prst="rect">
                  <a:avLst/>
                </a:prstGeom>
                <a:noFill/>
              </p:spPr>
              <p:txBody>
                <a:bodyPr wrap="none" lIns="0" tIns="0" rIns="0" bIns="0" rtlCol="0" anchor="t">
                  <a:spAutoFit/>
                </a:bodyPr>
                <a:lstStyle>
                  <a:defPPr>
                    <a:defRPr lang="ko-KR"/>
                  </a:defPPr>
                  <a:lvl1pPr>
                    <a:defRPr sz="12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defRPr>
                  </a:lvl1pPr>
                </a:lstStyle>
                <a:p>
                  <a:r>
                    <a:rPr lang="ko-KR" altLang="en-US" dirty="0"/>
                    <a:t>학습자 간 차이 고려</a:t>
                  </a:r>
                </a:p>
              </p:txBody>
            </p:sp>
          </p:grpSp>
          <p:sp>
            <p:nvSpPr>
              <p:cNvPr id="31" name="TextBox 30">
                <a:extLst>
                  <a:ext uri="{FF2B5EF4-FFF2-40B4-BE49-F238E27FC236}">
                    <a16:creationId xmlns:a16="http://schemas.microsoft.com/office/drawing/2014/main" id="{62C93B29-DC18-F04E-9C7B-AAC8EE879CBE}"/>
                  </a:ext>
                </a:extLst>
              </p:cNvPr>
              <p:cNvSpPr txBox="1"/>
              <p:nvPr/>
            </p:nvSpPr>
            <p:spPr>
              <a:xfrm>
                <a:off x="3627175" y="3546249"/>
                <a:ext cx="1808187" cy="369332"/>
              </a:xfrm>
              <a:prstGeom prst="rect">
                <a:avLst/>
              </a:prstGeom>
              <a:noFill/>
            </p:spPr>
            <p:txBody>
              <a:bodyPr wrap="none" lIns="0" tIns="0" rIns="0" bIns="0" rtlCol="0" anchor="t">
                <a:spAutoFit/>
              </a:bodyPr>
              <a:lstStyle/>
              <a:p>
                <a:pPr marL="123825" indent="-123825" fontAlgn="base" latinLnBrk="0">
                  <a:spcAft>
                    <a:spcPts val="300"/>
                  </a:spcAft>
                  <a:buClr>
                    <a:srgbClr val="2189AB"/>
                  </a:buClr>
                  <a:buFont typeface="Arial" panose="020B0604020202020204" pitchFamily="34" charset="0"/>
                  <a:buChar char="•"/>
                </a:pP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체력</a:t>
                </a:r>
                <a:r>
                  <a:rPr lang="en-US" altLang="ko-KR"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운동기능</a:t>
                </a:r>
                <a:r>
                  <a:rPr lang="en-US" altLang="ko-KR"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 특성</a:t>
                </a:r>
                <a:r>
                  <a:rPr lang="en-US" altLang="ko-KR"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br>
                  <a:rPr lang="en-US" altLang="ko-KR"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br>
                <a:r>
                  <a:rPr lang="ko-KR" altLang="en-US" sz="12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문화적 차이</a:t>
                </a:r>
              </a:p>
            </p:txBody>
          </p:sp>
        </p:grpSp>
        <p:grpSp>
          <p:nvGrpSpPr>
            <p:cNvPr id="34" name="그룹 33">
              <a:extLst>
                <a:ext uri="{FF2B5EF4-FFF2-40B4-BE49-F238E27FC236}">
                  <a16:creationId xmlns:a16="http://schemas.microsoft.com/office/drawing/2014/main" id="{D7D873CA-2349-FEF6-FB26-BDCE50541433}"/>
                </a:ext>
              </a:extLst>
            </p:cNvPr>
            <p:cNvGrpSpPr/>
            <p:nvPr/>
          </p:nvGrpSpPr>
          <p:grpSpPr>
            <a:xfrm>
              <a:off x="6322383" y="3317649"/>
              <a:ext cx="1067575" cy="184666"/>
              <a:chOff x="672517" y="5228316"/>
              <a:chExt cx="1174331" cy="203133"/>
            </a:xfrm>
          </p:grpSpPr>
          <p:sp>
            <p:nvSpPr>
              <p:cNvPr id="35" name="Freeform 5">
                <a:extLst>
                  <a:ext uri="{FF2B5EF4-FFF2-40B4-BE49-F238E27FC236}">
                    <a16:creationId xmlns:a16="http://schemas.microsoft.com/office/drawing/2014/main" id="{86E1D2E7-E6C0-6AE0-D95C-E69F6DD53AB1}"/>
                  </a:ext>
                </a:extLst>
              </p:cNvPr>
              <p:cNvSpPr>
                <a:spLocks noChangeAspect="1" noEditPoints="1"/>
              </p:cNvSpPr>
              <p:nvPr/>
            </p:nvSpPr>
            <p:spPr bwMode="auto">
              <a:xfrm>
                <a:off x="672517" y="5251829"/>
                <a:ext cx="163544" cy="165628"/>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276F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sp>
            <p:nvSpPr>
              <p:cNvPr id="36" name="TextBox 35">
                <a:extLst>
                  <a:ext uri="{FF2B5EF4-FFF2-40B4-BE49-F238E27FC236}">
                    <a16:creationId xmlns:a16="http://schemas.microsoft.com/office/drawing/2014/main" id="{54F0E59E-756E-A6A9-8C4C-21084D38DD52}"/>
                  </a:ext>
                </a:extLst>
              </p:cNvPr>
              <p:cNvSpPr txBox="1"/>
              <p:nvPr/>
            </p:nvSpPr>
            <p:spPr>
              <a:xfrm>
                <a:off x="884085" y="5228316"/>
                <a:ext cx="962763" cy="203133"/>
              </a:xfrm>
              <a:prstGeom prst="rect">
                <a:avLst/>
              </a:prstGeom>
              <a:noFill/>
            </p:spPr>
            <p:txBody>
              <a:bodyPr wrap="none" lIns="0" tIns="0" rIns="0" bIns="0" rtlCol="0" anchor="t">
                <a:spAutoFit/>
              </a:bodyPr>
              <a:lstStyle/>
              <a:p>
                <a:r>
                  <a:rPr lang="ko-KR" altLang="en-US" sz="12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안전사고 예방</a:t>
                </a:r>
              </a:p>
            </p:txBody>
          </p:sp>
        </p:grpSp>
        <p:sp>
          <p:nvSpPr>
            <p:cNvPr id="38" name="TextBox 37">
              <a:extLst>
                <a:ext uri="{FF2B5EF4-FFF2-40B4-BE49-F238E27FC236}">
                  <a16:creationId xmlns:a16="http://schemas.microsoft.com/office/drawing/2014/main" id="{C2EC585A-13C3-3087-29A4-AF7518AD01B9}"/>
                </a:ext>
              </a:extLst>
            </p:cNvPr>
            <p:cNvSpPr txBox="1"/>
            <p:nvPr/>
          </p:nvSpPr>
          <p:spPr>
            <a:xfrm>
              <a:off x="6514718" y="3565299"/>
              <a:ext cx="2159245" cy="1000274"/>
            </a:xfrm>
            <a:prstGeom prst="rect">
              <a:avLst/>
            </a:prstGeom>
            <a:noFill/>
          </p:spPr>
          <p:txBody>
            <a:bodyPr wrap="none" lIns="0" tIns="0" rIns="0" bIns="0" rtlCol="0" anchor="t">
              <a:spAutoFit/>
            </a:bodyPr>
            <a:lstStyle/>
            <a:p>
              <a:pPr marL="123825" indent="-123825" fontAlgn="base" latinLnBrk="0">
                <a:spcAft>
                  <a:spcPts val="300"/>
                </a:spcAft>
                <a:buClr>
                  <a:srgbClr val="276FB5"/>
                </a:buClr>
                <a:buFont typeface="Arial" panose="020B0604020202020204" pitchFamily="34" charset="0"/>
                <a:buChar char="•"/>
              </a:pPr>
              <a:r>
                <a:rPr lang="ko-KR" altLang="en-US"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 안전 수칙과 절차를 마련</a:t>
              </a:r>
              <a:r>
                <a:rPr lang="en-US" altLang="ko-KR"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endParaRPr lang="ko-KR" altLang="en-US"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pPr marL="123825" indent="-123825" fontAlgn="base" latinLnBrk="0">
                <a:spcAft>
                  <a:spcPts val="300"/>
                </a:spcAft>
                <a:buClr>
                  <a:srgbClr val="276FB5"/>
                </a:buClr>
                <a:buFont typeface="Arial" panose="020B0604020202020204" pitchFamily="34" charset="0"/>
                <a:buChar char="•"/>
              </a:pPr>
              <a:r>
                <a:rPr lang="ko-KR" altLang="en-US"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준비 운동 및 정리 운동 철저</a:t>
              </a:r>
            </a:p>
            <a:p>
              <a:pPr marL="123825" indent="-123825" fontAlgn="base" latinLnBrk="0">
                <a:spcAft>
                  <a:spcPts val="300"/>
                </a:spcAft>
                <a:buClr>
                  <a:srgbClr val="276FB5"/>
                </a:buClr>
                <a:buFont typeface="Arial" panose="020B0604020202020204" pitchFamily="34" charset="0"/>
                <a:buChar char="•"/>
              </a:pPr>
              <a:r>
                <a:rPr lang="ko-KR" altLang="en-US" sz="115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수업 전</a:t>
              </a:r>
              <a:r>
                <a:rPr lang="en-US" altLang="ko-KR" sz="115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후 체육 시설 및 장비 점검</a:t>
              </a:r>
            </a:p>
            <a:p>
              <a:pPr marL="123825" indent="-123825" fontAlgn="base" latinLnBrk="0">
                <a:spcAft>
                  <a:spcPts val="300"/>
                </a:spcAft>
                <a:buClr>
                  <a:srgbClr val="276FB5"/>
                </a:buClr>
                <a:buFont typeface="Arial" panose="020B0604020202020204" pitchFamily="34" charset="0"/>
                <a:buChar char="•"/>
              </a:pPr>
              <a:r>
                <a:rPr lang="ko-KR" altLang="en-US"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과도한 성취 욕구 및 지나친 </a:t>
              </a:r>
              <a:br>
                <a:rPr lang="en-US" altLang="ko-KR"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br>
              <a:r>
                <a:rPr lang="ko-KR" altLang="en-US" sz="11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경쟁심 유발 예방</a:t>
              </a:r>
            </a:p>
          </p:txBody>
        </p:sp>
      </p:grpSp>
      <p:grpSp>
        <p:nvGrpSpPr>
          <p:cNvPr id="18" name="그룹 17">
            <a:extLst>
              <a:ext uri="{FF2B5EF4-FFF2-40B4-BE49-F238E27FC236}">
                <a16:creationId xmlns:a16="http://schemas.microsoft.com/office/drawing/2014/main" id="{3857A2B3-4091-A561-4F29-429B3A337783}"/>
              </a:ext>
            </a:extLst>
          </p:cNvPr>
          <p:cNvGrpSpPr/>
          <p:nvPr/>
        </p:nvGrpSpPr>
        <p:grpSpPr>
          <a:xfrm>
            <a:off x="204145" y="348573"/>
            <a:ext cx="2710571" cy="492443"/>
            <a:chOff x="204145" y="348573"/>
            <a:chExt cx="2710571" cy="492443"/>
          </a:xfrm>
        </p:grpSpPr>
        <p:sp>
          <p:nvSpPr>
            <p:cNvPr id="22" name="TextBox 21">
              <a:extLst>
                <a:ext uri="{FF2B5EF4-FFF2-40B4-BE49-F238E27FC236}">
                  <a16:creationId xmlns:a16="http://schemas.microsoft.com/office/drawing/2014/main" id="{668D78C0-A296-48B6-E1D0-BC396414AFF1}"/>
                </a:ext>
              </a:extLst>
            </p:cNvPr>
            <p:cNvSpPr txBox="1"/>
            <p:nvPr/>
          </p:nvSpPr>
          <p:spPr>
            <a:xfrm>
              <a:off x="1002333" y="428981"/>
              <a:ext cx="1912383"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방법</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33" name="TextBox 32">
              <a:extLst>
                <a:ext uri="{FF2B5EF4-FFF2-40B4-BE49-F238E27FC236}">
                  <a16:creationId xmlns:a16="http://schemas.microsoft.com/office/drawing/2014/main" id="{6A37BC96-8FEC-3D36-B23B-54BEE194801A}"/>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39" name="직선 연결선 38">
              <a:extLst>
                <a:ext uri="{FF2B5EF4-FFF2-40B4-BE49-F238E27FC236}">
                  <a16:creationId xmlns:a16="http://schemas.microsoft.com/office/drawing/2014/main" id="{BEAEEEA6-CE54-650D-1F90-9431FBE2571F}"/>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D60BDAB2-E691-FB76-D855-8B0B7490757C}"/>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41930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a:extLst>
              <a:ext uri="{FF2B5EF4-FFF2-40B4-BE49-F238E27FC236}">
                <a16:creationId xmlns:a16="http://schemas.microsoft.com/office/drawing/2014/main" id="{BDA69357-4AC4-8C04-E7BE-9A0204977040}"/>
              </a:ext>
            </a:extLst>
          </p:cNvPr>
          <p:cNvGrpSpPr/>
          <p:nvPr/>
        </p:nvGrpSpPr>
        <p:grpSpPr>
          <a:xfrm>
            <a:off x="204145" y="348573"/>
            <a:ext cx="2127078" cy="492443"/>
            <a:chOff x="204145" y="348573"/>
            <a:chExt cx="2127078" cy="492443"/>
          </a:xfrm>
        </p:grpSpPr>
        <p:sp>
          <p:nvSpPr>
            <p:cNvPr id="9" name="TextBox 8">
              <a:extLst>
                <a:ext uri="{FF2B5EF4-FFF2-40B4-BE49-F238E27FC236}">
                  <a16:creationId xmlns:a16="http://schemas.microsoft.com/office/drawing/2014/main" id="{F78B78A8-4674-6DFC-5942-A724DBBFEE88}"/>
                </a:ext>
              </a:extLst>
            </p:cNvPr>
            <p:cNvSpPr txBox="1"/>
            <p:nvPr/>
          </p:nvSpPr>
          <p:spPr>
            <a:xfrm>
              <a:off x="1002333" y="428981"/>
              <a:ext cx="1328890"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평가의 방향</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0" name="TextBox 9">
              <a:extLst>
                <a:ext uri="{FF2B5EF4-FFF2-40B4-BE49-F238E27FC236}">
                  <a16:creationId xmlns:a16="http://schemas.microsoft.com/office/drawing/2014/main" id="{A54CD023-C084-623D-457D-96446DC53F43}"/>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3</a:t>
              </a:r>
            </a:p>
          </p:txBody>
        </p:sp>
        <p:cxnSp>
          <p:nvCxnSpPr>
            <p:cNvPr id="11" name="직선 연결선 10">
              <a:extLst>
                <a:ext uri="{FF2B5EF4-FFF2-40B4-BE49-F238E27FC236}">
                  <a16:creationId xmlns:a16="http://schemas.microsoft.com/office/drawing/2014/main" id="{98AA1234-22A3-CFD4-6F3F-30E066A14DF9}"/>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9" name="그룹 108">
            <a:extLst>
              <a:ext uri="{FF2B5EF4-FFF2-40B4-BE49-F238E27FC236}">
                <a16:creationId xmlns:a16="http://schemas.microsoft.com/office/drawing/2014/main" id="{11876565-5016-60FF-87E8-C57870ADC2EE}"/>
              </a:ext>
            </a:extLst>
          </p:cNvPr>
          <p:cNvGrpSpPr/>
          <p:nvPr/>
        </p:nvGrpSpPr>
        <p:grpSpPr>
          <a:xfrm>
            <a:off x="468314" y="990786"/>
            <a:ext cx="8204728" cy="5175063"/>
            <a:chOff x="468314" y="990786"/>
            <a:chExt cx="8204728" cy="5175063"/>
          </a:xfrm>
        </p:grpSpPr>
        <p:grpSp>
          <p:nvGrpSpPr>
            <p:cNvPr id="105" name="그룹 104">
              <a:extLst>
                <a:ext uri="{FF2B5EF4-FFF2-40B4-BE49-F238E27FC236}">
                  <a16:creationId xmlns:a16="http://schemas.microsoft.com/office/drawing/2014/main" id="{EC4CAE68-710B-165F-0786-1624046958BE}"/>
                </a:ext>
              </a:extLst>
            </p:cNvPr>
            <p:cNvGrpSpPr/>
            <p:nvPr/>
          </p:nvGrpSpPr>
          <p:grpSpPr>
            <a:xfrm>
              <a:off x="468314" y="1429865"/>
              <a:ext cx="8204728" cy="2271150"/>
              <a:chOff x="468314" y="1429865"/>
              <a:chExt cx="8204728" cy="2271150"/>
            </a:xfrm>
          </p:grpSpPr>
          <p:sp>
            <p:nvSpPr>
              <p:cNvPr id="32" name="사각형: 둥근 모서리 31">
                <a:extLst>
                  <a:ext uri="{FF2B5EF4-FFF2-40B4-BE49-F238E27FC236}">
                    <a16:creationId xmlns:a16="http://schemas.microsoft.com/office/drawing/2014/main" id="{D6D79CF9-377B-1786-8254-D58841918AF7}"/>
                  </a:ext>
                </a:extLst>
              </p:cNvPr>
              <p:cNvSpPr/>
              <p:nvPr/>
            </p:nvSpPr>
            <p:spPr>
              <a:xfrm flipH="1">
                <a:off x="4705381" y="1429865"/>
                <a:ext cx="3967661" cy="2271150"/>
              </a:xfrm>
              <a:prstGeom prst="roundRect">
                <a:avLst>
                  <a:gd name="adj" fmla="val 4323"/>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2" name="사각형: 둥근 모서리 21">
                <a:extLst>
                  <a:ext uri="{FF2B5EF4-FFF2-40B4-BE49-F238E27FC236}">
                    <a16:creationId xmlns:a16="http://schemas.microsoft.com/office/drawing/2014/main" id="{F27842F9-2B9A-FF17-F361-5A87772F08B0}"/>
                  </a:ext>
                </a:extLst>
              </p:cNvPr>
              <p:cNvSpPr/>
              <p:nvPr/>
            </p:nvSpPr>
            <p:spPr>
              <a:xfrm>
                <a:off x="468314" y="1429865"/>
                <a:ext cx="3967661" cy="2271150"/>
              </a:xfrm>
              <a:prstGeom prst="roundRect">
                <a:avLst>
                  <a:gd name="adj" fmla="val 4323"/>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4" name="그룹 3">
                <a:extLst>
                  <a:ext uri="{FF2B5EF4-FFF2-40B4-BE49-F238E27FC236}">
                    <a16:creationId xmlns:a16="http://schemas.microsoft.com/office/drawing/2014/main" id="{9BBBE3D1-5560-F01E-F4B1-754CC8F6FC60}"/>
                  </a:ext>
                </a:extLst>
              </p:cNvPr>
              <p:cNvGrpSpPr/>
              <p:nvPr/>
            </p:nvGrpSpPr>
            <p:grpSpPr>
              <a:xfrm>
                <a:off x="613360" y="1587191"/>
                <a:ext cx="2116400" cy="1315177"/>
                <a:chOff x="613360" y="1948638"/>
                <a:chExt cx="2116400" cy="1315177"/>
              </a:xfrm>
            </p:grpSpPr>
            <p:grpSp>
              <p:nvGrpSpPr>
                <p:cNvPr id="62" name="그룹 61">
                  <a:extLst>
                    <a:ext uri="{FF2B5EF4-FFF2-40B4-BE49-F238E27FC236}">
                      <a16:creationId xmlns:a16="http://schemas.microsoft.com/office/drawing/2014/main" id="{D7442741-48C5-FA59-A00E-43224695697E}"/>
                    </a:ext>
                  </a:extLst>
                </p:cNvPr>
                <p:cNvGrpSpPr/>
                <p:nvPr/>
              </p:nvGrpSpPr>
              <p:grpSpPr>
                <a:xfrm>
                  <a:off x="613360" y="1948638"/>
                  <a:ext cx="1847095" cy="177924"/>
                  <a:chOff x="622597" y="2308857"/>
                  <a:chExt cx="1847095" cy="177924"/>
                </a:xfrm>
              </p:grpSpPr>
              <p:grpSp>
                <p:nvGrpSpPr>
                  <p:cNvPr id="39" name="그룹 38">
                    <a:extLst>
                      <a:ext uri="{FF2B5EF4-FFF2-40B4-BE49-F238E27FC236}">
                        <a16:creationId xmlns:a16="http://schemas.microsoft.com/office/drawing/2014/main" id="{91F89A16-470C-AEF0-F7C0-3C0633781E95}"/>
                      </a:ext>
                    </a:extLst>
                  </p:cNvPr>
                  <p:cNvGrpSpPr/>
                  <p:nvPr/>
                </p:nvGrpSpPr>
                <p:grpSpPr>
                  <a:xfrm>
                    <a:off x="622597" y="2311876"/>
                    <a:ext cx="174905" cy="174905"/>
                    <a:chOff x="574404" y="2081190"/>
                    <a:chExt cx="156803" cy="156803"/>
                  </a:xfrm>
                </p:grpSpPr>
                <p:sp>
                  <p:nvSpPr>
                    <p:cNvPr id="41" name="타원 40">
                      <a:extLst>
                        <a:ext uri="{FF2B5EF4-FFF2-40B4-BE49-F238E27FC236}">
                          <a16:creationId xmlns:a16="http://schemas.microsoft.com/office/drawing/2014/main" id="{3948EE5E-497E-1DA5-E759-987D51F84987}"/>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42" name="TextBox 41">
                      <a:extLst>
                        <a:ext uri="{FF2B5EF4-FFF2-40B4-BE49-F238E27FC236}">
                          <a16:creationId xmlns:a16="http://schemas.microsoft.com/office/drawing/2014/main" id="{D9213081-B4F7-E1DF-D667-9FF4A6B308C0}"/>
                        </a:ext>
                      </a:extLst>
                    </p:cNvPr>
                    <p:cNvSpPr txBox="1"/>
                    <p:nvPr/>
                  </p:nvSpPr>
                  <p:spPr>
                    <a:xfrm>
                      <a:off x="626862" y="2087721"/>
                      <a:ext cx="47425"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0" name="TextBox 39">
                    <a:extLst>
                      <a:ext uri="{FF2B5EF4-FFF2-40B4-BE49-F238E27FC236}">
                        <a16:creationId xmlns:a16="http://schemas.microsoft.com/office/drawing/2014/main" id="{2D6DDCBC-5A16-3F62-7478-8F9C2549F78B}"/>
                      </a:ext>
                    </a:extLst>
                  </p:cNvPr>
                  <p:cNvSpPr txBox="1"/>
                  <p:nvPr/>
                </p:nvSpPr>
                <p:spPr>
                  <a:xfrm>
                    <a:off x="841041" y="2308857"/>
                    <a:ext cx="1628651" cy="176972"/>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내용 요소를 균형 있게 평가</a:t>
                    </a:r>
                  </a:p>
                </p:txBody>
              </p:sp>
            </p:grpSp>
            <p:grpSp>
              <p:nvGrpSpPr>
                <p:cNvPr id="63" name="그룹 62">
                  <a:extLst>
                    <a:ext uri="{FF2B5EF4-FFF2-40B4-BE49-F238E27FC236}">
                      <a16:creationId xmlns:a16="http://schemas.microsoft.com/office/drawing/2014/main" id="{6BB785B8-E12C-C413-AF63-905B08442F71}"/>
                    </a:ext>
                  </a:extLst>
                </p:cNvPr>
                <p:cNvGrpSpPr/>
                <p:nvPr/>
              </p:nvGrpSpPr>
              <p:grpSpPr>
                <a:xfrm>
                  <a:off x="613360" y="2246513"/>
                  <a:ext cx="2116400" cy="177924"/>
                  <a:chOff x="622596" y="2611887"/>
                  <a:chExt cx="2116400" cy="177924"/>
                </a:xfrm>
              </p:grpSpPr>
              <p:grpSp>
                <p:nvGrpSpPr>
                  <p:cNvPr id="44" name="그룹 43">
                    <a:extLst>
                      <a:ext uri="{FF2B5EF4-FFF2-40B4-BE49-F238E27FC236}">
                        <a16:creationId xmlns:a16="http://schemas.microsoft.com/office/drawing/2014/main" id="{56C3F1DE-158F-BB5F-CD46-839FC6289B11}"/>
                      </a:ext>
                    </a:extLst>
                  </p:cNvPr>
                  <p:cNvGrpSpPr/>
                  <p:nvPr/>
                </p:nvGrpSpPr>
                <p:grpSpPr>
                  <a:xfrm>
                    <a:off x="622596" y="2614906"/>
                    <a:ext cx="174906" cy="174905"/>
                    <a:chOff x="574404" y="2081190"/>
                    <a:chExt cx="156803" cy="156803"/>
                  </a:xfrm>
                </p:grpSpPr>
                <p:sp>
                  <p:nvSpPr>
                    <p:cNvPr id="46" name="타원 45">
                      <a:extLst>
                        <a:ext uri="{FF2B5EF4-FFF2-40B4-BE49-F238E27FC236}">
                          <a16:creationId xmlns:a16="http://schemas.microsoft.com/office/drawing/2014/main" id="{DFF79F4A-ED7C-3C53-695E-1CA4EDF00DC0}"/>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47" name="TextBox 46">
                      <a:extLst>
                        <a:ext uri="{FF2B5EF4-FFF2-40B4-BE49-F238E27FC236}">
                          <a16:creationId xmlns:a16="http://schemas.microsoft.com/office/drawing/2014/main" id="{D46B3C1D-AF8B-C524-C853-FCA48C6FB746}"/>
                        </a:ext>
                      </a:extLst>
                    </p:cNvPr>
                    <p:cNvSpPr txBox="1"/>
                    <p:nvPr/>
                  </p:nvSpPr>
                  <p:spPr>
                    <a:xfrm>
                      <a:off x="620398"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5" name="TextBox 44">
                    <a:extLst>
                      <a:ext uri="{FF2B5EF4-FFF2-40B4-BE49-F238E27FC236}">
                        <a16:creationId xmlns:a16="http://schemas.microsoft.com/office/drawing/2014/main" id="{40923ABB-E4AD-67F7-F1DB-972B1A57920A}"/>
                      </a:ext>
                    </a:extLst>
                  </p:cNvPr>
                  <p:cNvSpPr txBox="1"/>
                  <p:nvPr/>
                </p:nvSpPr>
                <p:spPr>
                  <a:xfrm>
                    <a:off x="841041" y="2611887"/>
                    <a:ext cx="1897955" cy="176972"/>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실제 맥락에서의 수행 능력 평가</a:t>
                    </a:r>
                  </a:p>
                </p:txBody>
              </p:sp>
            </p:grpSp>
            <p:grpSp>
              <p:nvGrpSpPr>
                <p:cNvPr id="64" name="그룹 63">
                  <a:extLst>
                    <a:ext uri="{FF2B5EF4-FFF2-40B4-BE49-F238E27FC236}">
                      <a16:creationId xmlns:a16="http://schemas.microsoft.com/office/drawing/2014/main" id="{4C7BD6C5-3A64-12E5-9BBB-81BB32896D78}"/>
                    </a:ext>
                  </a:extLst>
                </p:cNvPr>
                <p:cNvGrpSpPr/>
                <p:nvPr/>
              </p:nvGrpSpPr>
              <p:grpSpPr>
                <a:xfrm>
                  <a:off x="613360" y="2547406"/>
                  <a:ext cx="1701222" cy="716409"/>
                  <a:chOff x="622597" y="2907625"/>
                  <a:chExt cx="1701222" cy="716409"/>
                </a:xfrm>
              </p:grpSpPr>
              <p:grpSp>
                <p:nvGrpSpPr>
                  <p:cNvPr id="49" name="그룹 48">
                    <a:extLst>
                      <a:ext uri="{FF2B5EF4-FFF2-40B4-BE49-F238E27FC236}">
                        <a16:creationId xmlns:a16="http://schemas.microsoft.com/office/drawing/2014/main" id="{28880FB9-FDAD-366D-B9A7-B65D373762DA}"/>
                      </a:ext>
                    </a:extLst>
                  </p:cNvPr>
                  <p:cNvGrpSpPr/>
                  <p:nvPr/>
                </p:nvGrpSpPr>
                <p:grpSpPr>
                  <a:xfrm>
                    <a:off x="622597" y="2907625"/>
                    <a:ext cx="174905" cy="174905"/>
                    <a:chOff x="574404" y="2081190"/>
                    <a:chExt cx="156803" cy="156803"/>
                  </a:xfrm>
                </p:grpSpPr>
                <p:sp>
                  <p:nvSpPr>
                    <p:cNvPr id="51" name="타원 50">
                      <a:extLst>
                        <a:ext uri="{FF2B5EF4-FFF2-40B4-BE49-F238E27FC236}">
                          <a16:creationId xmlns:a16="http://schemas.microsoft.com/office/drawing/2014/main" id="{EA245B33-72DF-E326-6CF6-DF8211F63E92}"/>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52" name="TextBox 51">
                      <a:extLst>
                        <a:ext uri="{FF2B5EF4-FFF2-40B4-BE49-F238E27FC236}">
                          <a16:creationId xmlns:a16="http://schemas.microsoft.com/office/drawing/2014/main" id="{F822A12A-B7D1-CF8B-75FD-73AD96B50CAF}"/>
                        </a:ext>
                      </a:extLst>
                    </p:cNvPr>
                    <p:cNvSpPr txBox="1"/>
                    <p:nvPr/>
                  </p:nvSpPr>
                  <p:spPr>
                    <a:xfrm>
                      <a:off x="620397"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0" name="TextBox 49">
                    <a:extLst>
                      <a:ext uri="{FF2B5EF4-FFF2-40B4-BE49-F238E27FC236}">
                        <a16:creationId xmlns:a16="http://schemas.microsoft.com/office/drawing/2014/main" id="{B2B181A3-015B-8F0F-8015-F34BFEAF2F61}"/>
                      </a:ext>
                    </a:extLst>
                  </p:cNvPr>
                  <p:cNvSpPr txBox="1"/>
                  <p:nvPr/>
                </p:nvSpPr>
                <p:spPr>
                  <a:xfrm>
                    <a:off x="841041" y="2916148"/>
                    <a:ext cx="1482778" cy="707886"/>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직</a:t>
                    </a:r>
                    <a:r>
                      <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간접적인 역량의 평가</a:t>
                    </a:r>
                    <a:endPar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인지적</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정의적 영역은 </a:t>
                    </a:r>
                    <a:endPar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서</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논술형</a:t>
                    </a:r>
                    <a:r>
                      <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보고서 등 </a:t>
                    </a:r>
                    <a:endParaRPr lang="en-US" altLang="ko-KR"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다양한 방법 활용 </a:t>
                    </a:r>
                  </a:p>
                </p:txBody>
              </p:sp>
            </p:grpSp>
          </p:grpSp>
          <p:grpSp>
            <p:nvGrpSpPr>
              <p:cNvPr id="61" name="그룹 60">
                <a:extLst>
                  <a:ext uri="{FF2B5EF4-FFF2-40B4-BE49-F238E27FC236}">
                    <a16:creationId xmlns:a16="http://schemas.microsoft.com/office/drawing/2014/main" id="{D97239DB-CB0E-A631-3F53-9E9702A43D10}"/>
                  </a:ext>
                </a:extLst>
              </p:cNvPr>
              <p:cNvGrpSpPr/>
              <p:nvPr/>
            </p:nvGrpSpPr>
            <p:grpSpPr>
              <a:xfrm>
                <a:off x="6126234" y="1587191"/>
                <a:ext cx="2241434" cy="1135310"/>
                <a:chOff x="6126234" y="1691463"/>
                <a:chExt cx="2241434" cy="1135310"/>
              </a:xfrm>
            </p:grpSpPr>
            <p:grpSp>
              <p:nvGrpSpPr>
                <p:cNvPr id="65" name="그룹 64">
                  <a:extLst>
                    <a:ext uri="{FF2B5EF4-FFF2-40B4-BE49-F238E27FC236}">
                      <a16:creationId xmlns:a16="http://schemas.microsoft.com/office/drawing/2014/main" id="{F2CD163F-145E-333E-1904-99533C5653AA}"/>
                    </a:ext>
                  </a:extLst>
                </p:cNvPr>
                <p:cNvGrpSpPr/>
                <p:nvPr/>
              </p:nvGrpSpPr>
              <p:grpSpPr>
                <a:xfrm>
                  <a:off x="6126234" y="1691463"/>
                  <a:ext cx="2241434" cy="177924"/>
                  <a:chOff x="622597" y="2308857"/>
                  <a:chExt cx="2241434" cy="177924"/>
                </a:xfrm>
              </p:grpSpPr>
              <p:grpSp>
                <p:nvGrpSpPr>
                  <p:cNvPr id="66" name="그룹 65">
                    <a:extLst>
                      <a:ext uri="{FF2B5EF4-FFF2-40B4-BE49-F238E27FC236}">
                        <a16:creationId xmlns:a16="http://schemas.microsoft.com/office/drawing/2014/main" id="{94841E7E-354E-7831-E335-C0DC043EEE74}"/>
                      </a:ext>
                    </a:extLst>
                  </p:cNvPr>
                  <p:cNvGrpSpPr/>
                  <p:nvPr/>
                </p:nvGrpSpPr>
                <p:grpSpPr>
                  <a:xfrm>
                    <a:off x="622597" y="2311876"/>
                    <a:ext cx="174905" cy="174905"/>
                    <a:chOff x="574404" y="2081190"/>
                    <a:chExt cx="156803" cy="156803"/>
                  </a:xfrm>
                </p:grpSpPr>
                <p:sp>
                  <p:nvSpPr>
                    <p:cNvPr id="68" name="타원 67">
                      <a:extLst>
                        <a:ext uri="{FF2B5EF4-FFF2-40B4-BE49-F238E27FC236}">
                          <a16:creationId xmlns:a16="http://schemas.microsoft.com/office/drawing/2014/main" id="{8B082259-DD9D-74C7-8577-623C13BD5D30}"/>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69" name="TextBox 68">
                      <a:extLst>
                        <a:ext uri="{FF2B5EF4-FFF2-40B4-BE49-F238E27FC236}">
                          <a16:creationId xmlns:a16="http://schemas.microsoft.com/office/drawing/2014/main" id="{BA208CE0-56A7-44AF-AAB4-EB7AD86BDD8C}"/>
                        </a:ext>
                      </a:extLst>
                    </p:cNvPr>
                    <p:cNvSpPr txBox="1"/>
                    <p:nvPr/>
                  </p:nvSpPr>
                  <p:spPr>
                    <a:xfrm>
                      <a:off x="626862" y="2087721"/>
                      <a:ext cx="47425"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7" name="TextBox 66">
                    <a:extLst>
                      <a:ext uri="{FF2B5EF4-FFF2-40B4-BE49-F238E27FC236}">
                        <a16:creationId xmlns:a16="http://schemas.microsoft.com/office/drawing/2014/main" id="{9B1B3287-5E4B-624D-073B-E956544B1C3F}"/>
                      </a:ext>
                    </a:extLst>
                  </p:cNvPr>
                  <p:cNvSpPr txBox="1"/>
                  <p:nvPr/>
                </p:nvSpPr>
                <p:spPr>
                  <a:xfrm>
                    <a:off x="841041" y="2308857"/>
                    <a:ext cx="2022990" cy="176972"/>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경험을 수업 전</a:t>
                    </a:r>
                    <a:r>
                      <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중</a:t>
                    </a:r>
                    <a:r>
                      <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후로 평가</a:t>
                    </a:r>
                  </a:p>
                </p:txBody>
              </p:sp>
            </p:grpSp>
            <p:grpSp>
              <p:nvGrpSpPr>
                <p:cNvPr id="27" name="그룹 26">
                  <a:extLst>
                    <a:ext uri="{FF2B5EF4-FFF2-40B4-BE49-F238E27FC236}">
                      <a16:creationId xmlns:a16="http://schemas.microsoft.com/office/drawing/2014/main" id="{16B25839-FBB8-2FE0-6A6D-90781E94DADC}"/>
                    </a:ext>
                  </a:extLst>
                </p:cNvPr>
                <p:cNvGrpSpPr/>
                <p:nvPr/>
              </p:nvGrpSpPr>
              <p:grpSpPr>
                <a:xfrm>
                  <a:off x="6331616" y="1990909"/>
                  <a:ext cx="1986557" cy="354771"/>
                  <a:chOff x="622597" y="2311876"/>
                  <a:chExt cx="1986557" cy="354771"/>
                </a:xfrm>
              </p:grpSpPr>
              <p:grpSp>
                <p:nvGrpSpPr>
                  <p:cNvPr id="30" name="그룹 29">
                    <a:extLst>
                      <a:ext uri="{FF2B5EF4-FFF2-40B4-BE49-F238E27FC236}">
                        <a16:creationId xmlns:a16="http://schemas.microsoft.com/office/drawing/2014/main" id="{FADF0943-D289-587F-1830-96AAD9E00CE1}"/>
                      </a:ext>
                    </a:extLst>
                  </p:cNvPr>
                  <p:cNvGrpSpPr/>
                  <p:nvPr/>
                </p:nvGrpSpPr>
                <p:grpSpPr>
                  <a:xfrm>
                    <a:off x="622597" y="2311876"/>
                    <a:ext cx="174905" cy="174905"/>
                    <a:chOff x="574404" y="2081190"/>
                    <a:chExt cx="156803" cy="156803"/>
                  </a:xfrm>
                </p:grpSpPr>
                <p:sp>
                  <p:nvSpPr>
                    <p:cNvPr id="34" name="타원 33">
                      <a:extLst>
                        <a:ext uri="{FF2B5EF4-FFF2-40B4-BE49-F238E27FC236}">
                          <a16:creationId xmlns:a16="http://schemas.microsoft.com/office/drawing/2014/main" id="{EC755170-212D-4E26-CDA2-E1DEBF17E715}"/>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6" name="TextBox 35">
                      <a:extLst>
                        <a:ext uri="{FF2B5EF4-FFF2-40B4-BE49-F238E27FC236}">
                          <a16:creationId xmlns:a16="http://schemas.microsoft.com/office/drawing/2014/main" id="{6BE87168-DA67-6C85-1292-858DE2224DEC}"/>
                        </a:ext>
                      </a:extLst>
                    </p:cNvPr>
                    <p:cNvSpPr txBox="1"/>
                    <p:nvPr/>
                  </p:nvSpPr>
                  <p:spPr>
                    <a:xfrm>
                      <a:off x="620396"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31" name="TextBox 30">
                    <a:extLst>
                      <a:ext uri="{FF2B5EF4-FFF2-40B4-BE49-F238E27FC236}">
                        <a16:creationId xmlns:a16="http://schemas.microsoft.com/office/drawing/2014/main" id="{1F841A63-2760-15D0-5071-C62736E3678D}"/>
                      </a:ext>
                    </a:extLst>
                  </p:cNvPr>
                  <p:cNvSpPr txBox="1"/>
                  <p:nvPr/>
                </p:nvSpPr>
                <p:spPr>
                  <a:xfrm>
                    <a:off x="841041" y="2312704"/>
                    <a:ext cx="1768113" cy="353943"/>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교사</a:t>
                    </a:r>
                    <a:r>
                      <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a:t>
                    </a:r>
                    <a:r>
                      <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동료 등 다양한 </a:t>
                    </a:r>
                  </a:p>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주체가 평가</a:t>
                    </a:r>
                  </a:p>
                </p:txBody>
              </p:sp>
            </p:grpSp>
            <p:grpSp>
              <p:nvGrpSpPr>
                <p:cNvPr id="38" name="그룹 37">
                  <a:extLst>
                    <a:ext uri="{FF2B5EF4-FFF2-40B4-BE49-F238E27FC236}">
                      <a16:creationId xmlns:a16="http://schemas.microsoft.com/office/drawing/2014/main" id="{6BF8DBF4-1E00-5712-A23B-9259F34D4C8C}"/>
                    </a:ext>
                  </a:extLst>
                </p:cNvPr>
                <p:cNvGrpSpPr/>
                <p:nvPr/>
              </p:nvGrpSpPr>
              <p:grpSpPr>
                <a:xfrm>
                  <a:off x="6575922" y="2472002"/>
                  <a:ext cx="1749312" cy="354771"/>
                  <a:chOff x="622597" y="2311876"/>
                  <a:chExt cx="1749312" cy="354771"/>
                </a:xfrm>
              </p:grpSpPr>
              <p:grpSp>
                <p:nvGrpSpPr>
                  <p:cNvPr id="43" name="그룹 42">
                    <a:extLst>
                      <a:ext uri="{FF2B5EF4-FFF2-40B4-BE49-F238E27FC236}">
                        <a16:creationId xmlns:a16="http://schemas.microsoft.com/office/drawing/2014/main" id="{25BE4561-B3BD-E581-761F-7FD67825E841}"/>
                      </a:ext>
                    </a:extLst>
                  </p:cNvPr>
                  <p:cNvGrpSpPr/>
                  <p:nvPr/>
                </p:nvGrpSpPr>
                <p:grpSpPr>
                  <a:xfrm>
                    <a:off x="622597" y="2311876"/>
                    <a:ext cx="174905" cy="174905"/>
                    <a:chOff x="574404" y="2081190"/>
                    <a:chExt cx="156803" cy="156803"/>
                  </a:xfrm>
                </p:grpSpPr>
                <p:sp>
                  <p:nvSpPr>
                    <p:cNvPr id="59" name="타원 58">
                      <a:extLst>
                        <a:ext uri="{FF2B5EF4-FFF2-40B4-BE49-F238E27FC236}">
                          <a16:creationId xmlns:a16="http://schemas.microsoft.com/office/drawing/2014/main" id="{FE9B6C8E-EE97-5775-1ED0-5649A9153531}"/>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60" name="TextBox 59">
                      <a:extLst>
                        <a:ext uri="{FF2B5EF4-FFF2-40B4-BE49-F238E27FC236}">
                          <a16:creationId xmlns:a16="http://schemas.microsoft.com/office/drawing/2014/main" id="{03C7AF84-8670-C8A6-52D8-F302F376A6CF}"/>
                        </a:ext>
                      </a:extLst>
                    </p:cNvPr>
                    <p:cNvSpPr txBox="1"/>
                    <p:nvPr/>
                  </p:nvSpPr>
                  <p:spPr>
                    <a:xfrm>
                      <a:off x="622626"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8" name="TextBox 47">
                    <a:extLst>
                      <a:ext uri="{FF2B5EF4-FFF2-40B4-BE49-F238E27FC236}">
                        <a16:creationId xmlns:a16="http://schemas.microsoft.com/office/drawing/2014/main" id="{DA63CB25-A83D-3158-6F5C-7C2E1296F3FA}"/>
                      </a:ext>
                    </a:extLst>
                  </p:cNvPr>
                  <p:cNvSpPr txBox="1"/>
                  <p:nvPr/>
                </p:nvSpPr>
                <p:spPr>
                  <a:xfrm>
                    <a:off x="841041" y="2312704"/>
                    <a:ext cx="1530868" cy="353943"/>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다양한 평가 방법 및 도구 </a:t>
                    </a:r>
                  </a:p>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활용 </a:t>
                    </a:r>
                  </a:p>
                </p:txBody>
              </p:sp>
            </p:grpSp>
          </p:grpSp>
        </p:grpSp>
        <p:sp>
          <p:nvSpPr>
            <p:cNvPr id="35" name="사각형: 둥근 모서리 34">
              <a:extLst>
                <a:ext uri="{FF2B5EF4-FFF2-40B4-BE49-F238E27FC236}">
                  <a16:creationId xmlns:a16="http://schemas.microsoft.com/office/drawing/2014/main" id="{F67C4D16-3A72-6AFD-6282-E734B59706DB}"/>
                </a:ext>
              </a:extLst>
            </p:cNvPr>
            <p:cNvSpPr/>
            <p:nvPr/>
          </p:nvSpPr>
          <p:spPr>
            <a:xfrm flipH="1">
              <a:off x="3069167" y="4097946"/>
              <a:ext cx="3005661" cy="2067903"/>
            </a:xfrm>
            <a:prstGeom prst="roundRect">
              <a:avLst>
                <a:gd name="adj" fmla="val 7610"/>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nvGrpSpPr>
            <p:cNvPr id="89" name="그룹 88">
              <a:extLst>
                <a:ext uri="{FF2B5EF4-FFF2-40B4-BE49-F238E27FC236}">
                  <a16:creationId xmlns:a16="http://schemas.microsoft.com/office/drawing/2014/main" id="{9E3D30F7-380E-7702-0F3F-3FF8E7132E5A}"/>
                </a:ext>
              </a:extLst>
            </p:cNvPr>
            <p:cNvGrpSpPr/>
            <p:nvPr/>
          </p:nvGrpSpPr>
          <p:grpSpPr>
            <a:xfrm>
              <a:off x="2654642" y="990786"/>
              <a:ext cx="3832072" cy="3953120"/>
              <a:chOff x="2828827" y="1441001"/>
              <a:chExt cx="3483702" cy="3593745"/>
            </a:xfrm>
          </p:grpSpPr>
          <p:sp>
            <p:nvSpPr>
              <p:cNvPr id="37" name="자유형: 도형 36">
                <a:extLst>
                  <a:ext uri="{FF2B5EF4-FFF2-40B4-BE49-F238E27FC236}">
                    <a16:creationId xmlns:a16="http://schemas.microsoft.com/office/drawing/2014/main" id="{73707B18-BBE1-330C-24E9-7DBA917A1D37}"/>
                  </a:ext>
                </a:extLst>
              </p:cNvPr>
              <p:cNvSpPr/>
              <p:nvPr/>
            </p:nvSpPr>
            <p:spPr>
              <a:xfrm>
                <a:off x="3141286" y="3648282"/>
                <a:ext cx="2861428" cy="1386464"/>
              </a:xfrm>
              <a:custGeom>
                <a:avLst/>
                <a:gdLst>
                  <a:gd name="connsiteX0" fmla="*/ 4038906 w 5576114"/>
                  <a:gd name="connsiteY0" fmla="*/ 292028 h 2675076"/>
                  <a:gd name="connsiteX1" fmla="*/ 3551337 w 5576114"/>
                  <a:gd name="connsiteY1" fmla="*/ 10507 h 2675076"/>
                  <a:gd name="connsiteX2" fmla="*/ 3461117 w 5576114"/>
                  <a:gd name="connsiteY2" fmla="*/ 18902 h 2675076"/>
                  <a:gd name="connsiteX3" fmla="*/ 2788063 w 5576114"/>
                  <a:gd name="connsiteY3" fmla="*/ 268270 h 2675076"/>
                  <a:gd name="connsiteX4" fmla="*/ 2115008 w 5576114"/>
                  <a:gd name="connsiteY4" fmla="*/ 18902 h 2675076"/>
                  <a:gd name="connsiteX5" fmla="*/ 2024787 w 5576114"/>
                  <a:gd name="connsiteY5" fmla="*/ 10507 h 2675076"/>
                  <a:gd name="connsiteX6" fmla="*/ 1537219 w 5576114"/>
                  <a:gd name="connsiteY6" fmla="*/ 292028 h 2675076"/>
                  <a:gd name="connsiteX7" fmla="*/ 39279 w 5576114"/>
                  <a:gd name="connsiteY7" fmla="*/ 1156883 h 2675076"/>
                  <a:gd name="connsiteX8" fmla="*/ 15135 w 5576114"/>
                  <a:gd name="connsiteY8" fmla="*/ 1270939 h 2675076"/>
                  <a:gd name="connsiteX9" fmla="*/ 2788063 w 5576114"/>
                  <a:gd name="connsiteY9" fmla="*/ 2675077 h 2675076"/>
                  <a:gd name="connsiteX10" fmla="*/ 5560990 w 5576114"/>
                  <a:gd name="connsiteY10" fmla="*/ 1270939 h 2675076"/>
                  <a:gd name="connsiteX11" fmla="*/ 5536846 w 5576114"/>
                  <a:gd name="connsiteY11" fmla="*/ 1156883 h 2675076"/>
                  <a:gd name="connsiteX12" fmla="*/ 4038906 w 5576114"/>
                  <a:gd name="connsiteY12" fmla="*/ 292028 h 267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6114" h="2675076">
                    <a:moveTo>
                      <a:pt x="4038906" y="292028"/>
                    </a:moveTo>
                    <a:lnTo>
                      <a:pt x="3551337" y="10507"/>
                    </a:lnTo>
                    <a:cubicBezTo>
                      <a:pt x="3522535" y="-6127"/>
                      <a:pt x="3486338" y="-2777"/>
                      <a:pt x="3461117" y="18902"/>
                    </a:cubicBezTo>
                    <a:cubicBezTo>
                      <a:pt x="3280329" y="174314"/>
                      <a:pt x="3045170" y="268270"/>
                      <a:pt x="2788063" y="268270"/>
                    </a:cubicBezTo>
                    <a:cubicBezTo>
                      <a:pt x="2530955" y="268270"/>
                      <a:pt x="2295796" y="174314"/>
                      <a:pt x="2115008" y="18902"/>
                    </a:cubicBezTo>
                    <a:cubicBezTo>
                      <a:pt x="2089786" y="-2777"/>
                      <a:pt x="2053590" y="-6127"/>
                      <a:pt x="2024787" y="10507"/>
                    </a:cubicBezTo>
                    <a:lnTo>
                      <a:pt x="1537219" y="292028"/>
                    </a:lnTo>
                    <a:lnTo>
                      <a:pt x="39279" y="1156883"/>
                    </a:lnTo>
                    <a:cubicBezTo>
                      <a:pt x="-1076" y="1180179"/>
                      <a:pt x="-12474" y="1233395"/>
                      <a:pt x="15135" y="1270939"/>
                    </a:cubicBezTo>
                    <a:cubicBezTo>
                      <a:pt x="641250" y="2122471"/>
                      <a:pt x="1650120" y="2675077"/>
                      <a:pt x="2788063" y="2675077"/>
                    </a:cubicBezTo>
                    <a:cubicBezTo>
                      <a:pt x="3926005" y="2675077"/>
                      <a:pt x="4934875" y="2122471"/>
                      <a:pt x="5560990" y="1270939"/>
                    </a:cubicBezTo>
                    <a:cubicBezTo>
                      <a:pt x="5588599" y="1233395"/>
                      <a:pt x="5577162" y="1180179"/>
                      <a:pt x="5536846" y="1156883"/>
                    </a:cubicBezTo>
                    <a:lnTo>
                      <a:pt x="4038906" y="29202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solidFill>
                    <a:schemeClr val="lt1"/>
                  </a:solidFill>
                  <a:latin typeface="나눔스퀘어" panose="020B0600000101010101" pitchFamily="50" charset="-127"/>
                  <a:ea typeface="나눔스퀘어" panose="020B0600000101010101" pitchFamily="50" charset="-127"/>
                </a:endParaRPr>
              </a:p>
            </p:txBody>
          </p:sp>
          <p:sp>
            <p:nvSpPr>
              <p:cNvPr id="33" name="자유형: 도형 32">
                <a:extLst>
                  <a:ext uri="{FF2B5EF4-FFF2-40B4-BE49-F238E27FC236}">
                    <a16:creationId xmlns:a16="http://schemas.microsoft.com/office/drawing/2014/main" id="{52DB8964-31AF-86BF-9285-F2F0C4F0EC44}"/>
                  </a:ext>
                </a:extLst>
              </p:cNvPr>
              <p:cNvSpPr/>
              <p:nvPr/>
            </p:nvSpPr>
            <p:spPr>
              <a:xfrm flipH="1">
                <a:off x="4534402" y="1519296"/>
                <a:ext cx="1778127" cy="2579243"/>
              </a:xfrm>
              <a:custGeom>
                <a:avLst/>
                <a:gdLst>
                  <a:gd name="connsiteX0" fmla="*/ 0 w 3150059"/>
                  <a:gd name="connsiteY0" fmla="*/ 3419728 h 4850388"/>
                  <a:gd name="connsiteX1" fmla="*/ 289800 w 3150059"/>
                  <a:gd name="connsiteY1" fmla="*/ 4803765 h 4850388"/>
                  <a:gd name="connsiteX2" fmla="*/ 400660 w 3150059"/>
                  <a:gd name="connsiteY2" fmla="*/ 4839846 h 4850388"/>
                  <a:gd name="connsiteX3" fmla="*/ 1898830 w 3150059"/>
                  <a:gd name="connsiteY3" fmla="*/ 3974875 h 4850388"/>
                  <a:gd name="connsiteX4" fmla="*/ 2386630 w 3150059"/>
                  <a:gd name="connsiteY4" fmla="*/ 3693277 h 4850388"/>
                  <a:gd name="connsiteX5" fmla="*/ 2424444 w 3150059"/>
                  <a:gd name="connsiteY5" fmla="*/ 3610835 h 4850388"/>
                  <a:gd name="connsiteX6" fmla="*/ 2406808 w 3150059"/>
                  <a:gd name="connsiteY6" fmla="*/ 3419728 h 4850388"/>
                  <a:gd name="connsiteX7" fmla="*/ 3097845 w 3150059"/>
                  <a:gd name="connsiteY7" fmla="*/ 2444783 h 4850388"/>
                  <a:gd name="connsiteX8" fmla="*/ 3150059 w 3150059"/>
                  <a:gd name="connsiteY8" fmla="*/ 2370927 h 4850388"/>
                  <a:gd name="connsiteX9" fmla="*/ 3150059 w 3150059"/>
                  <a:gd name="connsiteY9" fmla="*/ 78407 h 4850388"/>
                  <a:gd name="connsiteX10" fmla="*/ 3062958 w 3150059"/>
                  <a:gd name="connsiteY10" fmla="*/ 470 h 4850388"/>
                  <a:gd name="connsiteX11" fmla="*/ 0 w 3150059"/>
                  <a:gd name="connsiteY11" fmla="*/ 3419728 h 485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0059" h="4850388">
                    <a:moveTo>
                      <a:pt x="0" y="3419728"/>
                    </a:moveTo>
                    <a:cubicBezTo>
                      <a:pt x="0" y="3912071"/>
                      <a:pt x="103467" y="4380271"/>
                      <a:pt x="289800" y="4803765"/>
                    </a:cubicBezTo>
                    <a:cubicBezTo>
                      <a:pt x="308552" y="4846392"/>
                      <a:pt x="360343" y="4863142"/>
                      <a:pt x="400660" y="4839846"/>
                    </a:cubicBezTo>
                    <a:lnTo>
                      <a:pt x="1898830" y="3974875"/>
                    </a:lnTo>
                    <a:lnTo>
                      <a:pt x="2386630" y="3693277"/>
                    </a:lnTo>
                    <a:cubicBezTo>
                      <a:pt x="2415472" y="3676604"/>
                      <a:pt x="2430566" y="3643566"/>
                      <a:pt x="2424444" y="3610835"/>
                    </a:cubicBezTo>
                    <a:cubicBezTo>
                      <a:pt x="2412853" y="3548917"/>
                      <a:pt x="2406808" y="3485034"/>
                      <a:pt x="2406808" y="3419728"/>
                    </a:cubicBezTo>
                    <a:cubicBezTo>
                      <a:pt x="2406808" y="2969087"/>
                      <a:pt x="2695414" y="2585832"/>
                      <a:pt x="3097845" y="2444783"/>
                    </a:cubicBezTo>
                    <a:cubicBezTo>
                      <a:pt x="3129150" y="2433808"/>
                      <a:pt x="3150059" y="2404120"/>
                      <a:pt x="3150059" y="2370927"/>
                    </a:cubicBezTo>
                    <a:lnTo>
                      <a:pt x="3150059" y="78407"/>
                    </a:lnTo>
                    <a:cubicBezTo>
                      <a:pt x="3150059" y="31660"/>
                      <a:pt x="3109435" y="-4575"/>
                      <a:pt x="3062958" y="470"/>
                    </a:cubicBezTo>
                    <a:cubicBezTo>
                      <a:pt x="1340487" y="188112"/>
                      <a:pt x="0" y="1647391"/>
                      <a:pt x="0" y="3419728"/>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solidFill>
                    <a:schemeClr val="lt1"/>
                  </a:solidFill>
                  <a:latin typeface="나눔스퀘어" panose="020B0600000101010101" pitchFamily="50" charset="-127"/>
                  <a:ea typeface="나눔스퀘어" panose="020B0600000101010101" pitchFamily="50" charset="-127"/>
                </a:endParaRPr>
              </a:p>
            </p:txBody>
          </p:sp>
          <p:sp>
            <p:nvSpPr>
              <p:cNvPr id="24" name="자유형: 도형 23">
                <a:extLst>
                  <a:ext uri="{FF2B5EF4-FFF2-40B4-BE49-F238E27FC236}">
                    <a16:creationId xmlns:a16="http://schemas.microsoft.com/office/drawing/2014/main" id="{285002FD-90D9-629F-89B7-A13F9ED81D67}"/>
                  </a:ext>
                </a:extLst>
              </p:cNvPr>
              <p:cNvSpPr/>
              <p:nvPr/>
            </p:nvSpPr>
            <p:spPr>
              <a:xfrm>
                <a:off x="2828827" y="1519296"/>
                <a:ext cx="1778127" cy="2579243"/>
              </a:xfrm>
              <a:custGeom>
                <a:avLst/>
                <a:gdLst>
                  <a:gd name="connsiteX0" fmla="*/ 0 w 3150059"/>
                  <a:gd name="connsiteY0" fmla="*/ 3419728 h 4850388"/>
                  <a:gd name="connsiteX1" fmla="*/ 289800 w 3150059"/>
                  <a:gd name="connsiteY1" fmla="*/ 4803765 h 4850388"/>
                  <a:gd name="connsiteX2" fmla="*/ 400660 w 3150059"/>
                  <a:gd name="connsiteY2" fmla="*/ 4839846 h 4850388"/>
                  <a:gd name="connsiteX3" fmla="*/ 1898830 w 3150059"/>
                  <a:gd name="connsiteY3" fmla="*/ 3974875 h 4850388"/>
                  <a:gd name="connsiteX4" fmla="*/ 2386630 w 3150059"/>
                  <a:gd name="connsiteY4" fmla="*/ 3693277 h 4850388"/>
                  <a:gd name="connsiteX5" fmla="*/ 2424444 w 3150059"/>
                  <a:gd name="connsiteY5" fmla="*/ 3610835 h 4850388"/>
                  <a:gd name="connsiteX6" fmla="*/ 2406808 w 3150059"/>
                  <a:gd name="connsiteY6" fmla="*/ 3419728 h 4850388"/>
                  <a:gd name="connsiteX7" fmla="*/ 3097845 w 3150059"/>
                  <a:gd name="connsiteY7" fmla="*/ 2444783 h 4850388"/>
                  <a:gd name="connsiteX8" fmla="*/ 3150059 w 3150059"/>
                  <a:gd name="connsiteY8" fmla="*/ 2370927 h 4850388"/>
                  <a:gd name="connsiteX9" fmla="*/ 3150059 w 3150059"/>
                  <a:gd name="connsiteY9" fmla="*/ 78407 h 4850388"/>
                  <a:gd name="connsiteX10" fmla="*/ 3062958 w 3150059"/>
                  <a:gd name="connsiteY10" fmla="*/ 470 h 4850388"/>
                  <a:gd name="connsiteX11" fmla="*/ 0 w 3150059"/>
                  <a:gd name="connsiteY11" fmla="*/ 3419728 h 485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0059" h="4850388">
                    <a:moveTo>
                      <a:pt x="0" y="3419728"/>
                    </a:moveTo>
                    <a:cubicBezTo>
                      <a:pt x="0" y="3912071"/>
                      <a:pt x="103467" y="4380271"/>
                      <a:pt x="289800" y="4803765"/>
                    </a:cubicBezTo>
                    <a:cubicBezTo>
                      <a:pt x="308552" y="4846392"/>
                      <a:pt x="360343" y="4863142"/>
                      <a:pt x="400660" y="4839846"/>
                    </a:cubicBezTo>
                    <a:lnTo>
                      <a:pt x="1898830" y="3974875"/>
                    </a:lnTo>
                    <a:lnTo>
                      <a:pt x="2386630" y="3693277"/>
                    </a:lnTo>
                    <a:cubicBezTo>
                      <a:pt x="2415472" y="3676604"/>
                      <a:pt x="2430566" y="3643566"/>
                      <a:pt x="2424444" y="3610835"/>
                    </a:cubicBezTo>
                    <a:cubicBezTo>
                      <a:pt x="2412853" y="3548917"/>
                      <a:pt x="2406808" y="3485034"/>
                      <a:pt x="2406808" y="3419728"/>
                    </a:cubicBezTo>
                    <a:cubicBezTo>
                      <a:pt x="2406808" y="2969087"/>
                      <a:pt x="2695414" y="2585832"/>
                      <a:pt x="3097845" y="2444783"/>
                    </a:cubicBezTo>
                    <a:cubicBezTo>
                      <a:pt x="3129150" y="2433808"/>
                      <a:pt x="3150059" y="2404120"/>
                      <a:pt x="3150059" y="2370927"/>
                    </a:cubicBezTo>
                    <a:lnTo>
                      <a:pt x="3150059" y="78407"/>
                    </a:lnTo>
                    <a:cubicBezTo>
                      <a:pt x="3150059" y="31660"/>
                      <a:pt x="3109435" y="-4575"/>
                      <a:pt x="3062958" y="470"/>
                    </a:cubicBezTo>
                    <a:cubicBezTo>
                      <a:pt x="1340487" y="188112"/>
                      <a:pt x="0" y="1647391"/>
                      <a:pt x="0" y="3419728"/>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solidFill>
                    <a:schemeClr val="lt1"/>
                  </a:solidFill>
                  <a:latin typeface="나눔스퀘어" panose="020B0600000101010101" pitchFamily="50" charset="-127"/>
                  <a:ea typeface="나눔스퀘어" panose="020B0600000101010101" pitchFamily="50" charset="-127"/>
                </a:endParaRPr>
              </a:p>
            </p:txBody>
          </p:sp>
          <p:grpSp>
            <p:nvGrpSpPr>
              <p:cNvPr id="15" name="그래픽 13">
                <a:extLst>
                  <a:ext uri="{FF2B5EF4-FFF2-40B4-BE49-F238E27FC236}">
                    <a16:creationId xmlns:a16="http://schemas.microsoft.com/office/drawing/2014/main" id="{E7F94D30-DE87-24B0-4AAF-1E729ED32FA5}"/>
                  </a:ext>
                </a:extLst>
              </p:cNvPr>
              <p:cNvGrpSpPr/>
              <p:nvPr/>
            </p:nvGrpSpPr>
            <p:grpSpPr>
              <a:xfrm>
                <a:off x="2966475" y="1700391"/>
                <a:ext cx="3209241" cy="3199939"/>
                <a:chOff x="1131448" y="-7"/>
                <a:chExt cx="6879293" cy="6859353"/>
              </a:xfrm>
            </p:grpSpPr>
            <p:sp>
              <p:nvSpPr>
                <p:cNvPr id="16" name="자유형: 도형 15">
                  <a:extLst>
                    <a:ext uri="{FF2B5EF4-FFF2-40B4-BE49-F238E27FC236}">
                      <a16:creationId xmlns:a16="http://schemas.microsoft.com/office/drawing/2014/main" id="{C3A09C9F-E338-14FC-F0FF-C7EE17E5CBF1}"/>
                    </a:ext>
                  </a:extLst>
                </p:cNvPr>
                <p:cNvSpPr/>
                <p:nvPr/>
              </p:nvSpPr>
              <p:spPr>
                <a:xfrm>
                  <a:off x="1783013" y="4184270"/>
                  <a:ext cx="5576114" cy="2675076"/>
                </a:xfrm>
                <a:custGeom>
                  <a:avLst/>
                  <a:gdLst>
                    <a:gd name="connsiteX0" fmla="*/ 4038906 w 5576114"/>
                    <a:gd name="connsiteY0" fmla="*/ 292028 h 2675076"/>
                    <a:gd name="connsiteX1" fmla="*/ 3551337 w 5576114"/>
                    <a:gd name="connsiteY1" fmla="*/ 10507 h 2675076"/>
                    <a:gd name="connsiteX2" fmla="*/ 3461117 w 5576114"/>
                    <a:gd name="connsiteY2" fmla="*/ 18902 h 2675076"/>
                    <a:gd name="connsiteX3" fmla="*/ 2788063 w 5576114"/>
                    <a:gd name="connsiteY3" fmla="*/ 268270 h 2675076"/>
                    <a:gd name="connsiteX4" fmla="*/ 2115008 w 5576114"/>
                    <a:gd name="connsiteY4" fmla="*/ 18902 h 2675076"/>
                    <a:gd name="connsiteX5" fmla="*/ 2024787 w 5576114"/>
                    <a:gd name="connsiteY5" fmla="*/ 10507 h 2675076"/>
                    <a:gd name="connsiteX6" fmla="*/ 1537219 w 5576114"/>
                    <a:gd name="connsiteY6" fmla="*/ 292028 h 2675076"/>
                    <a:gd name="connsiteX7" fmla="*/ 39279 w 5576114"/>
                    <a:gd name="connsiteY7" fmla="*/ 1156883 h 2675076"/>
                    <a:gd name="connsiteX8" fmla="*/ 15135 w 5576114"/>
                    <a:gd name="connsiteY8" fmla="*/ 1270939 h 2675076"/>
                    <a:gd name="connsiteX9" fmla="*/ 2788063 w 5576114"/>
                    <a:gd name="connsiteY9" fmla="*/ 2675077 h 2675076"/>
                    <a:gd name="connsiteX10" fmla="*/ 5560990 w 5576114"/>
                    <a:gd name="connsiteY10" fmla="*/ 1270939 h 2675076"/>
                    <a:gd name="connsiteX11" fmla="*/ 5536846 w 5576114"/>
                    <a:gd name="connsiteY11" fmla="*/ 1156883 h 2675076"/>
                    <a:gd name="connsiteX12" fmla="*/ 4038906 w 5576114"/>
                    <a:gd name="connsiteY12" fmla="*/ 292028 h 267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6114" h="2675076">
                      <a:moveTo>
                        <a:pt x="4038906" y="292028"/>
                      </a:moveTo>
                      <a:lnTo>
                        <a:pt x="3551337" y="10507"/>
                      </a:lnTo>
                      <a:cubicBezTo>
                        <a:pt x="3522535" y="-6127"/>
                        <a:pt x="3486338" y="-2777"/>
                        <a:pt x="3461117" y="18902"/>
                      </a:cubicBezTo>
                      <a:cubicBezTo>
                        <a:pt x="3280329" y="174314"/>
                        <a:pt x="3045170" y="268270"/>
                        <a:pt x="2788063" y="268270"/>
                      </a:cubicBezTo>
                      <a:cubicBezTo>
                        <a:pt x="2530955" y="268270"/>
                        <a:pt x="2295796" y="174314"/>
                        <a:pt x="2115008" y="18902"/>
                      </a:cubicBezTo>
                      <a:cubicBezTo>
                        <a:pt x="2089786" y="-2777"/>
                        <a:pt x="2053590" y="-6127"/>
                        <a:pt x="2024787" y="10507"/>
                      </a:cubicBezTo>
                      <a:lnTo>
                        <a:pt x="1537219" y="292028"/>
                      </a:lnTo>
                      <a:lnTo>
                        <a:pt x="39279" y="1156883"/>
                      </a:lnTo>
                      <a:cubicBezTo>
                        <a:pt x="-1076" y="1180179"/>
                        <a:pt x="-12474" y="1233395"/>
                        <a:pt x="15135" y="1270939"/>
                      </a:cubicBezTo>
                      <a:cubicBezTo>
                        <a:pt x="641250" y="2122471"/>
                        <a:pt x="1650120" y="2675077"/>
                        <a:pt x="2788063" y="2675077"/>
                      </a:cubicBezTo>
                      <a:cubicBezTo>
                        <a:pt x="3926005" y="2675077"/>
                        <a:pt x="4934875" y="2122471"/>
                        <a:pt x="5560990" y="1270939"/>
                      </a:cubicBezTo>
                      <a:cubicBezTo>
                        <a:pt x="5588599" y="1233395"/>
                        <a:pt x="5577162" y="1180179"/>
                        <a:pt x="5536846" y="1156883"/>
                      </a:cubicBezTo>
                      <a:lnTo>
                        <a:pt x="4038906" y="292028"/>
                      </a:lnTo>
                      <a:close/>
                    </a:path>
                  </a:pathLst>
                </a:cu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나눔스퀘어" panose="020B0600000101010101" pitchFamily="50" charset="-127"/>
                    <a:ea typeface="나눔스퀘어" panose="020B0600000101010101" pitchFamily="50" charset="-127"/>
                  </a:endParaRPr>
                </a:p>
              </p:txBody>
            </p:sp>
            <p:sp>
              <p:nvSpPr>
                <p:cNvPr id="17" name="자유형: 도형 16">
                  <a:extLst>
                    <a:ext uri="{FF2B5EF4-FFF2-40B4-BE49-F238E27FC236}">
                      <a16:creationId xmlns:a16="http://schemas.microsoft.com/office/drawing/2014/main" id="{C3F04FDA-D139-0E83-DD81-D7F3241E71AB}"/>
                    </a:ext>
                  </a:extLst>
                </p:cNvPr>
                <p:cNvSpPr/>
                <p:nvPr/>
              </p:nvSpPr>
              <p:spPr>
                <a:xfrm>
                  <a:off x="4860682" y="-7"/>
                  <a:ext cx="3150059" cy="4850388"/>
                </a:xfrm>
                <a:custGeom>
                  <a:avLst/>
                  <a:gdLst>
                    <a:gd name="connsiteX0" fmla="*/ 0 w 3150059"/>
                    <a:gd name="connsiteY0" fmla="*/ 78407 h 4850388"/>
                    <a:gd name="connsiteX1" fmla="*/ 0 w 3150059"/>
                    <a:gd name="connsiteY1" fmla="*/ 2370927 h 4850388"/>
                    <a:gd name="connsiteX2" fmla="*/ 52215 w 3150059"/>
                    <a:gd name="connsiteY2" fmla="*/ 2444783 h 4850388"/>
                    <a:gd name="connsiteX3" fmla="*/ 743252 w 3150059"/>
                    <a:gd name="connsiteY3" fmla="*/ 3419728 h 4850388"/>
                    <a:gd name="connsiteX4" fmla="*/ 725616 w 3150059"/>
                    <a:gd name="connsiteY4" fmla="*/ 3610835 h 4850388"/>
                    <a:gd name="connsiteX5" fmla="*/ 763429 w 3150059"/>
                    <a:gd name="connsiteY5" fmla="*/ 3693277 h 4850388"/>
                    <a:gd name="connsiteX6" fmla="*/ 1251229 w 3150059"/>
                    <a:gd name="connsiteY6" fmla="*/ 3974875 h 4850388"/>
                    <a:gd name="connsiteX7" fmla="*/ 2749400 w 3150059"/>
                    <a:gd name="connsiteY7" fmla="*/ 4839846 h 4850388"/>
                    <a:gd name="connsiteX8" fmla="*/ 2860260 w 3150059"/>
                    <a:gd name="connsiteY8" fmla="*/ 4803765 h 4850388"/>
                    <a:gd name="connsiteX9" fmla="*/ 3150060 w 3150059"/>
                    <a:gd name="connsiteY9" fmla="*/ 3419728 h 4850388"/>
                    <a:gd name="connsiteX10" fmla="*/ 87102 w 3150059"/>
                    <a:gd name="connsiteY10" fmla="*/ 470 h 4850388"/>
                    <a:gd name="connsiteX11" fmla="*/ 0 w 3150059"/>
                    <a:gd name="connsiteY11" fmla="*/ 78407 h 485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0059" h="4850388">
                      <a:moveTo>
                        <a:pt x="0" y="78407"/>
                      </a:moveTo>
                      <a:lnTo>
                        <a:pt x="0" y="2370927"/>
                      </a:lnTo>
                      <a:cubicBezTo>
                        <a:pt x="0" y="2404120"/>
                        <a:pt x="20871" y="2433808"/>
                        <a:pt x="52215" y="2444783"/>
                      </a:cubicBezTo>
                      <a:cubicBezTo>
                        <a:pt x="454685" y="2585870"/>
                        <a:pt x="743252" y="2969087"/>
                        <a:pt x="743252" y="3419728"/>
                      </a:cubicBezTo>
                      <a:cubicBezTo>
                        <a:pt x="743252" y="3485034"/>
                        <a:pt x="737206" y="3548917"/>
                        <a:pt x="725616" y="3610835"/>
                      </a:cubicBezTo>
                      <a:cubicBezTo>
                        <a:pt x="719493" y="3643566"/>
                        <a:pt x="734549" y="3676643"/>
                        <a:pt x="763429" y="3693277"/>
                      </a:cubicBezTo>
                      <a:lnTo>
                        <a:pt x="1251229" y="3974875"/>
                      </a:lnTo>
                      <a:lnTo>
                        <a:pt x="2749400" y="4839846"/>
                      </a:lnTo>
                      <a:cubicBezTo>
                        <a:pt x="2789754" y="4863142"/>
                        <a:pt x="2841507" y="4846392"/>
                        <a:pt x="2860260" y="4803765"/>
                      </a:cubicBezTo>
                      <a:cubicBezTo>
                        <a:pt x="3046593" y="4380271"/>
                        <a:pt x="3150060" y="3912071"/>
                        <a:pt x="3150060" y="3419728"/>
                      </a:cubicBezTo>
                      <a:cubicBezTo>
                        <a:pt x="3150021" y="1647391"/>
                        <a:pt x="1809534" y="188112"/>
                        <a:pt x="87102" y="470"/>
                      </a:cubicBezTo>
                      <a:cubicBezTo>
                        <a:pt x="40625" y="-4575"/>
                        <a:pt x="0" y="31660"/>
                        <a:pt x="0" y="78407"/>
                      </a:cubicBezTo>
                      <a:close/>
                    </a:path>
                  </a:pathLst>
                </a:custGeom>
                <a:solidFill>
                  <a:srgbClr val="276FB5"/>
                </a:solidFill>
                <a:ln w="0" cap="flat">
                  <a:noFill/>
                  <a:prstDash val="solid"/>
                  <a:miter/>
                </a:ln>
              </p:spPr>
              <p:txBody>
                <a:bodyPr rtlCol="0" anchor="ctr"/>
                <a:lstStyle/>
                <a:p>
                  <a:endParaRPr lang="ko-KR" altLang="en-US" sz="2000" dirty="0">
                    <a:latin typeface="나눔스퀘어" panose="020B0600000101010101" pitchFamily="50" charset="-127"/>
                    <a:ea typeface="나눔스퀘어" panose="020B0600000101010101" pitchFamily="50" charset="-127"/>
                  </a:endParaRPr>
                </a:p>
              </p:txBody>
            </p:sp>
            <p:sp>
              <p:nvSpPr>
                <p:cNvPr id="18" name="자유형: 도형 17">
                  <a:extLst>
                    <a:ext uri="{FF2B5EF4-FFF2-40B4-BE49-F238E27FC236}">
                      <a16:creationId xmlns:a16="http://schemas.microsoft.com/office/drawing/2014/main" id="{0A9C2380-A2E8-110D-5C9D-37D9747634AB}"/>
                    </a:ext>
                  </a:extLst>
                </p:cNvPr>
                <p:cNvSpPr/>
                <p:nvPr/>
              </p:nvSpPr>
              <p:spPr>
                <a:xfrm>
                  <a:off x="1131448" y="-7"/>
                  <a:ext cx="3150059" cy="4850388"/>
                </a:xfrm>
                <a:custGeom>
                  <a:avLst/>
                  <a:gdLst>
                    <a:gd name="connsiteX0" fmla="*/ 0 w 3150059"/>
                    <a:gd name="connsiteY0" fmla="*/ 3419728 h 4850388"/>
                    <a:gd name="connsiteX1" fmla="*/ 289800 w 3150059"/>
                    <a:gd name="connsiteY1" fmla="*/ 4803765 h 4850388"/>
                    <a:gd name="connsiteX2" fmla="*/ 400660 w 3150059"/>
                    <a:gd name="connsiteY2" fmla="*/ 4839846 h 4850388"/>
                    <a:gd name="connsiteX3" fmla="*/ 1898830 w 3150059"/>
                    <a:gd name="connsiteY3" fmla="*/ 3974875 h 4850388"/>
                    <a:gd name="connsiteX4" fmla="*/ 2386630 w 3150059"/>
                    <a:gd name="connsiteY4" fmla="*/ 3693277 h 4850388"/>
                    <a:gd name="connsiteX5" fmla="*/ 2424444 w 3150059"/>
                    <a:gd name="connsiteY5" fmla="*/ 3610835 h 4850388"/>
                    <a:gd name="connsiteX6" fmla="*/ 2406808 w 3150059"/>
                    <a:gd name="connsiteY6" fmla="*/ 3419728 h 4850388"/>
                    <a:gd name="connsiteX7" fmla="*/ 3097845 w 3150059"/>
                    <a:gd name="connsiteY7" fmla="*/ 2444783 h 4850388"/>
                    <a:gd name="connsiteX8" fmla="*/ 3150059 w 3150059"/>
                    <a:gd name="connsiteY8" fmla="*/ 2370927 h 4850388"/>
                    <a:gd name="connsiteX9" fmla="*/ 3150059 w 3150059"/>
                    <a:gd name="connsiteY9" fmla="*/ 78407 h 4850388"/>
                    <a:gd name="connsiteX10" fmla="*/ 3062958 w 3150059"/>
                    <a:gd name="connsiteY10" fmla="*/ 470 h 4850388"/>
                    <a:gd name="connsiteX11" fmla="*/ 0 w 3150059"/>
                    <a:gd name="connsiteY11" fmla="*/ 3419728 h 485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50059" h="4850388">
                      <a:moveTo>
                        <a:pt x="0" y="3419728"/>
                      </a:moveTo>
                      <a:cubicBezTo>
                        <a:pt x="0" y="3912071"/>
                        <a:pt x="103467" y="4380271"/>
                        <a:pt x="289800" y="4803765"/>
                      </a:cubicBezTo>
                      <a:cubicBezTo>
                        <a:pt x="308552" y="4846392"/>
                        <a:pt x="360343" y="4863142"/>
                        <a:pt x="400660" y="4839846"/>
                      </a:cubicBezTo>
                      <a:lnTo>
                        <a:pt x="1898830" y="3974875"/>
                      </a:lnTo>
                      <a:lnTo>
                        <a:pt x="2386630" y="3693277"/>
                      </a:lnTo>
                      <a:cubicBezTo>
                        <a:pt x="2415472" y="3676604"/>
                        <a:pt x="2430566" y="3643566"/>
                        <a:pt x="2424444" y="3610835"/>
                      </a:cubicBezTo>
                      <a:cubicBezTo>
                        <a:pt x="2412853" y="3548917"/>
                        <a:pt x="2406808" y="3485034"/>
                        <a:pt x="2406808" y="3419728"/>
                      </a:cubicBezTo>
                      <a:cubicBezTo>
                        <a:pt x="2406808" y="2969087"/>
                        <a:pt x="2695414" y="2585832"/>
                        <a:pt x="3097845" y="2444783"/>
                      </a:cubicBezTo>
                      <a:cubicBezTo>
                        <a:pt x="3129150" y="2433808"/>
                        <a:pt x="3150059" y="2404120"/>
                        <a:pt x="3150059" y="2370927"/>
                      </a:cubicBezTo>
                      <a:lnTo>
                        <a:pt x="3150059" y="78407"/>
                      </a:lnTo>
                      <a:cubicBezTo>
                        <a:pt x="3150059" y="31660"/>
                        <a:pt x="3109435" y="-4575"/>
                        <a:pt x="3062958" y="470"/>
                      </a:cubicBezTo>
                      <a:cubicBezTo>
                        <a:pt x="1340487" y="188112"/>
                        <a:pt x="0" y="1647391"/>
                        <a:pt x="0" y="3419728"/>
                      </a:cubicBezTo>
                      <a:close/>
                    </a:path>
                  </a:pathLst>
                </a:cu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나눔스퀘어" panose="020B0600000101010101" pitchFamily="50" charset="-127"/>
                    <a:ea typeface="나눔스퀘어" panose="020B0600000101010101" pitchFamily="50" charset="-127"/>
                  </a:endParaRPr>
                </a:p>
              </p:txBody>
            </p:sp>
            <p:sp>
              <p:nvSpPr>
                <p:cNvPr id="19" name="자유형: 도형 18">
                  <a:extLst>
                    <a:ext uri="{FF2B5EF4-FFF2-40B4-BE49-F238E27FC236}">
                      <a16:creationId xmlns:a16="http://schemas.microsoft.com/office/drawing/2014/main" id="{AF61D7DD-583C-A07C-B937-37CB31F68669}"/>
                    </a:ext>
                  </a:extLst>
                </p:cNvPr>
                <p:cNvSpPr/>
                <p:nvPr/>
              </p:nvSpPr>
              <p:spPr>
                <a:xfrm>
                  <a:off x="3320232" y="4166244"/>
                  <a:ext cx="2501687" cy="890808"/>
                </a:xfrm>
                <a:custGeom>
                  <a:avLst/>
                  <a:gdLst>
                    <a:gd name="connsiteX0" fmla="*/ 1964677 w 2501687"/>
                    <a:gd name="connsiteY0" fmla="*/ 0 h 890808"/>
                    <a:gd name="connsiteX1" fmla="*/ 1250844 w 2501687"/>
                    <a:gd name="connsiteY1" fmla="*/ 286334 h 890808"/>
                    <a:gd name="connsiteX2" fmla="*/ 537011 w 2501687"/>
                    <a:gd name="connsiteY2" fmla="*/ 0 h 890808"/>
                    <a:gd name="connsiteX3" fmla="*/ 0 w 2501687"/>
                    <a:gd name="connsiteY3" fmla="*/ 310054 h 890808"/>
                    <a:gd name="connsiteX4" fmla="*/ 1250844 w 2501687"/>
                    <a:gd name="connsiteY4" fmla="*/ 890809 h 890808"/>
                    <a:gd name="connsiteX5" fmla="*/ 2501688 w 2501687"/>
                    <a:gd name="connsiteY5" fmla="*/ 310054 h 890808"/>
                    <a:gd name="connsiteX6" fmla="*/ 1964677 w 2501687"/>
                    <a:gd name="connsiteY6" fmla="*/ 0 h 89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687" h="890808">
                      <a:moveTo>
                        <a:pt x="1964677" y="0"/>
                      </a:moveTo>
                      <a:cubicBezTo>
                        <a:pt x="1779191" y="177361"/>
                        <a:pt x="1527744" y="286334"/>
                        <a:pt x="1250844" y="286334"/>
                      </a:cubicBezTo>
                      <a:cubicBezTo>
                        <a:pt x="973944" y="286334"/>
                        <a:pt x="722497" y="177361"/>
                        <a:pt x="537011" y="0"/>
                      </a:cubicBezTo>
                      <a:lnTo>
                        <a:pt x="0" y="310054"/>
                      </a:lnTo>
                      <a:cubicBezTo>
                        <a:pt x="300350" y="665276"/>
                        <a:pt x="749259" y="890809"/>
                        <a:pt x="1250844" y="890809"/>
                      </a:cubicBezTo>
                      <a:cubicBezTo>
                        <a:pt x="1752429" y="890809"/>
                        <a:pt x="2201337" y="665276"/>
                        <a:pt x="2501688" y="310054"/>
                      </a:cubicBezTo>
                      <a:lnTo>
                        <a:pt x="1964677" y="0"/>
                      </a:lnTo>
                      <a:close/>
                    </a:path>
                  </a:pathLst>
                </a:custGeom>
                <a:solidFill>
                  <a:srgbClr val="000000">
                    <a:alpha val="2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나눔스퀘어" panose="020B0600000101010101" pitchFamily="50" charset="-127"/>
                    <a:ea typeface="나눔스퀘어" panose="020B0600000101010101" pitchFamily="50" charset="-127"/>
                  </a:endParaRPr>
                </a:p>
              </p:txBody>
            </p:sp>
            <p:sp>
              <p:nvSpPr>
                <p:cNvPr id="20" name="자유형: 도형 19">
                  <a:extLst>
                    <a:ext uri="{FF2B5EF4-FFF2-40B4-BE49-F238E27FC236}">
                      <a16:creationId xmlns:a16="http://schemas.microsoft.com/office/drawing/2014/main" id="{5BD39809-EEBA-2E40-85F8-EF4F3C45FBB9}"/>
                    </a:ext>
                  </a:extLst>
                </p:cNvPr>
                <p:cNvSpPr/>
                <p:nvPr/>
              </p:nvSpPr>
              <p:spPr>
                <a:xfrm>
                  <a:off x="4860682" y="1807916"/>
                  <a:ext cx="1347726" cy="2166950"/>
                </a:xfrm>
                <a:custGeom>
                  <a:avLst/>
                  <a:gdLst>
                    <a:gd name="connsiteX0" fmla="*/ 0 w 1347726"/>
                    <a:gd name="connsiteY0" fmla="*/ 0 h 2166950"/>
                    <a:gd name="connsiteX1" fmla="*/ 0 w 1347726"/>
                    <a:gd name="connsiteY1" fmla="*/ 620108 h 2166950"/>
                    <a:gd name="connsiteX2" fmla="*/ 743252 w 1347726"/>
                    <a:gd name="connsiteY2" fmla="*/ 1611803 h 2166950"/>
                    <a:gd name="connsiteX3" fmla="*/ 713987 w 1347726"/>
                    <a:gd name="connsiteY3" fmla="*/ 1856820 h 2166950"/>
                    <a:gd name="connsiteX4" fmla="*/ 1251191 w 1347726"/>
                    <a:gd name="connsiteY4" fmla="*/ 2166951 h 2166950"/>
                    <a:gd name="connsiteX5" fmla="*/ 1347726 w 1347726"/>
                    <a:gd name="connsiteY5" fmla="*/ 1611803 h 2166950"/>
                    <a:gd name="connsiteX6" fmla="*/ 0 w 1347726"/>
                    <a:gd name="connsiteY6" fmla="*/ 0 h 21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7726" h="2166950">
                      <a:moveTo>
                        <a:pt x="0" y="0"/>
                      </a:moveTo>
                      <a:lnTo>
                        <a:pt x="0" y="620108"/>
                      </a:lnTo>
                      <a:cubicBezTo>
                        <a:pt x="429463" y="745292"/>
                        <a:pt x="743252" y="1141909"/>
                        <a:pt x="743252" y="1611803"/>
                      </a:cubicBezTo>
                      <a:cubicBezTo>
                        <a:pt x="743252" y="1696248"/>
                        <a:pt x="733125" y="1778305"/>
                        <a:pt x="713987" y="1856820"/>
                      </a:cubicBezTo>
                      <a:lnTo>
                        <a:pt x="1251191" y="2166951"/>
                      </a:lnTo>
                      <a:cubicBezTo>
                        <a:pt x="1313687" y="1993595"/>
                        <a:pt x="1347726" y="1806685"/>
                        <a:pt x="1347726" y="1611803"/>
                      </a:cubicBezTo>
                      <a:cubicBezTo>
                        <a:pt x="1347726" y="806325"/>
                        <a:pt x="766163" y="136736"/>
                        <a:pt x="0" y="0"/>
                      </a:cubicBezTo>
                      <a:close/>
                    </a:path>
                  </a:pathLst>
                </a:custGeom>
                <a:solidFill>
                  <a:srgbClr val="000000">
                    <a:alpha val="2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나눔스퀘어" panose="020B0600000101010101" pitchFamily="50" charset="-127"/>
                    <a:ea typeface="나눔스퀘어" panose="020B0600000101010101" pitchFamily="50" charset="-127"/>
                  </a:endParaRPr>
                </a:p>
              </p:txBody>
            </p:sp>
            <p:sp>
              <p:nvSpPr>
                <p:cNvPr id="21" name="자유형: 도형 20">
                  <a:extLst>
                    <a:ext uri="{FF2B5EF4-FFF2-40B4-BE49-F238E27FC236}">
                      <a16:creationId xmlns:a16="http://schemas.microsoft.com/office/drawing/2014/main" id="{96DAD9B5-4E91-F1C9-93F1-F89D6B5B7D91}"/>
                    </a:ext>
                  </a:extLst>
                </p:cNvPr>
                <p:cNvSpPr/>
                <p:nvPr/>
              </p:nvSpPr>
              <p:spPr>
                <a:xfrm>
                  <a:off x="2933742" y="1807916"/>
                  <a:ext cx="1347726" cy="2166950"/>
                </a:xfrm>
                <a:custGeom>
                  <a:avLst/>
                  <a:gdLst>
                    <a:gd name="connsiteX0" fmla="*/ 0 w 1347726"/>
                    <a:gd name="connsiteY0" fmla="*/ 1611803 h 2166950"/>
                    <a:gd name="connsiteX1" fmla="*/ 96536 w 1347726"/>
                    <a:gd name="connsiteY1" fmla="*/ 2166951 h 2166950"/>
                    <a:gd name="connsiteX2" fmla="*/ 586646 w 1347726"/>
                    <a:gd name="connsiteY2" fmla="*/ 1884006 h 2166950"/>
                    <a:gd name="connsiteX3" fmla="*/ 622650 w 1347726"/>
                    <a:gd name="connsiteY3" fmla="*/ 1805529 h 2166950"/>
                    <a:gd name="connsiteX4" fmla="*/ 604513 w 1347726"/>
                    <a:gd name="connsiteY4" fmla="*/ 1611803 h 2166950"/>
                    <a:gd name="connsiteX5" fmla="*/ 1298053 w 1347726"/>
                    <a:gd name="connsiteY5" fmla="*/ 635973 h 2166950"/>
                    <a:gd name="connsiteX6" fmla="*/ 1347726 w 1347726"/>
                    <a:gd name="connsiteY6" fmla="*/ 565660 h 2166950"/>
                    <a:gd name="connsiteX7" fmla="*/ 1347726 w 1347726"/>
                    <a:gd name="connsiteY7" fmla="*/ 0 h 2166950"/>
                    <a:gd name="connsiteX8" fmla="*/ 0 w 1347726"/>
                    <a:gd name="connsiteY8" fmla="*/ 1611803 h 21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726" h="2166950">
                      <a:moveTo>
                        <a:pt x="0" y="1611803"/>
                      </a:moveTo>
                      <a:cubicBezTo>
                        <a:pt x="0" y="1806685"/>
                        <a:pt x="34040" y="1993595"/>
                        <a:pt x="96536" y="2166951"/>
                      </a:cubicBezTo>
                      <a:lnTo>
                        <a:pt x="586646" y="1884006"/>
                      </a:lnTo>
                      <a:cubicBezTo>
                        <a:pt x="614101" y="1868141"/>
                        <a:pt x="628541" y="1836681"/>
                        <a:pt x="622650" y="1805529"/>
                      </a:cubicBezTo>
                      <a:cubicBezTo>
                        <a:pt x="610713" y="1742802"/>
                        <a:pt x="604513" y="1678034"/>
                        <a:pt x="604513" y="1611803"/>
                      </a:cubicBezTo>
                      <a:cubicBezTo>
                        <a:pt x="604513" y="1160238"/>
                        <a:pt x="894313" y="776329"/>
                        <a:pt x="1298053" y="635973"/>
                      </a:cubicBezTo>
                      <a:cubicBezTo>
                        <a:pt x="1327895" y="625614"/>
                        <a:pt x="1347726" y="597235"/>
                        <a:pt x="1347726" y="565660"/>
                      </a:cubicBezTo>
                      <a:lnTo>
                        <a:pt x="1347726" y="0"/>
                      </a:lnTo>
                      <a:cubicBezTo>
                        <a:pt x="581563" y="136736"/>
                        <a:pt x="0" y="806325"/>
                        <a:pt x="0" y="1611803"/>
                      </a:cubicBezTo>
                      <a:close/>
                    </a:path>
                  </a:pathLst>
                </a:custGeom>
                <a:solidFill>
                  <a:srgbClr val="000000">
                    <a:alpha val="2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나눔스퀘어" panose="020B0600000101010101" pitchFamily="50" charset="-127"/>
                    <a:ea typeface="나눔스퀘어" panose="020B0600000101010101" pitchFamily="50" charset="-127"/>
                  </a:endParaRPr>
                </a:p>
              </p:txBody>
            </p:sp>
          </p:grpSp>
          <p:sp>
            <p:nvSpPr>
              <p:cNvPr id="25" name="타원 24">
                <a:extLst>
                  <a:ext uri="{FF2B5EF4-FFF2-40B4-BE49-F238E27FC236}">
                    <a16:creationId xmlns:a16="http://schemas.microsoft.com/office/drawing/2014/main" id="{AEB6C55A-49C5-2A1E-E5F1-174969580BBC}"/>
                  </a:ext>
                </a:extLst>
              </p:cNvPr>
              <p:cNvSpPr/>
              <p:nvPr/>
            </p:nvSpPr>
            <p:spPr>
              <a:xfrm>
                <a:off x="4087727" y="2832118"/>
                <a:ext cx="950652" cy="9506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6" name="사각형: 둥근 모서리 25">
                <a:extLst>
                  <a:ext uri="{FF2B5EF4-FFF2-40B4-BE49-F238E27FC236}">
                    <a16:creationId xmlns:a16="http://schemas.microsoft.com/office/drawing/2014/main" id="{251C6683-05B8-3743-B1C6-48EC21F634F5}"/>
                  </a:ext>
                </a:extLst>
              </p:cNvPr>
              <p:cNvSpPr/>
              <p:nvPr/>
            </p:nvSpPr>
            <p:spPr>
              <a:xfrm rot="3611356">
                <a:off x="3547948" y="3126055"/>
                <a:ext cx="267333" cy="1367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8" name="사각형: 둥근 모서리 27">
                <a:extLst>
                  <a:ext uri="{FF2B5EF4-FFF2-40B4-BE49-F238E27FC236}">
                    <a16:creationId xmlns:a16="http://schemas.microsoft.com/office/drawing/2014/main" id="{498AB9A4-6FB6-AA0E-2AD7-0951F8D74A39}"/>
                  </a:ext>
                </a:extLst>
              </p:cNvPr>
              <p:cNvSpPr/>
              <p:nvPr/>
            </p:nvSpPr>
            <p:spPr>
              <a:xfrm flipH="1">
                <a:off x="4436421" y="1441001"/>
                <a:ext cx="259404" cy="13949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29" name="사각형: 둥근 모서리 28">
                <a:extLst>
                  <a:ext uri="{FF2B5EF4-FFF2-40B4-BE49-F238E27FC236}">
                    <a16:creationId xmlns:a16="http://schemas.microsoft.com/office/drawing/2014/main" id="{8EE62632-76F6-7434-0AFF-67C3782ADD88}"/>
                  </a:ext>
                </a:extLst>
              </p:cNvPr>
              <p:cNvSpPr/>
              <p:nvPr/>
            </p:nvSpPr>
            <p:spPr>
              <a:xfrm rot="17988644" flipH="1">
                <a:off x="5324359" y="3126055"/>
                <a:ext cx="267333" cy="1367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53" name="TextBox 52">
                <a:extLst>
                  <a:ext uri="{FF2B5EF4-FFF2-40B4-BE49-F238E27FC236}">
                    <a16:creationId xmlns:a16="http://schemas.microsoft.com/office/drawing/2014/main" id="{B724B30D-A706-0D6D-7275-625E555F00E5}"/>
                  </a:ext>
                </a:extLst>
              </p:cNvPr>
              <p:cNvSpPr txBox="1"/>
              <p:nvPr/>
            </p:nvSpPr>
            <p:spPr>
              <a:xfrm>
                <a:off x="3210193" y="2367887"/>
                <a:ext cx="708235" cy="979289"/>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신체활동</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 함양을</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위한</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종합적</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a:t>
                </a:r>
              </a:p>
            </p:txBody>
          </p:sp>
          <p:sp>
            <p:nvSpPr>
              <p:cNvPr id="54" name="TextBox 53">
                <a:extLst>
                  <a:ext uri="{FF2B5EF4-FFF2-40B4-BE49-F238E27FC236}">
                    <a16:creationId xmlns:a16="http://schemas.microsoft.com/office/drawing/2014/main" id="{67B528C8-EC72-EEF4-4422-970B5F5EE262}"/>
                  </a:ext>
                </a:extLst>
              </p:cNvPr>
              <p:cNvSpPr txBox="1"/>
              <p:nvPr/>
            </p:nvSpPr>
            <p:spPr>
              <a:xfrm>
                <a:off x="3971341" y="2827694"/>
                <a:ext cx="153015" cy="223837"/>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가</a:t>
                </a:r>
              </a:p>
            </p:txBody>
          </p:sp>
          <p:sp>
            <p:nvSpPr>
              <p:cNvPr id="55" name="TextBox 54">
                <a:extLst>
                  <a:ext uri="{FF2B5EF4-FFF2-40B4-BE49-F238E27FC236}">
                    <a16:creationId xmlns:a16="http://schemas.microsoft.com/office/drawing/2014/main" id="{D252FFE1-6E5D-5B44-9A0B-B5694648DA0F}"/>
                  </a:ext>
                </a:extLst>
              </p:cNvPr>
              <p:cNvSpPr txBox="1"/>
              <p:nvPr/>
            </p:nvSpPr>
            <p:spPr>
              <a:xfrm>
                <a:off x="5024286" y="2827694"/>
                <a:ext cx="153015" cy="223837"/>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나</a:t>
                </a:r>
              </a:p>
            </p:txBody>
          </p:sp>
          <p:sp>
            <p:nvSpPr>
              <p:cNvPr id="56" name="TextBox 55">
                <a:extLst>
                  <a:ext uri="{FF2B5EF4-FFF2-40B4-BE49-F238E27FC236}">
                    <a16:creationId xmlns:a16="http://schemas.microsoft.com/office/drawing/2014/main" id="{D4263AA3-7DBC-1855-7ED2-32C66F1C53DE}"/>
                  </a:ext>
                </a:extLst>
              </p:cNvPr>
              <p:cNvSpPr txBox="1"/>
              <p:nvPr/>
            </p:nvSpPr>
            <p:spPr>
              <a:xfrm>
                <a:off x="5205073" y="2366145"/>
                <a:ext cx="708235" cy="979289"/>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학습자의</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성장 과정을</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반영한</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다양한</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a:t>
                </a:r>
              </a:p>
            </p:txBody>
          </p:sp>
          <p:sp>
            <p:nvSpPr>
              <p:cNvPr id="57" name="TextBox 56">
                <a:extLst>
                  <a:ext uri="{FF2B5EF4-FFF2-40B4-BE49-F238E27FC236}">
                    <a16:creationId xmlns:a16="http://schemas.microsoft.com/office/drawing/2014/main" id="{E0DEFC32-361B-840F-EC47-76CA196BC8E5}"/>
                  </a:ext>
                </a:extLst>
              </p:cNvPr>
              <p:cNvSpPr txBox="1"/>
              <p:nvPr/>
            </p:nvSpPr>
            <p:spPr>
              <a:xfrm>
                <a:off x="4495493" y="3797512"/>
                <a:ext cx="153014" cy="223837"/>
              </a:xfrm>
              <a:prstGeom prst="rect">
                <a:avLst/>
              </a:prstGeom>
              <a:noFill/>
            </p:spPr>
            <p:txBody>
              <a:bodyPr wrap="none" lIns="0" tIns="0" rIns="0" bIns="0" rtlCol="0" anchor="ctr">
                <a:spAutoFit/>
              </a:bodyPr>
              <a:lstStyle/>
              <a:p>
                <a:pPr algn="ctr"/>
                <a:r>
                  <a:rPr lang="ko-KR" altLang="en-US" sz="16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다</a:t>
                </a:r>
              </a:p>
            </p:txBody>
          </p:sp>
          <p:sp>
            <p:nvSpPr>
              <p:cNvPr id="58" name="TextBox 57">
                <a:extLst>
                  <a:ext uri="{FF2B5EF4-FFF2-40B4-BE49-F238E27FC236}">
                    <a16:creationId xmlns:a16="http://schemas.microsoft.com/office/drawing/2014/main" id="{333E94A6-A080-905C-36DF-836EEB8C02EE}"/>
                  </a:ext>
                </a:extLst>
              </p:cNvPr>
              <p:cNvSpPr txBox="1"/>
              <p:nvPr/>
            </p:nvSpPr>
            <p:spPr>
              <a:xfrm>
                <a:off x="3863763" y="4213381"/>
                <a:ext cx="1416472" cy="39171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학습자의 수준을 고려한</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맞춤형 평가</a:t>
                </a:r>
              </a:p>
            </p:txBody>
          </p:sp>
        </p:grpSp>
        <p:grpSp>
          <p:nvGrpSpPr>
            <p:cNvPr id="108" name="그룹 107">
              <a:extLst>
                <a:ext uri="{FF2B5EF4-FFF2-40B4-BE49-F238E27FC236}">
                  <a16:creationId xmlns:a16="http://schemas.microsoft.com/office/drawing/2014/main" id="{24AA116E-B907-2C64-9375-2A06383D6D66}"/>
                </a:ext>
              </a:extLst>
            </p:cNvPr>
            <p:cNvGrpSpPr/>
            <p:nvPr/>
          </p:nvGrpSpPr>
          <p:grpSpPr>
            <a:xfrm>
              <a:off x="3186632" y="5043715"/>
              <a:ext cx="2868208" cy="978808"/>
              <a:chOff x="3186632" y="5043715"/>
              <a:chExt cx="2868208" cy="978808"/>
            </a:xfrm>
          </p:grpSpPr>
          <p:grpSp>
            <p:nvGrpSpPr>
              <p:cNvPr id="87" name="그룹 86">
                <a:extLst>
                  <a:ext uri="{FF2B5EF4-FFF2-40B4-BE49-F238E27FC236}">
                    <a16:creationId xmlns:a16="http://schemas.microsoft.com/office/drawing/2014/main" id="{8827DCA1-0185-945D-07E8-FA0D4E2E8E84}"/>
                  </a:ext>
                </a:extLst>
              </p:cNvPr>
              <p:cNvGrpSpPr/>
              <p:nvPr/>
            </p:nvGrpSpPr>
            <p:grpSpPr>
              <a:xfrm>
                <a:off x="3186632" y="5043715"/>
                <a:ext cx="2691878" cy="354771"/>
                <a:chOff x="622597" y="2311876"/>
                <a:chExt cx="2691878" cy="354771"/>
              </a:xfrm>
            </p:grpSpPr>
            <p:grpSp>
              <p:nvGrpSpPr>
                <p:cNvPr id="101" name="그룹 100">
                  <a:extLst>
                    <a:ext uri="{FF2B5EF4-FFF2-40B4-BE49-F238E27FC236}">
                      <a16:creationId xmlns:a16="http://schemas.microsoft.com/office/drawing/2014/main" id="{FA0E2E71-0B22-AEF6-D824-FF8AFE4E520D}"/>
                    </a:ext>
                  </a:extLst>
                </p:cNvPr>
                <p:cNvGrpSpPr/>
                <p:nvPr/>
              </p:nvGrpSpPr>
              <p:grpSpPr>
                <a:xfrm>
                  <a:off x="622597" y="2311876"/>
                  <a:ext cx="174905" cy="174905"/>
                  <a:chOff x="574404" y="2081190"/>
                  <a:chExt cx="156803" cy="156803"/>
                </a:xfrm>
              </p:grpSpPr>
              <p:sp>
                <p:nvSpPr>
                  <p:cNvPr id="103" name="타원 102">
                    <a:extLst>
                      <a:ext uri="{FF2B5EF4-FFF2-40B4-BE49-F238E27FC236}">
                        <a16:creationId xmlns:a16="http://schemas.microsoft.com/office/drawing/2014/main" id="{6E3C647E-192F-E6A3-6E0C-452B06842577}"/>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104" name="TextBox 103">
                    <a:extLst>
                      <a:ext uri="{FF2B5EF4-FFF2-40B4-BE49-F238E27FC236}">
                        <a16:creationId xmlns:a16="http://schemas.microsoft.com/office/drawing/2014/main" id="{D208344D-EDC1-1560-646B-9CA12E22FB5C}"/>
                      </a:ext>
                    </a:extLst>
                  </p:cNvPr>
                  <p:cNvSpPr txBox="1"/>
                  <p:nvPr/>
                </p:nvSpPr>
                <p:spPr>
                  <a:xfrm>
                    <a:off x="626862" y="2087721"/>
                    <a:ext cx="47425"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02" name="TextBox 101">
                  <a:extLst>
                    <a:ext uri="{FF2B5EF4-FFF2-40B4-BE49-F238E27FC236}">
                      <a16:creationId xmlns:a16="http://schemas.microsoft.com/office/drawing/2014/main" id="{8CF0CB16-B143-92A3-A9BA-DACE45D0A948}"/>
                    </a:ext>
                  </a:extLst>
                </p:cNvPr>
                <p:cNvSpPr txBox="1"/>
                <p:nvPr/>
              </p:nvSpPr>
              <p:spPr>
                <a:xfrm>
                  <a:off x="841041" y="2312704"/>
                  <a:ext cx="2473434" cy="353943"/>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교사는 단원이나 수업의 출발점 단계에서 </a:t>
                  </a:r>
                </a:p>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 수준을 파악</a:t>
                  </a:r>
                </a:p>
              </p:txBody>
            </p:sp>
          </p:grpSp>
          <p:grpSp>
            <p:nvGrpSpPr>
              <p:cNvPr id="88" name="그룹 87">
                <a:extLst>
                  <a:ext uri="{FF2B5EF4-FFF2-40B4-BE49-F238E27FC236}">
                    <a16:creationId xmlns:a16="http://schemas.microsoft.com/office/drawing/2014/main" id="{CAC28F4B-5D6A-8FC5-04FB-655DEC8F059E}"/>
                  </a:ext>
                </a:extLst>
              </p:cNvPr>
              <p:cNvGrpSpPr/>
              <p:nvPr/>
            </p:nvGrpSpPr>
            <p:grpSpPr>
              <a:xfrm>
                <a:off x="3186632" y="5445667"/>
                <a:ext cx="2728748" cy="354771"/>
                <a:chOff x="622596" y="2614906"/>
                <a:chExt cx="2728748" cy="354771"/>
              </a:xfrm>
            </p:grpSpPr>
            <p:grpSp>
              <p:nvGrpSpPr>
                <p:cNvPr id="97" name="그룹 96">
                  <a:extLst>
                    <a:ext uri="{FF2B5EF4-FFF2-40B4-BE49-F238E27FC236}">
                      <a16:creationId xmlns:a16="http://schemas.microsoft.com/office/drawing/2014/main" id="{C7785393-D11A-701E-0D09-BA7508D1575D}"/>
                    </a:ext>
                  </a:extLst>
                </p:cNvPr>
                <p:cNvGrpSpPr/>
                <p:nvPr/>
              </p:nvGrpSpPr>
              <p:grpSpPr>
                <a:xfrm>
                  <a:off x="622596" y="2614906"/>
                  <a:ext cx="174906" cy="174905"/>
                  <a:chOff x="574404" y="2081190"/>
                  <a:chExt cx="156803" cy="156803"/>
                </a:xfrm>
              </p:grpSpPr>
              <p:sp>
                <p:nvSpPr>
                  <p:cNvPr id="99" name="타원 98">
                    <a:extLst>
                      <a:ext uri="{FF2B5EF4-FFF2-40B4-BE49-F238E27FC236}">
                        <a16:creationId xmlns:a16="http://schemas.microsoft.com/office/drawing/2014/main" id="{C31E2D49-2DBF-B0DB-3522-F07E92F10CEC}"/>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00" name="TextBox 99">
                    <a:extLst>
                      <a:ext uri="{FF2B5EF4-FFF2-40B4-BE49-F238E27FC236}">
                        <a16:creationId xmlns:a16="http://schemas.microsoft.com/office/drawing/2014/main" id="{A7715E8C-EB71-93C5-070F-531545FD6D18}"/>
                      </a:ext>
                    </a:extLst>
                  </p:cNvPr>
                  <p:cNvSpPr txBox="1"/>
                  <p:nvPr/>
                </p:nvSpPr>
                <p:spPr>
                  <a:xfrm>
                    <a:off x="620398"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98" name="TextBox 97">
                  <a:extLst>
                    <a:ext uri="{FF2B5EF4-FFF2-40B4-BE49-F238E27FC236}">
                      <a16:creationId xmlns:a16="http://schemas.microsoft.com/office/drawing/2014/main" id="{8D5A46DF-4D3A-8493-68FA-12BE0A327450}"/>
                    </a:ext>
                  </a:extLst>
                </p:cNvPr>
                <p:cNvSpPr txBox="1"/>
                <p:nvPr/>
              </p:nvSpPr>
              <p:spPr>
                <a:xfrm>
                  <a:off x="841041" y="2615734"/>
                  <a:ext cx="2510303" cy="353943"/>
                </a:xfrm>
                <a:prstGeom prst="rect">
                  <a:avLst/>
                </a:prstGeom>
                <a:noFill/>
              </p:spPr>
              <p:txBody>
                <a:bodyPr wrap="none" lIns="0" tIns="0" rIns="0" bIns="0" rtlCol="0" anchor="ctr">
                  <a:spAutoFit/>
                </a:bodyPr>
                <a:lstStyle/>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학생 수준에 따라 성취기준을 융통성 있게 </a:t>
                  </a:r>
                  <a:endParaRPr lang="en-US" altLang="ko-KR"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a:p>
                  <a:r>
                    <a:rPr lang="ko-KR" altLang="en-US" sz="11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설정</a:t>
                  </a:r>
                </a:p>
              </p:txBody>
            </p:sp>
          </p:grpSp>
          <p:grpSp>
            <p:nvGrpSpPr>
              <p:cNvPr id="92" name="그룹 91">
                <a:extLst>
                  <a:ext uri="{FF2B5EF4-FFF2-40B4-BE49-F238E27FC236}">
                    <a16:creationId xmlns:a16="http://schemas.microsoft.com/office/drawing/2014/main" id="{84AF1C74-933C-7A81-6C50-0C0ED7EC3A19}"/>
                  </a:ext>
                </a:extLst>
              </p:cNvPr>
              <p:cNvGrpSpPr/>
              <p:nvPr/>
            </p:nvGrpSpPr>
            <p:grpSpPr>
              <a:xfrm>
                <a:off x="3186632" y="5840752"/>
                <a:ext cx="2868208" cy="181771"/>
                <a:chOff x="622597" y="2900759"/>
                <a:chExt cx="2868208" cy="181771"/>
              </a:xfrm>
            </p:grpSpPr>
            <p:grpSp>
              <p:nvGrpSpPr>
                <p:cNvPr id="93" name="그룹 92">
                  <a:extLst>
                    <a:ext uri="{FF2B5EF4-FFF2-40B4-BE49-F238E27FC236}">
                      <a16:creationId xmlns:a16="http://schemas.microsoft.com/office/drawing/2014/main" id="{7CDF3A1E-D29D-2A74-0D78-ABE2B7F51AE4}"/>
                    </a:ext>
                  </a:extLst>
                </p:cNvPr>
                <p:cNvGrpSpPr/>
                <p:nvPr/>
              </p:nvGrpSpPr>
              <p:grpSpPr>
                <a:xfrm>
                  <a:off x="622597" y="2907625"/>
                  <a:ext cx="174905" cy="174905"/>
                  <a:chOff x="574404" y="2081190"/>
                  <a:chExt cx="156803" cy="156803"/>
                </a:xfrm>
              </p:grpSpPr>
              <p:sp>
                <p:nvSpPr>
                  <p:cNvPr id="95" name="타원 94">
                    <a:extLst>
                      <a:ext uri="{FF2B5EF4-FFF2-40B4-BE49-F238E27FC236}">
                        <a16:creationId xmlns:a16="http://schemas.microsoft.com/office/drawing/2014/main" id="{7B6B8CB3-55F2-0592-313B-DE55774887D2}"/>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96" name="TextBox 95">
                    <a:extLst>
                      <a:ext uri="{FF2B5EF4-FFF2-40B4-BE49-F238E27FC236}">
                        <a16:creationId xmlns:a16="http://schemas.microsoft.com/office/drawing/2014/main" id="{4B364BC7-190C-41FF-A358-1C8D166DB680}"/>
                      </a:ext>
                    </a:extLst>
                  </p:cNvPr>
                  <p:cNvSpPr txBox="1"/>
                  <p:nvPr/>
                </p:nvSpPr>
                <p:spPr>
                  <a:xfrm>
                    <a:off x="620397" y="2087721"/>
                    <a:ext cx="60358" cy="124165"/>
                  </a:xfrm>
                  <a:prstGeom prst="rect">
                    <a:avLst/>
                  </a:prstGeom>
                  <a:noFill/>
                </p:spPr>
                <p:txBody>
                  <a:bodyPr wrap="none" lIns="0" tIns="0" rIns="0" bIns="0" rtlCol="0" anchor="ctr">
                    <a:spAutoFit/>
                  </a:bodyPr>
                  <a:lstStyle/>
                  <a:p>
                    <a:pPr algn="ctr"/>
                    <a:r>
                      <a:rPr lang="en-US" altLang="ko-KR"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9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94" name="TextBox 93">
                  <a:extLst>
                    <a:ext uri="{FF2B5EF4-FFF2-40B4-BE49-F238E27FC236}">
                      <a16:creationId xmlns:a16="http://schemas.microsoft.com/office/drawing/2014/main" id="{0CA6EB0F-97D3-425E-C612-2E37870D00D3}"/>
                    </a:ext>
                  </a:extLst>
                </p:cNvPr>
                <p:cNvSpPr txBox="1"/>
                <p:nvPr/>
              </p:nvSpPr>
              <p:spPr>
                <a:xfrm>
                  <a:off x="841041" y="2900759"/>
                  <a:ext cx="2649764" cy="180049"/>
                </a:xfrm>
                <a:prstGeom prst="rect">
                  <a:avLst/>
                </a:prstGeom>
                <a:noFill/>
              </p:spPr>
              <p:txBody>
                <a:bodyPr wrap="none" lIns="0" tIns="0" rIns="0" bIns="0" rtlCol="0" anchor="ctr">
                  <a:spAutoFit/>
                </a:bodyPr>
                <a:lstStyle/>
                <a:p>
                  <a:r>
                    <a:rPr lang="ko-KR" altLang="en-US" sz="1150" spc="-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구체적인</a:t>
                  </a:r>
                  <a:r>
                    <a:rPr lang="ko-KR" altLang="en-US" sz="1150" spc="-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50" spc="-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피드백으로 학생의 흥미와</a:t>
                  </a:r>
                  <a:r>
                    <a:rPr lang="en-US" altLang="ko-KR" sz="1150" spc="-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a:t>
                  </a:r>
                  <a:r>
                    <a:rPr lang="ko-KR" altLang="en-US" sz="1150" spc="-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동기 유지 </a:t>
                  </a:r>
                </a:p>
              </p:txBody>
            </p:sp>
          </p:grpSp>
        </p:grpSp>
      </p:grpSp>
      <p:sp>
        <p:nvSpPr>
          <p:cNvPr id="2" name="TextBox 1">
            <a:extLst>
              <a:ext uri="{FF2B5EF4-FFF2-40B4-BE49-F238E27FC236}">
                <a16:creationId xmlns:a16="http://schemas.microsoft.com/office/drawing/2014/main" id="{F69212B7-AAC6-EF35-8D67-D615378A0352}"/>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339938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a:extLst>
              <a:ext uri="{FF2B5EF4-FFF2-40B4-BE49-F238E27FC236}">
                <a16:creationId xmlns:a16="http://schemas.microsoft.com/office/drawing/2014/main" id="{BC270E66-6054-6212-1300-DCFE7B871EB3}"/>
              </a:ext>
            </a:extLst>
          </p:cNvPr>
          <p:cNvGrpSpPr/>
          <p:nvPr/>
        </p:nvGrpSpPr>
        <p:grpSpPr>
          <a:xfrm>
            <a:off x="468313" y="2013929"/>
            <a:ext cx="8207666" cy="3647319"/>
            <a:chOff x="468313" y="2013929"/>
            <a:chExt cx="8207666" cy="3647319"/>
          </a:xfrm>
        </p:grpSpPr>
        <p:grpSp>
          <p:nvGrpSpPr>
            <p:cNvPr id="3" name="그룹 2">
              <a:extLst>
                <a:ext uri="{FF2B5EF4-FFF2-40B4-BE49-F238E27FC236}">
                  <a16:creationId xmlns:a16="http://schemas.microsoft.com/office/drawing/2014/main" id="{F1ADCDC5-2019-B2F2-DEFD-E4341DA55EBB}"/>
                </a:ext>
              </a:extLst>
            </p:cNvPr>
            <p:cNvGrpSpPr/>
            <p:nvPr/>
          </p:nvGrpSpPr>
          <p:grpSpPr>
            <a:xfrm>
              <a:off x="468313" y="2013929"/>
              <a:ext cx="4057967" cy="1755001"/>
              <a:chOff x="468313" y="2013929"/>
              <a:chExt cx="4057967" cy="1755001"/>
            </a:xfrm>
          </p:grpSpPr>
          <p:grpSp>
            <p:nvGrpSpPr>
              <p:cNvPr id="36" name="그룹 35">
                <a:extLst>
                  <a:ext uri="{FF2B5EF4-FFF2-40B4-BE49-F238E27FC236}">
                    <a16:creationId xmlns:a16="http://schemas.microsoft.com/office/drawing/2014/main" id="{58DA89EC-2AA0-B6E9-BB73-EA6ED12C8511}"/>
                  </a:ext>
                </a:extLst>
              </p:cNvPr>
              <p:cNvGrpSpPr/>
              <p:nvPr/>
            </p:nvGrpSpPr>
            <p:grpSpPr>
              <a:xfrm>
                <a:off x="468313" y="2013929"/>
                <a:ext cx="4057967" cy="1755001"/>
                <a:chOff x="468313" y="1616364"/>
                <a:chExt cx="4057967" cy="1755001"/>
              </a:xfrm>
            </p:grpSpPr>
            <p:sp>
              <p:nvSpPr>
                <p:cNvPr id="24" name="사각형: 둥근 모서리 23">
                  <a:extLst>
                    <a:ext uri="{FF2B5EF4-FFF2-40B4-BE49-F238E27FC236}">
                      <a16:creationId xmlns:a16="http://schemas.microsoft.com/office/drawing/2014/main" id="{CAEF5EEF-387D-555D-E56B-45212FBEC3F3}"/>
                    </a:ext>
                  </a:extLst>
                </p:cNvPr>
                <p:cNvSpPr/>
                <p:nvPr/>
              </p:nvSpPr>
              <p:spPr>
                <a:xfrm>
                  <a:off x="468313" y="1616364"/>
                  <a:ext cx="3978397" cy="1532835"/>
                </a:xfrm>
                <a:prstGeom prst="roundRect">
                  <a:avLst>
                    <a:gd name="adj" fmla="val 8390"/>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6" name="자유형: 도형 25">
                  <a:extLst>
                    <a:ext uri="{FF2B5EF4-FFF2-40B4-BE49-F238E27FC236}">
                      <a16:creationId xmlns:a16="http://schemas.microsoft.com/office/drawing/2014/main" id="{F711CFD5-1894-E1D4-7FC9-2FBD4E0488B7}"/>
                    </a:ext>
                  </a:extLst>
                </p:cNvPr>
                <p:cNvSpPr/>
                <p:nvPr/>
              </p:nvSpPr>
              <p:spPr>
                <a:xfrm>
                  <a:off x="2992196" y="1837281"/>
                  <a:ext cx="1534084" cy="1534084"/>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grpSp>
            <p:nvGrpSpPr>
              <p:cNvPr id="125" name="그룹 124">
                <a:extLst>
                  <a:ext uri="{FF2B5EF4-FFF2-40B4-BE49-F238E27FC236}">
                    <a16:creationId xmlns:a16="http://schemas.microsoft.com/office/drawing/2014/main" id="{43B1B701-B917-B99C-0D86-9DE362AAE31F}"/>
                  </a:ext>
                </a:extLst>
              </p:cNvPr>
              <p:cNvGrpSpPr/>
              <p:nvPr/>
            </p:nvGrpSpPr>
            <p:grpSpPr>
              <a:xfrm>
                <a:off x="3107574" y="2362799"/>
                <a:ext cx="1339136" cy="1339137"/>
                <a:chOff x="3107574" y="2085307"/>
                <a:chExt cx="1339136" cy="1339137"/>
              </a:xfrm>
            </p:grpSpPr>
            <p:sp>
              <p:nvSpPr>
                <p:cNvPr id="16" name="자유형: 도형 15">
                  <a:extLst>
                    <a:ext uri="{FF2B5EF4-FFF2-40B4-BE49-F238E27FC236}">
                      <a16:creationId xmlns:a16="http://schemas.microsoft.com/office/drawing/2014/main" id="{B57499E9-7711-3B5E-69B2-C8A6F2BECA27}"/>
                    </a:ext>
                  </a:extLst>
                </p:cNvPr>
                <p:cNvSpPr/>
                <p:nvPr/>
              </p:nvSpPr>
              <p:spPr>
                <a:xfrm>
                  <a:off x="3107574" y="2085307"/>
                  <a:ext cx="1339136" cy="1339137"/>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rgbClr val="0F958E"/>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0" name="자유형: 도형 19">
                  <a:extLst>
                    <a:ext uri="{FF2B5EF4-FFF2-40B4-BE49-F238E27FC236}">
                      <a16:creationId xmlns:a16="http://schemas.microsoft.com/office/drawing/2014/main" id="{89AC76E7-AEF6-17BE-552D-9E17CDDFA7DA}"/>
                    </a:ext>
                  </a:extLst>
                </p:cNvPr>
                <p:cNvSpPr/>
                <p:nvPr/>
              </p:nvSpPr>
              <p:spPr>
                <a:xfrm>
                  <a:off x="3874267" y="2851999"/>
                  <a:ext cx="572443" cy="572443"/>
                </a:xfrm>
                <a:custGeom>
                  <a:avLst/>
                  <a:gdLst>
                    <a:gd name="connsiteX0" fmla="*/ 1340745 w 1340744"/>
                    <a:gd name="connsiteY0" fmla="*/ 0 h 1340744"/>
                    <a:gd name="connsiteX1" fmla="*/ 1340745 w 1340744"/>
                    <a:gd name="connsiteY1" fmla="*/ 540296 h 1340744"/>
                    <a:gd name="connsiteX2" fmla="*/ 1257106 w 1340744"/>
                    <a:gd name="connsiteY2" fmla="*/ 662630 h 1340744"/>
                    <a:gd name="connsiteX3" fmla="*/ 665152 w 1340744"/>
                    <a:gd name="connsiteY3" fmla="*/ 1250663 h 1340744"/>
                    <a:gd name="connsiteX4" fmla="*/ 533387 w 1340744"/>
                    <a:gd name="connsiteY4" fmla="*/ 1340745 h 1340744"/>
                    <a:gd name="connsiteX5" fmla="*/ 0 w 1340744"/>
                    <a:gd name="connsiteY5" fmla="*/ 1340745 h 1340744"/>
                    <a:gd name="connsiteX6" fmla="*/ 1340745 w 1340744"/>
                    <a:gd name="connsiteY6" fmla="*/ 0 h 134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744" h="1340744">
                      <a:moveTo>
                        <a:pt x="1340745" y="0"/>
                      </a:moveTo>
                      <a:lnTo>
                        <a:pt x="1340745" y="540296"/>
                      </a:lnTo>
                      <a:cubicBezTo>
                        <a:pt x="1340745" y="594438"/>
                        <a:pt x="1307561" y="643107"/>
                        <a:pt x="1257106" y="662630"/>
                      </a:cubicBezTo>
                      <a:cubicBezTo>
                        <a:pt x="987016" y="767227"/>
                        <a:pt x="771496" y="981427"/>
                        <a:pt x="665152" y="1250663"/>
                      </a:cubicBezTo>
                      <a:cubicBezTo>
                        <a:pt x="643728" y="1304883"/>
                        <a:pt x="591682" y="1340745"/>
                        <a:pt x="533387" y="1340745"/>
                      </a:cubicBezTo>
                      <a:lnTo>
                        <a:pt x="0" y="1340745"/>
                      </a:lnTo>
                      <a:cubicBezTo>
                        <a:pt x="121092" y="658865"/>
                        <a:pt x="658865" y="121092"/>
                        <a:pt x="1340745" y="0"/>
                      </a:cubicBezTo>
                      <a:close/>
                    </a:path>
                  </a:pathLst>
                </a:custGeom>
                <a:solidFill>
                  <a:srgbClr val="000000">
                    <a:alpha val="2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92C2C9A8-CFAE-3784-D468-235037C4881B}"/>
                    </a:ext>
                  </a:extLst>
                </p:cNvPr>
                <p:cNvSpPr txBox="1"/>
                <p:nvPr/>
              </p:nvSpPr>
              <p:spPr>
                <a:xfrm>
                  <a:off x="3520995" y="2587824"/>
                  <a:ext cx="631583"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내용</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선정</a:t>
                  </a:r>
                </a:p>
              </p:txBody>
            </p:sp>
            <p:sp>
              <p:nvSpPr>
                <p:cNvPr id="29" name="TextBox 28">
                  <a:extLst>
                    <a:ext uri="{FF2B5EF4-FFF2-40B4-BE49-F238E27FC236}">
                      <a16:creationId xmlns:a16="http://schemas.microsoft.com/office/drawing/2014/main" id="{886AD520-F198-C351-34C8-A3119146541C}"/>
                    </a:ext>
                  </a:extLst>
                </p:cNvPr>
                <p:cNvSpPr txBox="1"/>
                <p:nvPr/>
              </p:nvSpPr>
              <p:spPr>
                <a:xfrm>
                  <a:off x="4091414" y="3007381"/>
                  <a:ext cx="147476"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가</a:t>
                  </a:r>
                </a:p>
              </p:txBody>
            </p:sp>
          </p:grpSp>
          <p:grpSp>
            <p:nvGrpSpPr>
              <p:cNvPr id="51" name="그룹 50">
                <a:extLst>
                  <a:ext uri="{FF2B5EF4-FFF2-40B4-BE49-F238E27FC236}">
                    <a16:creationId xmlns:a16="http://schemas.microsoft.com/office/drawing/2014/main" id="{759EF419-0442-1941-5F04-4BA07A341F58}"/>
                  </a:ext>
                </a:extLst>
              </p:cNvPr>
              <p:cNvGrpSpPr/>
              <p:nvPr/>
            </p:nvGrpSpPr>
            <p:grpSpPr>
              <a:xfrm>
                <a:off x="574404" y="2118913"/>
                <a:ext cx="2264884" cy="309309"/>
                <a:chOff x="574404" y="2081190"/>
                <a:chExt cx="2264884" cy="309309"/>
              </a:xfrm>
            </p:grpSpPr>
            <p:grpSp>
              <p:nvGrpSpPr>
                <p:cNvPr id="50" name="그룹 49">
                  <a:extLst>
                    <a:ext uri="{FF2B5EF4-FFF2-40B4-BE49-F238E27FC236}">
                      <a16:creationId xmlns:a16="http://schemas.microsoft.com/office/drawing/2014/main" id="{F1769F52-92FE-931C-38FB-B30F8E3A0A08}"/>
                    </a:ext>
                  </a:extLst>
                </p:cNvPr>
                <p:cNvGrpSpPr/>
                <p:nvPr/>
              </p:nvGrpSpPr>
              <p:grpSpPr>
                <a:xfrm>
                  <a:off x="574404" y="2081190"/>
                  <a:ext cx="156803" cy="156803"/>
                  <a:chOff x="574404" y="2081190"/>
                  <a:chExt cx="156803" cy="156803"/>
                </a:xfrm>
              </p:grpSpPr>
              <p:sp>
                <p:nvSpPr>
                  <p:cNvPr id="46" name="타원 45">
                    <a:extLst>
                      <a:ext uri="{FF2B5EF4-FFF2-40B4-BE49-F238E27FC236}">
                        <a16:creationId xmlns:a16="http://schemas.microsoft.com/office/drawing/2014/main" id="{559280C0-9C25-A6BE-96FA-2EFAC4904123}"/>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47" name="TextBox 46">
                    <a:extLst>
                      <a:ext uri="{FF2B5EF4-FFF2-40B4-BE49-F238E27FC236}">
                        <a16:creationId xmlns:a16="http://schemas.microsoft.com/office/drawing/2014/main" id="{21443E1F-CB0B-A9B2-8739-BB1BC268FA59}"/>
                      </a:ext>
                    </a:extLst>
                  </p:cNvPr>
                  <p:cNvSpPr txBox="1"/>
                  <p:nvPr/>
                </p:nvSpPr>
                <p:spPr>
                  <a:xfrm>
                    <a:off x="626530" y="2088246"/>
                    <a:ext cx="48090"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49" name="TextBox 48">
                  <a:extLst>
                    <a:ext uri="{FF2B5EF4-FFF2-40B4-BE49-F238E27FC236}">
                      <a16:creationId xmlns:a16="http://schemas.microsoft.com/office/drawing/2014/main" id="{1FE52C3F-6683-9433-4434-925EC9170FEE}"/>
                    </a:ext>
                  </a:extLst>
                </p:cNvPr>
                <p:cNvSpPr txBox="1"/>
                <p:nvPr/>
              </p:nvSpPr>
              <p:spPr>
                <a:xfrm>
                  <a:off x="774620" y="2082722"/>
                  <a:ext cx="2064668"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범위는 특정 영역에 편중되지 않고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 영역을 대상으로 선정함</a:t>
                  </a:r>
                </a:p>
              </p:txBody>
            </p:sp>
          </p:grpSp>
          <p:grpSp>
            <p:nvGrpSpPr>
              <p:cNvPr id="52" name="그룹 51">
                <a:extLst>
                  <a:ext uri="{FF2B5EF4-FFF2-40B4-BE49-F238E27FC236}">
                    <a16:creationId xmlns:a16="http://schemas.microsoft.com/office/drawing/2014/main" id="{3B52B7AA-F844-408C-363A-9AAB6228ABD5}"/>
                  </a:ext>
                </a:extLst>
              </p:cNvPr>
              <p:cNvGrpSpPr/>
              <p:nvPr/>
            </p:nvGrpSpPr>
            <p:grpSpPr>
              <a:xfrm>
                <a:off x="574404" y="2519887"/>
                <a:ext cx="2035655" cy="309309"/>
                <a:chOff x="574404" y="2081190"/>
                <a:chExt cx="2035655" cy="309309"/>
              </a:xfrm>
            </p:grpSpPr>
            <p:grpSp>
              <p:nvGrpSpPr>
                <p:cNvPr id="53" name="그룹 52">
                  <a:extLst>
                    <a:ext uri="{FF2B5EF4-FFF2-40B4-BE49-F238E27FC236}">
                      <a16:creationId xmlns:a16="http://schemas.microsoft.com/office/drawing/2014/main" id="{69622BC4-2B7A-3595-77CB-389382E4FF89}"/>
                    </a:ext>
                  </a:extLst>
                </p:cNvPr>
                <p:cNvGrpSpPr/>
                <p:nvPr/>
              </p:nvGrpSpPr>
              <p:grpSpPr>
                <a:xfrm>
                  <a:off x="574404" y="2081190"/>
                  <a:ext cx="156803" cy="156803"/>
                  <a:chOff x="574404" y="2081190"/>
                  <a:chExt cx="156803" cy="156803"/>
                </a:xfrm>
              </p:grpSpPr>
              <p:sp>
                <p:nvSpPr>
                  <p:cNvPr id="55" name="타원 54">
                    <a:extLst>
                      <a:ext uri="{FF2B5EF4-FFF2-40B4-BE49-F238E27FC236}">
                        <a16:creationId xmlns:a16="http://schemas.microsoft.com/office/drawing/2014/main" id="{BA26170F-5E75-6B4F-6AF8-D2DD978B051C}"/>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56" name="TextBox 55">
                    <a:extLst>
                      <a:ext uri="{FF2B5EF4-FFF2-40B4-BE49-F238E27FC236}">
                        <a16:creationId xmlns:a16="http://schemas.microsoft.com/office/drawing/2014/main" id="{B79F5670-A39B-629D-0043-8858D26C0FE6}"/>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4" name="TextBox 53">
                  <a:extLst>
                    <a:ext uri="{FF2B5EF4-FFF2-40B4-BE49-F238E27FC236}">
                      <a16:creationId xmlns:a16="http://schemas.microsoft.com/office/drawing/2014/main" id="{3F17164A-4ED0-4876-0F7D-CA14B90125A5}"/>
                    </a:ext>
                  </a:extLst>
                </p:cNvPr>
                <p:cNvSpPr txBox="1"/>
                <p:nvPr/>
              </p:nvSpPr>
              <p:spPr>
                <a:xfrm>
                  <a:off x="774620" y="2082722"/>
                  <a:ext cx="1835439"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내용은 지식</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이해</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과정</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 요소를 균형 있게 포함</a:t>
                  </a:r>
                </a:p>
              </p:txBody>
            </p:sp>
          </p:grpSp>
          <p:grpSp>
            <p:nvGrpSpPr>
              <p:cNvPr id="57" name="그룹 56">
                <a:extLst>
                  <a:ext uri="{FF2B5EF4-FFF2-40B4-BE49-F238E27FC236}">
                    <a16:creationId xmlns:a16="http://schemas.microsoft.com/office/drawing/2014/main" id="{C8B31620-5CE9-8BC7-A133-769E066DDF8C}"/>
                  </a:ext>
                </a:extLst>
              </p:cNvPr>
              <p:cNvGrpSpPr/>
              <p:nvPr/>
            </p:nvGrpSpPr>
            <p:grpSpPr>
              <a:xfrm>
                <a:off x="574404" y="2920860"/>
                <a:ext cx="2232824" cy="156803"/>
                <a:chOff x="574404" y="2081190"/>
                <a:chExt cx="2232824" cy="156803"/>
              </a:xfrm>
            </p:grpSpPr>
            <p:grpSp>
              <p:nvGrpSpPr>
                <p:cNvPr id="58" name="그룹 57">
                  <a:extLst>
                    <a:ext uri="{FF2B5EF4-FFF2-40B4-BE49-F238E27FC236}">
                      <a16:creationId xmlns:a16="http://schemas.microsoft.com/office/drawing/2014/main" id="{097F7CE0-6EAD-EB96-34D6-3568D3DF9ADA}"/>
                    </a:ext>
                  </a:extLst>
                </p:cNvPr>
                <p:cNvGrpSpPr/>
                <p:nvPr/>
              </p:nvGrpSpPr>
              <p:grpSpPr>
                <a:xfrm>
                  <a:off x="574404" y="2081190"/>
                  <a:ext cx="156803" cy="156803"/>
                  <a:chOff x="574404" y="2081190"/>
                  <a:chExt cx="156803" cy="156803"/>
                </a:xfrm>
              </p:grpSpPr>
              <p:sp>
                <p:nvSpPr>
                  <p:cNvPr id="60" name="타원 59">
                    <a:extLst>
                      <a:ext uri="{FF2B5EF4-FFF2-40B4-BE49-F238E27FC236}">
                        <a16:creationId xmlns:a16="http://schemas.microsoft.com/office/drawing/2014/main" id="{091682B1-FD9B-9EC4-29A3-220F84A799E6}"/>
                      </a:ext>
                    </a:extLst>
                  </p:cNvPr>
                  <p:cNvSpPr/>
                  <p:nvPr/>
                </p:nvSpPr>
                <p:spPr>
                  <a:xfrm>
                    <a:off x="574404" y="2081190"/>
                    <a:ext cx="156803" cy="156803"/>
                  </a:xfrm>
                  <a:prstGeom prst="ellipse">
                    <a:avLst/>
                  </a:prstGeom>
                  <a:solidFill>
                    <a:srgbClr val="0F958E"/>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61" name="TextBox 60">
                    <a:extLst>
                      <a:ext uri="{FF2B5EF4-FFF2-40B4-BE49-F238E27FC236}">
                        <a16:creationId xmlns:a16="http://schemas.microsoft.com/office/drawing/2014/main" id="{24AF8364-7EB7-E891-B7B5-1C66D8D2DC03}"/>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59" name="TextBox 58">
                  <a:extLst>
                    <a:ext uri="{FF2B5EF4-FFF2-40B4-BE49-F238E27FC236}">
                      <a16:creationId xmlns:a16="http://schemas.microsoft.com/office/drawing/2014/main" id="{F7527E59-1140-6033-17FB-BE28F500F9D8}"/>
                    </a:ext>
                  </a:extLst>
                </p:cNvPr>
                <p:cNvSpPr txBox="1"/>
                <p:nvPr/>
              </p:nvSpPr>
              <p:spPr>
                <a:xfrm>
                  <a:off x="774620" y="2082722"/>
                  <a:ext cx="2032608" cy="153888"/>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평가의 주체를 고려하여 평가 내용 선정</a:t>
                  </a:r>
                </a:p>
              </p:txBody>
            </p:sp>
          </p:grpSp>
        </p:grpSp>
        <p:grpSp>
          <p:nvGrpSpPr>
            <p:cNvPr id="2" name="그룹 1">
              <a:extLst>
                <a:ext uri="{FF2B5EF4-FFF2-40B4-BE49-F238E27FC236}">
                  <a16:creationId xmlns:a16="http://schemas.microsoft.com/office/drawing/2014/main" id="{583AA442-1665-B3CD-2781-60A042141F55}"/>
                </a:ext>
              </a:extLst>
            </p:cNvPr>
            <p:cNvGrpSpPr/>
            <p:nvPr/>
          </p:nvGrpSpPr>
          <p:grpSpPr>
            <a:xfrm>
              <a:off x="4618014" y="2013929"/>
              <a:ext cx="4057965" cy="1755001"/>
              <a:chOff x="4618014" y="2013929"/>
              <a:chExt cx="4057965" cy="1755001"/>
            </a:xfrm>
          </p:grpSpPr>
          <p:grpSp>
            <p:nvGrpSpPr>
              <p:cNvPr id="43" name="그룹 42">
                <a:extLst>
                  <a:ext uri="{FF2B5EF4-FFF2-40B4-BE49-F238E27FC236}">
                    <a16:creationId xmlns:a16="http://schemas.microsoft.com/office/drawing/2014/main" id="{9E46EE4A-4342-115F-9215-120845B0C8B8}"/>
                  </a:ext>
                </a:extLst>
              </p:cNvPr>
              <p:cNvGrpSpPr/>
              <p:nvPr/>
            </p:nvGrpSpPr>
            <p:grpSpPr>
              <a:xfrm flipH="1">
                <a:off x="4618014" y="2013929"/>
                <a:ext cx="4057965" cy="1755001"/>
                <a:chOff x="468315" y="1616364"/>
                <a:chExt cx="4057965" cy="1755001"/>
              </a:xfrm>
            </p:grpSpPr>
            <p:sp>
              <p:nvSpPr>
                <p:cNvPr id="44" name="사각형: 둥근 모서리 43">
                  <a:extLst>
                    <a:ext uri="{FF2B5EF4-FFF2-40B4-BE49-F238E27FC236}">
                      <a16:creationId xmlns:a16="http://schemas.microsoft.com/office/drawing/2014/main" id="{B0897DE9-44E0-CC3D-8BB5-079EEB61BEB6}"/>
                    </a:ext>
                  </a:extLst>
                </p:cNvPr>
                <p:cNvSpPr/>
                <p:nvPr/>
              </p:nvSpPr>
              <p:spPr>
                <a:xfrm>
                  <a:off x="468315" y="1616364"/>
                  <a:ext cx="3978397" cy="1532835"/>
                </a:xfrm>
                <a:prstGeom prst="roundRect">
                  <a:avLst>
                    <a:gd name="adj" fmla="val 8390"/>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45" name="자유형: 도형 44">
                  <a:extLst>
                    <a:ext uri="{FF2B5EF4-FFF2-40B4-BE49-F238E27FC236}">
                      <a16:creationId xmlns:a16="http://schemas.microsoft.com/office/drawing/2014/main" id="{44CC5AF9-3913-E5D9-2B13-825FFA2884C8}"/>
                    </a:ext>
                  </a:extLst>
                </p:cNvPr>
                <p:cNvSpPr/>
                <p:nvPr/>
              </p:nvSpPr>
              <p:spPr>
                <a:xfrm>
                  <a:off x="2992196" y="1837281"/>
                  <a:ext cx="1534084" cy="1534084"/>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grpSp>
            <p:nvGrpSpPr>
              <p:cNvPr id="126" name="그룹 125">
                <a:extLst>
                  <a:ext uri="{FF2B5EF4-FFF2-40B4-BE49-F238E27FC236}">
                    <a16:creationId xmlns:a16="http://schemas.microsoft.com/office/drawing/2014/main" id="{0F924ADE-93CD-3035-AFB6-B786B5FA47AB}"/>
                  </a:ext>
                </a:extLst>
              </p:cNvPr>
              <p:cNvGrpSpPr/>
              <p:nvPr/>
            </p:nvGrpSpPr>
            <p:grpSpPr>
              <a:xfrm>
                <a:off x="4695971" y="2362799"/>
                <a:ext cx="1339136" cy="1339136"/>
                <a:chOff x="4695971" y="2085307"/>
                <a:chExt cx="1339136" cy="1339136"/>
              </a:xfrm>
            </p:grpSpPr>
            <p:sp>
              <p:nvSpPr>
                <p:cNvPr id="17" name="자유형: 도형 16">
                  <a:extLst>
                    <a:ext uri="{FF2B5EF4-FFF2-40B4-BE49-F238E27FC236}">
                      <a16:creationId xmlns:a16="http://schemas.microsoft.com/office/drawing/2014/main" id="{4F5034BD-6B5C-2ADD-CF48-31C0D7434940}"/>
                    </a:ext>
                  </a:extLst>
                </p:cNvPr>
                <p:cNvSpPr/>
                <p:nvPr/>
              </p:nvSpPr>
              <p:spPr>
                <a:xfrm>
                  <a:off x="4695971" y="2085307"/>
                  <a:ext cx="1339136" cy="1339136"/>
                </a:xfrm>
                <a:custGeom>
                  <a:avLst/>
                  <a:gdLst>
                    <a:gd name="connsiteX0" fmla="*/ 3005023 w 3136449"/>
                    <a:gd name="connsiteY0" fmla="*/ 3136449 h 3136448"/>
                    <a:gd name="connsiteX1" fmla="*/ 800450 w 3136449"/>
                    <a:gd name="connsiteY1" fmla="*/ 3136449 h 3136448"/>
                    <a:gd name="connsiteX2" fmla="*/ 678115 w 3136449"/>
                    <a:gd name="connsiteY2" fmla="*/ 3052810 h 3136448"/>
                    <a:gd name="connsiteX3" fmla="*/ 83639 w 3136449"/>
                    <a:gd name="connsiteY3" fmla="*/ 2458334 h 3136448"/>
                    <a:gd name="connsiteX4" fmla="*/ 0 w 3136449"/>
                    <a:gd name="connsiteY4" fmla="*/ 2335999 h 3136448"/>
                    <a:gd name="connsiteX5" fmla="*/ 0 w 3136449"/>
                    <a:gd name="connsiteY5" fmla="*/ 131426 h 3136448"/>
                    <a:gd name="connsiteX6" fmla="*/ 147639 w 3136449"/>
                    <a:gd name="connsiteY6" fmla="*/ 1058 h 3136448"/>
                    <a:gd name="connsiteX7" fmla="*/ 3135391 w 3136449"/>
                    <a:gd name="connsiteY7" fmla="*/ 2988810 h 3136448"/>
                    <a:gd name="connsiteX8" fmla="*/ 3005023 w 3136449"/>
                    <a:gd name="connsiteY8" fmla="*/ 3136449 h 313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9" h="3136448">
                      <a:moveTo>
                        <a:pt x="3005023" y="3136449"/>
                      </a:moveTo>
                      <a:lnTo>
                        <a:pt x="800450" y="3136449"/>
                      </a:lnTo>
                      <a:cubicBezTo>
                        <a:pt x="746307" y="3136449"/>
                        <a:pt x="697638" y="3103265"/>
                        <a:pt x="678115" y="3052810"/>
                      </a:cubicBezTo>
                      <a:cubicBezTo>
                        <a:pt x="572664" y="2780547"/>
                        <a:pt x="355902" y="2563784"/>
                        <a:pt x="83639" y="2458334"/>
                      </a:cubicBezTo>
                      <a:cubicBezTo>
                        <a:pt x="33184" y="2438772"/>
                        <a:pt x="0" y="2390103"/>
                        <a:pt x="0" y="2335999"/>
                      </a:cubicBezTo>
                      <a:lnTo>
                        <a:pt x="0" y="131426"/>
                      </a:lnTo>
                      <a:cubicBezTo>
                        <a:pt x="0" y="52444"/>
                        <a:pt x="69279" y="-8878"/>
                        <a:pt x="147639" y="1058"/>
                      </a:cubicBezTo>
                      <a:cubicBezTo>
                        <a:pt x="1704293" y="198686"/>
                        <a:pt x="2937762" y="1432156"/>
                        <a:pt x="3135391" y="2988810"/>
                      </a:cubicBezTo>
                      <a:cubicBezTo>
                        <a:pt x="3145326" y="3067170"/>
                        <a:pt x="3084043" y="3136449"/>
                        <a:pt x="3005023" y="3136449"/>
                      </a:cubicBezTo>
                      <a:close/>
                    </a:path>
                  </a:pathLst>
                </a:custGeom>
                <a:solidFill>
                  <a:srgbClr val="276FB5"/>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3" name="자유형: 도형 22">
                  <a:extLst>
                    <a:ext uri="{FF2B5EF4-FFF2-40B4-BE49-F238E27FC236}">
                      <a16:creationId xmlns:a16="http://schemas.microsoft.com/office/drawing/2014/main" id="{04074B51-19EF-23E8-DB76-721336A275F2}"/>
                    </a:ext>
                  </a:extLst>
                </p:cNvPr>
                <p:cNvSpPr/>
                <p:nvPr/>
              </p:nvSpPr>
              <p:spPr>
                <a:xfrm>
                  <a:off x="4695971" y="2851999"/>
                  <a:ext cx="572443" cy="572443"/>
                </a:xfrm>
                <a:custGeom>
                  <a:avLst/>
                  <a:gdLst>
                    <a:gd name="connsiteX0" fmla="*/ 0 w 1340744"/>
                    <a:gd name="connsiteY0" fmla="*/ 540296 h 1340744"/>
                    <a:gd name="connsiteX1" fmla="*/ 0 w 1340744"/>
                    <a:gd name="connsiteY1" fmla="*/ 0 h 1340744"/>
                    <a:gd name="connsiteX2" fmla="*/ 1340745 w 1340744"/>
                    <a:gd name="connsiteY2" fmla="*/ 1340745 h 1340744"/>
                    <a:gd name="connsiteX3" fmla="*/ 800450 w 1340744"/>
                    <a:gd name="connsiteY3" fmla="*/ 1340745 h 1340744"/>
                    <a:gd name="connsiteX4" fmla="*/ 678115 w 1340744"/>
                    <a:gd name="connsiteY4" fmla="*/ 1257106 h 1340744"/>
                    <a:gd name="connsiteX5" fmla="*/ 83639 w 1340744"/>
                    <a:gd name="connsiteY5" fmla="*/ 662630 h 1340744"/>
                    <a:gd name="connsiteX6" fmla="*/ 0 w 1340744"/>
                    <a:gd name="connsiteY6" fmla="*/ 540296 h 134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744" h="1340744">
                      <a:moveTo>
                        <a:pt x="0" y="540296"/>
                      </a:moveTo>
                      <a:lnTo>
                        <a:pt x="0" y="0"/>
                      </a:lnTo>
                      <a:cubicBezTo>
                        <a:pt x="681880" y="121092"/>
                        <a:pt x="1219653" y="658865"/>
                        <a:pt x="1340745" y="1340745"/>
                      </a:cubicBezTo>
                      <a:lnTo>
                        <a:pt x="800450" y="1340745"/>
                      </a:lnTo>
                      <a:cubicBezTo>
                        <a:pt x="746307" y="1340745"/>
                        <a:pt x="697638" y="1307561"/>
                        <a:pt x="678115" y="1257106"/>
                      </a:cubicBezTo>
                      <a:cubicBezTo>
                        <a:pt x="572664" y="984843"/>
                        <a:pt x="355902" y="768080"/>
                        <a:pt x="83639" y="662630"/>
                      </a:cubicBezTo>
                      <a:cubicBezTo>
                        <a:pt x="33184" y="643068"/>
                        <a:pt x="0" y="594399"/>
                        <a:pt x="0" y="540296"/>
                      </a:cubicBezTo>
                      <a:close/>
                    </a:path>
                  </a:pathLst>
                </a:custGeom>
                <a:solidFill>
                  <a:srgbClr val="000000">
                    <a:alpha val="2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0" name="TextBox 29">
                  <a:extLst>
                    <a:ext uri="{FF2B5EF4-FFF2-40B4-BE49-F238E27FC236}">
                      <a16:creationId xmlns:a16="http://schemas.microsoft.com/office/drawing/2014/main" id="{D27831CE-2FAE-8E44-3842-7A843D9BFA02}"/>
                    </a:ext>
                  </a:extLst>
                </p:cNvPr>
                <p:cNvSpPr txBox="1"/>
                <p:nvPr/>
              </p:nvSpPr>
              <p:spPr>
                <a:xfrm>
                  <a:off x="4899134" y="3007381"/>
                  <a:ext cx="147476"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나</a:t>
                  </a:r>
                </a:p>
              </p:txBody>
            </p:sp>
            <p:sp>
              <p:nvSpPr>
                <p:cNvPr id="33" name="TextBox 32">
                  <a:extLst>
                    <a:ext uri="{FF2B5EF4-FFF2-40B4-BE49-F238E27FC236}">
                      <a16:creationId xmlns:a16="http://schemas.microsoft.com/office/drawing/2014/main" id="{01A50733-1CF8-CA6E-8FB1-CC9B8FAB96C8}"/>
                    </a:ext>
                  </a:extLst>
                </p:cNvPr>
                <p:cNvSpPr txBox="1"/>
                <p:nvPr/>
              </p:nvSpPr>
              <p:spPr>
                <a:xfrm>
                  <a:off x="4967892" y="2510170"/>
                  <a:ext cx="719749"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및 성취수준</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선정</a:t>
                  </a:r>
                </a:p>
              </p:txBody>
            </p:sp>
          </p:grpSp>
          <p:grpSp>
            <p:nvGrpSpPr>
              <p:cNvPr id="62" name="그룹 61">
                <a:extLst>
                  <a:ext uri="{FF2B5EF4-FFF2-40B4-BE49-F238E27FC236}">
                    <a16:creationId xmlns:a16="http://schemas.microsoft.com/office/drawing/2014/main" id="{2E36CE25-130B-CE0C-FAF6-10A9A49886F3}"/>
                  </a:ext>
                </a:extLst>
              </p:cNvPr>
              <p:cNvGrpSpPr/>
              <p:nvPr/>
            </p:nvGrpSpPr>
            <p:grpSpPr>
              <a:xfrm>
                <a:off x="5383664" y="2120846"/>
                <a:ext cx="3090431" cy="309309"/>
                <a:chOff x="574404" y="2081190"/>
                <a:chExt cx="3090431" cy="309309"/>
              </a:xfrm>
            </p:grpSpPr>
            <p:grpSp>
              <p:nvGrpSpPr>
                <p:cNvPr id="63" name="그룹 62">
                  <a:extLst>
                    <a:ext uri="{FF2B5EF4-FFF2-40B4-BE49-F238E27FC236}">
                      <a16:creationId xmlns:a16="http://schemas.microsoft.com/office/drawing/2014/main" id="{F5B95807-63F7-6B87-B99B-B4BDA37C494F}"/>
                    </a:ext>
                  </a:extLst>
                </p:cNvPr>
                <p:cNvGrpSpPr/>
                <p:nvPr/>
              </p:nvGrpSpPr>
              <p:grpSpPr>
                <a:xfrm>
                  <a:off x="574404" y="2081190"/>
                  <a:ext cx="156803" cy="156803"/>
                  <a:chOff x="574404" y="2081190"/>
                  <a:chExt cx="156803" cy="156803"/>
                </a:xfrm>
              </p:grpSpPr>
              <p:sp>
                <p:nvSpPr>
                  <p:cNvPr id="65" name="타원 64">
                    <a:extLst>
                      <a:ext uri="{FF2B5EF4-FFF2-40B4-BE49-F238E27FC236}">
                        <a16:creationId xmlns:a16="http://schemas.microsoft.com/office/drawing/2014/main" id="{58F364C5-D62B-A13F-84F1-44438231A30B}"/>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66" name="TextBox 65">
                    <a:extLst>
                      <a:ext uri="{FF2B5EF4-FFF2-40B4-BE49-F238E27FC236}">
                        <a16:creationId xmlns:a16="http://schemas.microsoft.com/office/drawing/2014/main" id="{3EE58732-3626-2B15-6F2A-7E26D74606E4}"/>
                      </a:ext>
                    </a:extLst>
                  </p:cNvPr>
                  <p:cNvSpPr txBox="1"/>
                  <p:nvPr/>
                </p:nvSpPr>
                <p:spPr>
                  <a:xfrm>
                    <a:off x="626530" y="2088246"/>
                    <a:ext cx="48090"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4" name="TextBox 63">
                  <a:extLst>
                    <a:ext uri="{FF2B5EF4-FFF2-40B4-BE49-F238E27FC236}">
                      <a16:creationId xmlns:a16="http://schemas.microsoft.com/office/drawing/2014/main" id="{33DE627A-9474-528B-564C-5EFD77E58070}"/>
                    </a:ext>
                  </a:extLst>
                </p:cNvPr>
                <p:cNvSpPr txBox="1"/>
                <p:nvPr/>
              </p:nvSpPr>
              <p:spPr>
                <a:xfrm>
                  <a:off x="774620" y="2082722"/>
                  <a:ext cx="2890215"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평가를 위한 성취기준과 성취수준은 교육과정 성취기준</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단위 학교 수업 내용 등을 고려하여 선정</a:t>
                  </a:r>
                </a:p>
              </p:txBody>
            </p:sp>
          </p:grpSp>
          <p:grpSp>
            <p:nvGrpSpPr>
              <p:cNvPr id="67" name="그룹 66">
                <a:extLst>
                  <a:ext uri="{FF2B5EF4-FFF2-40B4-BE49-F238E27FC236}">
                    <a16:creationId xmlns:a16="http://schemas.microsoft.com/office/drawing/2014/main" id="{3F307D4E-4090-200D-4B96-50C9CB61052E}"/>
                  </a:ext>
                </a:extLst>
              </p:cNvPr>
              <p:cNvGrpSpPr/>
              <p:nvPr/>
            </p:nvGrpSpPr>
            <p:grpSpPr>
              <a:xfrm>
                <a:off x="5773334" y="2519887"/>
                <a:ext cx="2200764" cy="156803"/>
                <a:chOff x="574404" y="2081190"/>
                <a:chExt cx="2200764" cy="156803"/>
              </a:xfrm>
            </p:grpSpPr>
            <p:grpSp>
              <p:nvGrpSpPr>
                <p:cNvPr id="68" name="그룹 67">
                  <a:extLst>
                    <a:ext uri="{FF2B5EF4-FFF2-40B4-BE49-F238E27FC236}">
                      <a16:creationId xmlns:a16="http://schemas.microsoft.com/office/drawing/2014/main" id="{C166AFD7-EF2F-07A9-7CF3-F170F99F0338}"/>
                    </a:ext>
                  </a:extLst>
                </p:cNvPr>
                <p:cNvGrpSpPr/>
                <p:nvPr/>
              </p:nvGrpSpPr>
              <p:grpSpPr>
                <a:xfrm>
                  <a:off x="574404" y="2081190"/>
                  <a:ext cx="156803" cy="156803"/>
                  <a:chOff x="574404" y="2081190"/>
                  <a:chExt cx="156803" cy="156803"/>
                </a:xfrm>
              </p:grpSpPr>
              <p:sp>
                <p:nvSpPr>
                  <p:cNvPr id="70" name="타원 69">
                    <a:extLst>
                      <a:ext uri="{FF2B5EF4-FFF2-40B4-BE49-F238E27FC236}">
                        <a16:creationId xmlns:a16="http://schemas.microsoft.com/office/drawing/2014/main" id="{F706931D-232B-DB30-D153-65E4DBDD9EE6}"/>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E8DAF17A-E1F7-EB27-3ED2-CE581A5FDE4F}"/>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69" name="TextBox 68">
                  <a:extLst>
                    <a:ext uri="{FF2B5EF4-FFF2-40B4-BE49-F238E27FC236}">
                      <a16:creationId xmlns:a16="http://schemas.microsoft.com/office/drawing/2014/main" id="{C780D791-B63F-29B4-7011-1912E467FF76}"/>
                    </a:ext>
                  </a:extLst>
                </p:cNvPr>
                <p:cNvSpPr txBox="1"/>
                <p:nvPr/>
              </p:nvSpPr>
              <p:spPr>
                <a:xfrm>
                  <a:off x="774620" y="2082722"/>
                  <a:ext cx="2000548" cy="153888"/>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영역별 성취기준을 나누거나 통합 가능</a:t>
                  </a:r>
                </a:p>
              </p:txBody>
            </p:sp>
          </p:grpSp>
          <p:grpSp>
            <p:nvGrpSpPr>
              <p:cNvPr id="72" name="그룹 71">
                <a:extLst>
                  <a:ext uri="{FF2B5EF4-FFF2-40B4-BE49-F238E27FC236}">
                    <a16:creationId xmlns:a16="http://schemas.microsoft.com/office/drawing/2014/main" id="{CD9E6581-875A-31EC-9611-EFF804D559FC}"/>
                  </a:ext>
                </a:extLst>
              </p:cNvPr>
              <p:cNvGrpSpPr/>
              <p:nvPr/>
            </p:nvGrpSpPr>
            <p:grpSpPr>
              <a:xfrm>
                <a:off x="5931876" y="2767662"/>
                <a:ext cx="2661146" cy="309309"/>
                <a:chOff x="574404" y="2081190"/>
                <a:chExt cx="2661146" cy="309309"/>
              </a:xfrm>
            </p:grpSpPr>
            <p:grpSp>
              <p:nvGrpSpPr>
                <p:cNvPr id="73" name="그룹 72">
                  <a:extLst>
                    <a:ext uri="{FF2B5EF4-FFF2-40B4-BE49-F238E27FC236}">
                      <a16:creationId xmlns:a16="http://schemas.microsoft.com/office/drawing/2014/main" id="{23F46A5A-0D04-D31E-47C7-FF25EE8C0504}"/>
                    </a:ext>
                  </a:extLst>
                </p:cNvPr>
                <p:cNvGrpSpPr/>
                <p:nvPr/>
              </p:nvGrpSpPr>
              <p:grpSpPr>
                <a:xfrm>
                  <a:off x="574404" y="2081190"/>
                  <a:ext cx="156803" cy="156803"/>
                  <a:chOff x="574404" y="2081190"/>
                  <a:chExt cx="156803" cy="156803"/>
                </a:xfrm>
              </p:grpSpPr>
              <p:sp>
                <p:nvSpPr>
                  <p:cNvPr id="75" name="타원 74">
                    <a:extLst>
                      <a:ext uri="{FF2B5EF4-FFF2-40B4-BE49-F238E27FC236}">
                        <a16:creationId xmlns:a16="http://schemas.microsoft.com/office/drawing/2014/main" id="{EE41402F-B140-8979-BCAB-1D5ECD06895A}"/>
                      </a:ext>
                    </a:extLst>
                  </p:cNvPr>
                  <p:cNvSpPr/>
                  <p:nvPr/>
                </p:nvSpPr>
                <p:spPr>
                  <a:xfrm>
                    <a:off x="574404" y="2081190"/>
                    <a:ext cx="156803" cy="156803"/>
                  </a:xfrm>
                  <a:prstGeom prst="ellipse">
                    <a:avLst/>
                  </a:prstGeom>
                  <a:solidFill>
                    <a:srgbClr val="276FB5"/>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76" name="TextBox 75">
                    <a:extLst>
                      <a:ext uri="{FF2B5EF4-FFF2-40B4-BE49-F238E27FC236}">
                        <a16:creationId xmlns:a16="http://schemas.microsoft.com/office/drawing/2014/main" id="{C7A7BF47-1B1B-D231-4C14-CC00FB7B6494}"/>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74" name="TextBox 73">
                  <a:extLst>
                    <a:ext uri="{FF2B5EF4-FFF2-40B4-BE49-F238E27FC236}">
                      <a16:creationId xmlns:a16="http://schemas.microsoft.com/office/drawing/2014/main" id="{B247CCB8-392D-0266-6A7B-41B81B2FCA9F}"/>
                    </a:ext>
                  </a:extLst>
                </p:cNvPr>
                <p:cNvSpPr txBox="1"/>
                <p:nvPr/>
              </p:nvSpPr>
              <p:spPr>
                <a:xfrm>
                  <a:off x="774620" y="2082722"/>
                  <a:ext cx="2460930" cy="307777"/>
                </a:xfrm>
                <a:prstGeom prst="rect">
                  <a:avLst/>
                </a:prstGeom>
                <a:noFill/>
              </p:spPr>
              <p:txBody>
                <a:bodyPr wrap="none" lIns="0" tIns="0" rIns="0" bIns="0" rtlCol="0" anchor="t">
                  <a:spAutoFit/>
                </a:bodyPr>
                <a:lstStyle/>
                <a:p>
                  <a:r>
                    <a:rPr lang="ko-KR" altLang="en-US" sz="1000" spc="-3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성취수준 진술 시 영역별 내용 요소에 따른 기능의</a:t>
                  </a:r>
                  <a:endParaRPr lang="en-US" altLang="ko-KR" sz="1000" spc="-3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도달 정도를 구체적인 행동 수준으로 진술</a:t>
                  </a:r>
                </a:p>
              </p:txBody>
            </p:sp>
          </p:grpSp>
        </p:grpSp>
        <p:grpSp>
          <p:nvGrpSpPr>
            <p:cNvPr id="27" name="그룹 26">
              <a:extLst>
                <a:ext uri="{FF2B5EF4-FFF2-40B4-BE49-F238E27FC236}">
                  <a16:creationId xmlns:a16="http://schemas.microsoft.com/office/drawing/2014/main" id="{DF1895E7-8DB7-AA55-FD7A-94D02444E4F2}"/>
                </a:ext>
              </a:extLst>
            </p:cNvPr>
            <p:cNvGrpSpPr/>
            <p:nvPr/>
          </p:nvGrpSpPr>
          <p:grpSpPr>
            <a:xfrm>
              <a:off x="468313" y="3903626"/>
              <a:ext cx="4057967" cy="1757622"/>
              <a:chOff x="468313" y="3903626"/>
              <a:chExt cx="4057967" cy="1757622"/>
            </a:xfrm>
          </p:grpSpPr>
          <p:grpSp>
            <p:nvGrpSpPr>
              <p:cNvPr id="37" name="그룹 36">
                <a:extLst>
                  <a:ext uri="{FF2B5EF4-FFF2-40B4-BE49-F238E27FC236}">
                    <a16:creationId xmlns:a16="http://schemas.microsoft.com/office/drawing/2014/main" id="{70EA191E-F3D4-8C7F-D900-0A1DF93487DE}"/>
                  </a:ext>
                </a:extLst>
              </p:cNvPr>
              <p:cNvGrpSpPr/>
              <p:nvPr/>
            </p:nvGrpSpPr>
            <p:grpSpPr>
              <a:xfrm>
                <a:off x="468313" y="3903626"/>
                <a:ext cx="4057967" cy="1757622"/>
                <a:chOff x="468313" y="1837281"/>
                <a:chExt cx="4057967" cy="1757622"/>
              </a:xfrm>
            </p:grpSpPr>
            <p:sp>
              <p:nvSpPr>
                <p:cNvPr id="38" name="사각형: 둥근 모서리 37">
                  <a:extLst>
                    <a:ext uri="{FF2B5EF4-FFF2-40B4-BE49-F238E27FC236}">
                      <a16:creationId xmlns:a16="http://schemas.microsoft.com/office/drawing/2014/main" id="{F0EB0E61-E7DC-1E14-EEA4-CB27CB346DF5}"/>
                    </a:ext>
                  </a:extLst>
                </p:cNvPr>
                <p:cNvSpPr/>
                <p:nvPr/>
              </p:nvSpPr>
              <p:spPr>
                <a:xfrm>
                  <a:off x="468313" y="2060453"/>
                  <a:ext cx="3978397" cy="1534450"/>
                </a:xfrm>
                <a:prstGeom prst="roundRect">
                  <a:avLst>
                    <a:gd name="adj" fmla="val 8390"/>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9" name="자유형: 도형 38">
                  <a:extLst>
                    <a:ext uri="{FF2B5EF4-FFF2-40B4-BE49-F238E27FC236}">
                      <a16:creationId xmlns:a16="http://schemas.microsoft.com/office/drawing/2014/main" id="{EDC94D2E-9524-D5B7-8F36-ED9F6B7C0B13}"/>
                    </a:ext>
                  </a:extLst>
                </p:cNvPr>
                <p:cNvSpPr/>
                <p:nvPr/>
              </p:nvSpPr>
              <p:spPr>
                <a:xfrm flipV="1">
                  <a:off x="2992196" y="1837281"/>
                  <a:ext cx="1534084" cy="1534084"/>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grpSp>
            <p:nvGrpSpPr>
              <p:cNvPr id="128" name="그룹 127">
                <a:extLst>
                  <a:ext uri="{FF2B5EF4-FFF2-40B4-BE49-F238E27FC236}">
                    <a16:creationId xmlns:a16="http://schemas.microsoft.com/office/drawing/2014/main" id="{0BCD4284-E1EE-E476-744D-B37F60DAD77F}"/>
                  </a:ext>
                </a:extLst>
              </p:cNvPr>
              <p:cNvGrpSpPr/>
              <p:nvPr/>
            </p:nvGrpSpPr>
            <p:grpSpPr>
              <a:xfrm>
                <a:off x="3107574" y="3951195"/>
                <a:ext cx="1339136" cy="1339136"/>
                <a:chOff x="3107574" y="3673703"/>
                <a:chExt cx="1339136" cy="1339136"/>
              </a:xfrm>
            </p:grpSpPr>
            <p:sp>
              <p:nvSpPr>
                <p:cNvPr id="18" name="자유형: 도형 17">
                  <a:extLst>
                    <a:ext uri="{FF2B5EF4-FFF2-40B4-BE49-F238E27FC236}">
                      <a16:creationId xmlns:a16="http://schemas.microsoft.com/office/drawing/2014/main" id="{5EB06D56-40A5-9A25-4849-9C6B081D1313}"/>
                    </a:ext>
                  </a:extLst>
                </p:cNvPr>
                <p:cNvSpPr/>
                <p:nvPr/>
              </p:nvSpPr>
              <p:spPr>
                <a:xfrm>
                  <a:off x="3107574" y="3673703"/>
                  <a:ext cx="1339136" cy="1339136"/>
                </a:xfrm>
                <a:custGeom>
                  <a:avLst/>
                  <a:gdLst>
                    <a:gd name="connsiteX0" fmla="*/ 3136449 w 3136449"/>
                    <a:gd name="connsiteY0" fmla="*/ 800450 h 3136448"/>
                    <a:gd name="connsiteX1" fmla="*/ 3136449 w 3136449"/>
                    <a:gd name="connsiteY1" fmla="*/ 3005023 h 3136448"/>
                    <a:gd name="connsiteX2" fmla="*/ 2988810 w 3136449"/>
                    <a:gd name="connsiteY2" fmla="*/ 3135391 h 3136448"/>
                    <a:gd name="connsiteX3" fmla="*/ 1059 w 3136449"/>
                    <a:gd name="connsiteY3" fmla="*/ 147639 h 3136448"/>
                    <a:gd name="connsiteX4" fmla="*/ 131426 w 3136449"/>
                    <a:gd name="connsiteY4" fmla="*/ 0 h 3136448"/>
                    <a:gd name="connsiteX5" fmla="*/ 2336000 w 3136449"/>
                    <a:gd name="connsiteY5" fmla="*/ 0 h 3136448"/>
                    <a:gd name="connsiteX6" fmla="*/ 2458334 w 3136449"/>
                    <a:gd name="connsiteY6" fmla="*/ 83639 h 3136448"/>
                    <a:gd name="connsiteX7" fmla="*/ 3052810 w 3136449"/>
                    <a:gd name="connsiteY7" fmla="*/ 678115 h 3136448"/>
                    <a:gd name="connsiteX8" fmla="*/ 3136449 w 3136449"/>
                    <a:gd name="connsiteY8" fmla="*/ 800450 h 313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9" h="3136448">
                      <a:moveTo>
                        <a:pt x="3136449" y="800450"/>
                      </a:moveTo>
                      <a:lnTo>
                        <a:pt x="3136449" y="3005023"/>
                      </a:lnTo>
                      <a:cubicBezTo>
                        <a:pt x="3136449" y="3084004"/>
                        <a:pt x="3067171" y="3145326"/>
                        <a:pt x="2988810" y="3135391"/>
                      </a:cubicBezTo>
                      <a:cubicBezTo>
                        <a:pt x="1432157" y="2937724"/>
                        <a:pt x="198726" y="1704293"/>
                        <a:pt x="1059" y="147639"/>
                      </a:cubicBezTo>
                      <a:cubicBezTo>
                        <a:pt x="-8877" y="69279"/>
                        <a:pt x="52406" y="0"/>
                        <a:pt x="131426" y="0"/>
                      </a:cubicBezTo>
                      <a:lnTo>
                        <a:pt x="2336000" y="0"/>
                      </a:lnTo>
                      <a:cubicBezTo>
                        <a:pt x="2390142" y="0"/>
                        <a:pt x="2438812" y="33184"/>
                        <a:pt x="2458334" y="83639"/>
                      </a:cubicBezTo>
                      <a:cubicBezTo>
                        <a:pt x="2563785" y="355902"/>
                        <a:pt x="2780547" y="572664"/>
                        <a:pt x="3052810" y="678115"/>
                      </a:cubicBezTo>
                      <a:cubicBezTo>
                        <a:pt x="3103265" y="697677"/>
                        <a:pt x="3136449" y="746346"/>
                        <a:pt x="3136449" y="800450"/>
                      </a:cubicBezTo>
                      <a:close/>
                    </a:path>
                  </a:pathLst>
                </a:custGeom>
                <a:solidFill>
                  <a:srgbClr val="2189AB"/>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1" name="자유형: 도형 20">
                  <a:extLst>
                    <a:ext uri="{FF2B5EF4-FFF2-40B4-BE49-F238E27FC236}">
                      <a16:creationId xmlns:a16="http://schemas.microsoft.com/office/drawing/2014/main" id="{D8946C8E-273D-A75B-D2C0-4EE8E18B3992}"/>
                    </a:ext>
                  </a:extLst>
                </p:cNvPr>
                <p:cNvSpPr/>
                <p:nvPr/>
              </p:nvSpPr>
              <p:spPr>
                <a:xfrm>
                  <a:off x="3874267" y="3673703"/>
                  <a:ext cx="572443" cy="572443"/>
                </a:xfrm>
                <a:custGeom>
                  <a:avLst/>
                  <a:gdLst>
                    <a:gd name="connsiteX0" fmla="*/ 1340745 w 1340744"/>
                    <a:gd name="connsiteY0" fmla="*/ 800450 h 1340744"/>
                    <a:gd name="connsiteX1" fmla="*/ 1340745 w 1340744"/>
                    <a:gd name="connsiteY1" fmla="*/ 1340745 h 1340744"/>
                    <a:gd name="connsiteX2" fmla="*/ 0 w 1340744"/>
                    <a:gd name="connsiteY2" fmla="*/ 0 h 1340744"/>
                    <a:gd name="connsiteX3" fmla="*/ 540296 w 1340744"/>
                    <a:gd name="connsiteY3" fmla="*/ 0 h 1340744"/>
                    <a:gd name="connsiteX4" fmla="*/ 662630 w 1340744"/>
                    <a:gd name="connsiteY4" fmla="*/ 83639 h 1340744"/>
                    <a:gd name="connsiteX5" fmla="*/ 1257106 w 1340744"/>
                    <a:gd name="connsiteY5" fmla="*/ 678115 h 1340744"/>
                    <a:gd name="connsiteX6" fmla="*/ 1340745 w 1340744"/>
                    <a:gd name="connsiteY6" fmla="*/ 800450 h 134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744" h="1340744">
                      <a:moveTo>
                        <a:pt x="1340745" y="800450"/>
                      </a:moveTo>
                      <a:lnTo>
                        <a:pt x="1340745" y="1340745"/>
                      </a:lnTo>
                      <a:cubicBezTo>
                        <a:pt x="658865" y="1219653"/>
                        <a:pt x="121092" y="681880"/>
                        <a:pt x="0" y="0"/>
                      </a:cubicBezTo>
                      <a:lnTo>
                        <a:pt x="540296" y="0"/>
                      </a:lnTo>
                      <a:cubicBezTo>
                        <a:pt x="594438" y="0"/>
                        <a:pt x="643107" y="33184"/>
                        <a:pt x="662630" y="83639"/>
                      </a:cubicBezTo>
                      <a:cubicBezTo>
                        <a:pt x="768080" y="355902"/>
                        <a:pt x="984843" y="572664"/>
                        <a:pt x="1257106" y="678115"/>
                      </a:cubicBezTo>
                      <a:cubicBezTo>
                        <a:pt x="1307561" y="697677"/>
                        <a:pt x="1340745" y="746346"/>
                        <a:pt x="1340745" y="800450"/>
                      </a:cubicBezTo>
                      <a:close/>
                    </a:path>
                  </a:pathLst>
                </a:custGeom>
                <a:solidFill>
                  <a:srgbClr val="000000">
                    <a:alpha val="2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1" name="TextBox 30">
                  <a:extLst>
                    <a:ext uri="{FF2B5EF4-FFF2-40B4-BE49-F238E27FC236}">
                      <a16:creationId xmlns:a16="http://schemas.microsoft.com/office/drawing/2014/main" id="{3D80CDE7-4DCC-A874-5F84-A58CFB3D2FFD}"/>
                    </a:ext>
                  </a:extLst>
                </p:cNvPr>
                <p:cNvSpPr txBox="1"/>
                <p:nvPr/>
              </p:nvSpPr>
              <p:spPr>
                <a:xfrm>
                  <a:off x="4091414" y="3842406"/>
                  <a:ext cx="147476"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다</a:t>
                  </a:r>
                </a:p>
              </p:txBody>
            </p:sp>
            <p:sp>
              <p:nvSpPr>
                <p:cNvPr id="34" name="TextBox 33">
                  <a:extLst>
                    <a:ext uri="{FF2B5EF4-FFF2-40B4-BE49-F238E27FC236}">
                      <a16:creationId xmlns:a16="http://schemas.microsoft.com/office/drawing/2014/main" id="{5AEF88C1-0D11-89DC-BE7B-CA1D68AD7F20}"/>
                    </a:ext>
                  </a:extLst>
                </p:cNvPr>
                <p:cNvSpPr txBox="1"/>
                <p:nvPr/>
              </p:nvSpPr>
              <p:spPr>
                <a:xfrm>
                  <a:off x="3461220" y="4019565"/>
                  <a:ext cx="583493"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방법</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및 도구의</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선정</a:t>
                  </a:r>
                </a:p>
              </p:txBody>
            </p:sp>
          </p:grpSp>
          <p:grpSp>
            <p:nvGrpSpPr>
              <p:cNvPr id="95" name="그룹 94">
                <a:extLst>
                  <a:ext uri="{FF2B5EF4-FFF2-40B4-BE49-F238E27FC236}">
                    <a16:creationId xmlns:a16="http://schemas.microsoft.com/office/drawing/2014/main" id="{F0195824-482D-1008-58DC-0DEB607E4035}"/>
                  </a:ext>
                </a:extLst>
              </p:cNvPr>
              <p:cNvGrpSpPr/>
              <p:nvPr/>
            </p:nvGrpSpPr>
            <p:grpSpPr>
              <a:xfrm>
                <a:off x="574404" y="4248211"/>
                <a:ext cx="2030845" cy="309309"/>
                <a:chOff x="574404" y="2081190"/>
                <a:chExt cx="2030845" cy="309309"/>
              </a:xfrm>
            </p:grpSpPr>
            <p:grpSp>
              <p:nvGrpSpPr>
                <p:cNvPr id="96" name="그룹 95">
                  <a:extLst>
                    <a:ext uri="{FF2B5EF4-FFF2-40B4-BE49-F238E27FC236}">
                      <a16:creationId xmlns:a16="http://schemas.microsoft.com/office/drawing/2014/main" id="{C8A990E3-B9BF-52EC-9241-34C45177455A}"/>
                    </a:ext>
                  </a:extLst>
                </p:cNvPr>
                <p:cNvGrpSpPr/>
                <p:nvPr/>
              </p:nvGrpSpPr>
              <p:grpSpPr>
                <a:xfrm>
                  <a:off x="574404" y="2081190"/>
                  <a:ext cx="156803" cy="156803"/>
                  <a:chOff x="574404" y="2081190"/>
                  <a:chExt cx="156803" cy="156803"/>
                </a:xfrm>
              </p:grpSpPr>
              <p:sp>
                <p:nvSpPr>
                  <p:cNvPr id="98" name="타원 97">
                    <a:extLst>
                      <a:ext uri="{FF2B5EF4-FFF2-40B4-BE49-F238E27FC236}">
                        <a16:creationId xmlns:a16="http://schemas.microsoft.com/office/drawing/2014/main" id="{8767DC8B-4AA4-6FE2-1196-DB92613DBB4C}"/>
                      </a:ext>
                    </a:extLst>
                  </p:cNvPr>
                  <p:cNvSpPr/>
                  <p:nvPr/>
                </p:nvSpPr>
                <p:spPr>
                  <a:xfrm>
                    <a:off x="574404" y="2081190"/>
                    <a:ext cx="156803" cy="156803"/>
                  </a:xfrm>
                  <a:prstGeom prst="ellipse">
                    <a:avLst/>
                  </a:pr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99" name="TextBox 98">
                    <a:extLst>
                      <a:ext uri="{FF2B5EF4-FFF2-40B4-BE49-F238E27FC236}">
                        <a16:creationId xmlns:a16="http://schemas.microsoft.com/office/drawing/2014/main" id="{1F785055-0834-C6FF-A66E-8253263D3F66}"/>
                      </a:ext>
                    </a:extLst>
                  </p:cNvPr>
                  <p:cNvSpPr txBox="1"/>
                  <p:nvPr/>
                </p:nvSpPr>
                <p:spPr>
                  <a:xfrm>
                    <a:off x="626530" y="2088246"/>
                    <a:ext cx="48090"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97" name="TextBox 96">
                  <a:extLst>
                    <a:ext uri="{FF2B5EF4-FFF2-40B4-BE49-F238E27FC236}">
                      <a16:creationId xmlns:a16="http://schemas.microsoft.com/office/drawing/2014/main" id="{13793109-013F-FC26-C629-FF35E7899F7D}"/>
                    </a:ext>
                  </a:extLst>
                </p:cNvPr>
                <p:cNvSpPr txBox="1"/>
                <p:nvPr/>
              </p:nvSpPr>
              <p:spPr>
                <a:xfrm>
                  <a:off x="774620" y="2082722"/>
                  <a:ext cx="1830629"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목표 및 평가 목적에 적합하게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방법 선정 </a:t>
                  </a:r>
                </a:p>
              </p:txBody>
            </p:sp>
          </p:grpSp>
          <p:grpSp>
            <p:nvGrpSpPr>
              <p:cNvPr id="100" name="그룹 99">
                <a:extLst>
                  <a:ext uri="{FF2B5EF4-FFF2-40B4-BE49-F238E27FC236}">
                    <a16:creationId xmlns:a16="http://schemas.microsoft.com/office/drawing/2014/main" id="{474215EB-4A09-CCBA-9FA5-4DF2A64689E1}"/>
                  </a:ext>
                </a:extLst>
              </p:cNvPr>
              <p:cNvGrpSpPr/>
              <p:nvPr/>
            </p:nvGrpSpPr>
            <p:grpSpPr>
              <a:xfrm>
                <a:off x="574404" y="4649185"/>
                <a:ext cx="2179925" cy="309309"/>
                <a:chOff x="574404" y="2081190"/>
                <a:chExt cx="2179925" cy="309309"/>
              </a:xfrm>
            </p:grpSpPr>
            <p:grpSp>
              <p:nvGrpSpPr>
                <p:cNvPr id="101" name="그룹 100">
                  <a:extLst>
                    <a:ext uri="{FF2B5EF4-FFF2-40B4-BE49-F238E27FC236}">
                      <a16:creationId xmlns:a16="http://schemas.microsoft.com/office/drawing/2014/main" id="{A7A00178-32FF-D6B9-4C30-FEDEE4C54F96}"/>
                    </a:ext>
                  </a:extLst>
                </p:cNvPr>
                <p:cNvGrpSpPr/>
                <p:nvPr/>
              </p:nvGrpSpPr>
              <p:grpSpPr>
                <a:xfrm>
                  <a:off x="574404" y="2081190"/>
                  <a:ext cx="156803" cy="156803"/>
                  <a:chOff x="574404" y="2081190"/>
                  <a:chExt cx="156803" cy="156803"/>
                </a:xfrm>
              </p:grpSpPr>
              <p:sp>
                <p:nvSpPr>
                  <p:cNvPr id="103" name="타원 102">
                    <a:extLst>
                      <a:ext uri="{FF2B5EF4-FFF2-40B4-BE49-F238E27FC236}">
                        <a16:creationId xmlns:a16="http://schemas.microsoft.com/office/drawing/2014/main" id="{01C2CD63-6980-D154-A461-2CB318627A28}"/>
                      </a:ext>
                    </a:extLst>
                  </p:cNvPr>
                  <p:cNvSpPr/>
                  <p:nvPr/>
                </p:nvSpPr>
                <p:spPr>
                  <a:xfrm>
                    <a:off x="574404" y="2081190"/>
                    <a:ext cx="156803" cy="156803"/>
                  </a:xfrm>
                  <a:prstGeom prst="ellipse">
                    <a:avLst/>
                  </a:pr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04" name="TextBox 103">
                    <a:extLst>
                      <a:ext uri="{FF2B5EF4-FFF2-40B4-BE49-F238E27FC236}">
                        <a16:creationId xmlns:a16="http://schemas.microsoft.com/office/drawing/2014/main" id="{47E925F8-D320-79D2-6858-C52CAF7523A8}"/>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02" name="TextBox 101">
                  <a:extLst>
                    <a:ext uri="{FF2B5EF4-FFF2-40B4-BE49-F238E27FC236}">
                      <a16:creationId xmlns:a16="http://schemas.microsoft.com/office/drawing/2014/main" id="{611513BE-B23E-F20E-191D-5DF0C0751721}"/>
                    </a:ext>
                  </a:extLst>
                </p:cNvPr>
                <p:cNvSpPr txBox="1"/>
                <p:nvPr/>
              </p:nvSpPr>
              <p:spPr>
                <a:xfrm>
                  <a:off x="774620" y="2082722"/>
                  <a:ext cx="1979709"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기존 평가 도구 활용 또는 직접 개발한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도구 사용</a:t>
                  </a:r>
                </a:p>
              </p:txBody>
            </p:sp>
          </p:grpSp>
          <p:grpSp>
            <p:nvGrpSpPr>
              <p:cNvPr id="105" name="그룹 104">
                <a:extLst>
                  <a:ext uri="{FF2B5EF4-FFF2-40B4-BE49-F238E27FC236}">
                    <a16:creationId xmlns:a16="http://schemas.microsoft.com/office/drawing/2014/main" id="{5BAB7580-07FF-7CA8-69D2-927E12D6637C}"/>
                  </a:ext>
                </a:extLst>
              </p:cNvPr>
              <p:cNvGrpSpPr/>
              <p:nvPr/>
            </p:nvGrpSpPr>
            <p:grpSpPr>
              <a:xfrm>
                <a:off x="574404" y="5065439"/>
                <a:ext cx="2388316" cy="307777"/>
                <a:chOff x="574404" y="2256491"/>
                <a:chExt cx="2388316" cy="307777"/>
              </a:xfrm>
            </p:grpSpPr>
            <p:grpSp>
              <p:nvGrpSpPr>
                <p:cNvPr id="106" name="그룹 105">
                  <a:extLst>
                    <a:ext uri="{FF2B5EF4-FFF2-40B4-BE49-F238E27FC236}">
                      <a16:creationId xmlns:a16="http://schemas.microsoft.com/office/drawing/2014/main" id="{0B662C2A-F328-4834-85DE-162F8D6D3D6C}"/>
                    </a:ext>
                  </a:extLst>
                </p:cNvPr>
                <p:cNvGrpSpPr/>
                <p:nvPr/>
              </p:nvGrpSpPr>
              <p:grpSpPr>
                <a:xfrm>
                  <a:off x="574404" y="2262015"/>
                  <a:ext cx="156803" cy="158237"/>
                  <a:chOff x="574404" y="2262015"/>
                  <a:chExt cx="156803" cy="158237"/>
                </a:xfrm>
              </p:grpSpPr>
              <p:sp>
                <p:nvSpPr>
                  <p:cNvPr id="108" name="타원 107">
                    <a:extLst>
                      <a:ext uri="{FF2B5EF4-FFF2-40B4-BE49-F238E27FC236}">
                        <a16:creationId xmlns:a16="http://schemas.microsoft.com/office/drawing/2014/main" id="{F24E4B42-0B9D-ED42-3D43-C3C7F9C8CA33}"/>
                      </a:ext>
                    </a:extLst>
                  </p:cNvPr>
                  <p:cNvSpPr/>
                  <p:nvPr/>
                </p:nvSpPr>
                <p:spPr>
                  <a:xfrm>
                    <a:off x="574404" y="2263449"/>
                    <a:ext cx="156803" cy="156803"/>
                  </a:xfrm>
                  <a:prstGeom prst="ellipse">
                    <a:avLst/>
                  </a:prstGeom>
                  <a:solidFill>
                    <a:srgbClr val="2189AB"/>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09" name="TextBox 108">
                    <a:extLst>
                      <a:ext uri="{FF2B5EF4-FFF2-40B4-BE49-F238E27FC236}">
                        <a16:creationId xmlns:a16="http://schemas.microsoft.com/office/drawing/2014/main" id="{1715DDBE-F934-3C2C-812F-F01D9A0C8CA3}"/>
                      </a:ext>
                    </a:extLst>
                  </p:cNvPr>
                  <p:cNvSpPr txBox="1"/>
                  <p:nvPr/>
                </p:nvSpPr>
                <p:spPr>
                  <a:xfrm>
                    <a:off x="620118" y="2262015"/>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07" name="TextBox 106">
                  <a:extLst>
                    <a:ext uri="{FF2B5EF4-FFF2-40B4-BE49-F238E27FC236}">
                      <a16:creationId xmlns:a16="http://schemas.microsoft.com/office/drawing/2014/main" id="{DE4F2330-D44E-8E0E-995F-65C6B3FC5754}"/>
                    </a:ext>
                  </a:extLst>
                </p:cNvPr>
                <p:cNvSpPr txBox="1"/>
                <p:nvPr/>
              </p:nvSpPr>
              <p:spPr>
                <a:xfrm>
                  <a:off x="774620" y="2256491"/>
                  <a:ext cx="2188100" cy="307777"/>
                </a:xfrm>
                <a:prstGeom prst="rect">
                  <a:avLst/>
                </a:prstGeom>
                <a:noFill/>
              </p:spPr>
              <p:txBody>
                <a:bodyPr wrap="none" lIns="0" tIns="0" rIns="0" bIns="0" rtlCol="0" anchor="t">
                  <a:spAutoFit/>
                </a:bodyPr>
                <a:lstStyle/>
                <a:p>
                  <a:r>
                    <a:rPr lang="ko-KR" altLang="en-US" sz="10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모둠별</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학습 활동에서 개별학습자의 역할</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노력</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기여 정도에 대한 평가 방안 마련</a:t>
                  </a:r>
                </a:p>
              </p:txBody>
            </p:sp>
          </p:grpSp>
        </p:grpSp>
        <p:grpSp>
          <p:nvGrpSpPr>
            <p:cNvPr id="4" name="그룹 3">
              <a:extLst>
                <a:ext uri="{FF2B5EF4-FFF2-40B4-BE49-F238E27FC236}">
                  <a16:creationId xmlns:a16="http://schemas.microsoft.com/office/drawing/2014/main" id="{76902D4B-DDD8-0C0C-CB3F-82ED6D626016}"/>
                </a:ext>
              </a:extLst>
            </p:cNvPr>
            <p:cNvGrpSpPr/>
            <p:nvPr/>
          </p:nvGrpSpPr>
          <p:grpSpPr>
            <a:xfrm>
              <a:off x="4618014" y="3903626"/>
              <a:ext cx="4057965" cy="1757622"/>
              <a:chOff x="4618014" y="3903626"/>
              <a:chExt cx="4057965" cy="1757622"/>
            </a:xfrm>
          </p:grpSpPr>
          <p:grpSp>
            <p:nvGrpSpPr>
              <p:cNvPr id="40" name="그룹 39">
                <a:extLst>
                  <a:ext uri="{FF2B5EF4-FFF2-40B4-BE49-F238E27FC236}">
                    <a16:creationId xmlns:a16="http://schemas.microsoft.com/office/drawing/2014/main" id="{C69EA5F4-4ADA-ADF3-D200-6D529BA81C93}"/>
                  </a:ext>
                </a:extLst>
              </p:cNvPr>
              <p:cNvGrpSpPr/>
              <p:nvPr/>
            </p:nvGrpSpPr>
            <p:grpSpPr>
              <a:xfrm flipH="1">
                <a:off x="4618014" y="3903626"/>
                <a:ext cx="4057965" cy="1757622"/>
                <a:chOff x="468315" y="1837281"/>
                <a:chExt cx="4057965" cy="1757622"/>
              </a:xfrm>
            </p:grpSpPr>
            <p:sp>
              <p:nvSpPr>
                <p:cNvPr id="41" name="사각형: 둥근 모서리 40">
                  <a:extLst>
                    <a:ext uri="{FF2B5EF4-FFF2-40B4-BE49-F238E27FC236}">
                      <a16:creationId xmlns:a16="http://schemas.microsoft.com/office/drawing/2014/main" id="{5CD25D51-01F9-FFAF-E09C-49F51CF02DDE}"/>
                    </a:ext>
                  </a:extLst>
                </p:cNvPr>
                <p:cNvSpPr/>
                <p:nvPr/>
              </p:nvSpPr>
              <p:spPr>
                <a:xfrm>
                  <a:off x="468315" y="2060453"/>
                  <a:ext cx="3978397" cy="1534450"/>
                </a:xfrm>
                <a:prstGeom prst="roundRect">
                  <a:avLst>
                    <a:gd name="adj" fmla="val 8390"/>
                  </a:avLst>
                </a:prstGeom>
                <a:solidFill>
                  <a:schemeClr val="tx1">
                    <a:alpha val="10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42" name="자유형: 도형 41">
                  <a:extLst>
                    <a:ext uri="{FF2B5EF4-FFF2-40B4-BE49-F238E27FC236}">
                      <a16:creationId xmlns:a16="http://schemas.microsoft.com/office/drawing/2014/main" id="{B1E4B922-BD85-A0C5-C8AB-D5D044EA65AE}"/>
                    </a:ext>
                  </a:extLst>
                </p:cNvPr>
                <p:cNvSpPr/>
                <p:nvPr/>
              </p:nvSpPr>
              <p:spPr>
                <a:xfrm flipV="1">
                  <a:off x="2992196" y="1837281"/>
                  <a:ext cx="1534084" cy="1534084"/>
                </a:xfrm>
                <a:custGeom>
                  <a:avLst/>
                  <a:gdLst>
                    <a:gd name="connsiteX0" fmla="*/ 3136449 w 3136448"/>
                    <a:gd name="connsiteY0" fmla="*/ 131426 h 3136449"/>
                    <a:gd name="connsiteX1" fmla="*/ 3136449 w 3136448"/>
                    <a:gd name="connsiteY1" fmla="*/ 2336000 h 3136449"/>
                    <a:gd name="connsiteX2" fmla="*/ 3052810 w 3136448"/>
                    <a:gd name="connsiteY2" fmla="*/ 2458334 h 3136449"/>
                    <a:gd name="connsiteX3" fmla="*/ 2460856 w 3136448"/>
                    <a:gd name="connsiteY3" fmla="*/ 3046368 h 3136449"/>
                    <a:gd name="connsiteX4" fmla="*/ 2329091 w 3136448"/>
                    <a:gd name="connsiteY4" fmla="*/ 3136449 h 3136449"/>
                    <a:gd name="connsiteX5" fmla="*/ 131426 w 3136448"/>
                    <a:gd name="connsiteY5" fmla="*/ 3136449 h 3136449"/>
                    <a:gd name="connsiteX6" fmla="*/ 1058 w 3136448"/>
                    <a:gd name="connsiteY6" fmla="*/ 2988810 h 3136449"/>
                    <a:gd name="connsiteX7" fmla="*/ 2988810 w 3136448"/>
                    <a:gd name="connsiteY7" fmla="*/ 1059 h 3136449"/>
                    <a:gd name="connsiteX8" fmla="*/ 3136449 w 3136448"/>
                    <a:gd name="connsiteY8" fmla="*/ 131426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6449" y="131426"/>
                      </a:moveTo>
                      <a:lnTo>
                        <a:pt x="3136449" y="2336000"/>
                      </a:lnTo>
                      <a:cubicBezTo>
                        <a:pt x="3136449" y="2390142"/>
                        <a:pt x="3103265" y="2438812"/>
                        <a:pt x="3052810" y="2458334"/>
                      </a:cubicBezTo>
                      <a:cubicBezTo>
                        <a:pt x="2782720" y="2562931"/>
                        <a:pt x="2567200" y="2777132"/>
                        <a:pt x="2460856" y="3046368"/>
                      </a:cubicBezTo>
                      <a:cubicBezTo>
                        <a:pt x="2439432" y="3100587"/>
                        <a:pt x="2387386" y="3136449"/>
                        <a:pt x="2329091" y="3136449"/>
                      </a:cubicBezTo>
                      <a:lnTo>
                        <a:pt x="131426" y="3136449"/>
                      </a:lnTo>
                      <a:cubicBezTo>
                        <a:pt x="52444" y="3136449"/>
                        <a:pt x="-8878" y="3067171"/>
                        <a:pt x="1058" y="2988810"/>
                      </a:cubicBezTo>
                      <a:cubicBezTo>
                        <a:pt x="198725" y="1432157"/>
                        <a:pt x="1432156" y="198726"/>
                        <a:pt x="2988810" y="1059"/>
                      </a:cubicBezTo>
                      <a:cubicBezTo>
                        <a:pt x="3067170" y="-8877"/>
                        <a:pt x="3136449" y="52406"/>
                        <a:pt x="3136449" y="13142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나눔스퀘어" panose="020B0600000101010101" pitchFamily="50" charset="-127"/>
                    <a:ea typeface="나눔스퀘어" panose="020B0600000101010101" pitchFamily="50" charset="-127"/>
                  </a:endParaRPr>
                </a:p>
              </p:txBody>
            </p:sp>
          </p:grpSp>
          <p:grpSp>
            <p:nvGrpSpPr>
              <p:cNvPr id="127" name="그룹 126">
                <a:extLst>
                  <a:ext uri="{FF2B5EF4-FFF2-40B4-BE49-F238E27FC236}">
                    <a16:creationId xmlns:a16="http://schemas.microsoft.com/office/drawing/2014/main" id="{64C8D7A6-2B76-45F8-0346-1193435B4589}"/>
                  </a:ext>
                </a:extLst>
              </p:cNvPr>
              <p:cNvGrpSpPr/>
              <p:nvPr/>
            </p:nvGrpSpPr>
            <p:grpSpPr>
              <a:xfrm>
                <a:off x="4695971" y="3951195"/>
                <a:ext cx="1339136" cy="1339137"/>
                <a:chOff x="4695971" y="3673703"/>
                <a:chExt cx="1339136" cy="1339137"/>
              </a:xfrm>
            </p:grpSpPr>
            <p:sp>
              <p:nvSpPr>
                <p:cNvPr id="19" name="자유형: 도형 18">
                  <a:extLst>
                    <a:ext uri="{FF2B5EF4-FFF2-40B4-BE49-F238E27FC236}">
                      <a16:creationId xmlns:a16="http://schemas.microsoft.com/office/drawing/2014/main" id="{9BF59AC3-DD0B-2FD9-1B2F-5C5601B2629F}"/>
                    </a:ext>
                  </a:extLst>
                </p:cNvPr>
                <p:cNvSpPr/>
                <p:nvPr/>
              </p:nvSpPr>
              <p:spPr>
                <a:xfrm>
                  <a:off x="4695971" y="3673703"/>
                  <a:ext cx="1339136" cy="1339137"/>
                </a:xfrm>
                <a:custGeom>
                  <a:avLst/>
                  <a:gdLst>
                    <a:gd name="connsiteX0" fmla="*/ 3135391 w 3136448"/>
                    <a:gd name="connsiteY0" fmla="*/ 147639 h 3136449"/>
                    <a:gd name="connsiteX1" fmla="*/ 147639 w 3136448"/>
                    <a:gd name="connsiteY1" fmla="*/ 3135391 h 3136449"/>
                    <a:gd name="connsiteX2" fmla="*/ 0 w 3136448"/>
                    <a:gd name="connsiteY2" fmla="*/ 3005023 h 3136449"/>
                    <a:gd name="connsiteX3" fmla="*/ 0 w 3136448"/>
                    <a:gd name="connsiteY3" fmla="*/ 800450 h 3136449"/>
                    <a:gd name="connsiteX4" fmla="*/ 83639 w 3136448"/>
                    <a:gd name="connsiteY4" fmla="*/ 678115 h 3136449"/>
                    <a:gd name="connsiteX5" fmla="*/ 678115 w 3136448"/>
                    <a:gd name="connsiteY5" fmla="*/ 83639 h 3136449"/>
                    <a:gd name="connsiteX6" fmla="*/ 800450 w 3136448"/>
                    <a:gd name="connsiteY6" fmla="*/ 0 h 3136449"/>
                    <a:gd name="connsiteX7" fmla="*/ 3005023 w 3136448"/>
                    <a:gd name="connsiteY7" fmla="*/ 0 h 3136449"/>
                    <a:gd name="connsiteX8" fmla="*/ 3135391 w 3136448"/>
                    <a:gd name="connsiteY8" fmla="*/ 147639 h 313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448" h="3136449">
                      <a:moveTo>
                        <a:pt x="3135391" y="147639"/>
                      </a:moveTo>
                      <a:cubicBezTo>
                        <a:pt x="2937762" y="1704293"/>
                        <a:pt x="1704293" y="2937762"/>
                        <a:pt x="147639" y="3135391"/>
                      </a:cubicBezTo>
                      <a:cubicBezTo>
                        <a:pt x="69279" y="3145326"/>
                        <a:pt x="0" y="3084043"/>
                        <a:pt x="0" y="3005023"/>
                      </a:cubicBezTo>
                      <a:lnTo>
                        <a:pt x="0" y="800450"/>
                      </a:lnTo>
                      <a:cubicBezTo>
                        <a:pt x="0" y="746307"/>
                        <a:pt x="33184" y="697638"/>
                        <a:pt x="83639" y="678115"/>
                      </a:cubicBezTo>
                      <a:cubicBezTo>
                        <a:pt x="355902" y="572664"/>
                        <a:pt x="572664" y="355902"/>
                        <a:pt x="678115" y="83639"/>
                      </a:cubicBezTo>
                      <a:cubicBezTo>
                        <a:pt x="697677" y="33184"/>
                        <a:pt x="746346" y="0"/>
                        <a:pt x="800450" y="0"/>
                      </a:cubicBezTo>
                      <a:lnTo>
                        <a:pt x="3005023" y="0"/>
                      </a:lnTo>
                      <a:cubicBezTo>
                        <a:pt x="3084004" y="0"/>
                        <a:pt x="3145326" y="69279"/>
                        <a:pt x="3135391" y="147639"/>
                      </a:cubicBezTo>
                      <a:close/>
                    </a:path>
                  </a:pathLst>
                </a:custGeom>
                <a:solidFill>
                  <a:srgbClr val="8D5EA2"/>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2" name="자유형: 도형 21">
                  <a:extLst>
                    <a:ext uri="{FF2B5EF4-FFF2-40B4-BE49-F238E27FC236}">
                      <a16:creationId xmlns:a16="http://schemas.microsoft.com/office/drawing/2014/main" id="{D17468CE-D472-3BA3-2D22-350F1300CAC6}"/>
                    </a:ext>
                  </a:extLst>
                </p:cNvPr>
                <p:cNvSpPr/>
                <p:nvPr/>
              </p:nvSpPr>
              <p:spPr>
                <a:xfrm>
                  <a:off x="4695971" y="3673703"/>
                  <a:ext cx="572443" cy="572443"/>
                </a:xfrm>
                <a:custGeom>
                  <a:avLst/>
                  <a:gdLst>
                    <a:gd name="connsiteX0" fmla="*/ 800450 w 1340744"/>
                    <a:gd name="connsiteY0" fmla="*/ 0 h 1340744"/>
                    <a:gd name="connsiteX1" fmla="*/ 1340745 w 1340744"/>
                    <a:gd name="connsiteY1" fmla="*/ 0 h 1340744"/>
                    <a:gd name="connsiteX2" fmla="*/ 0 w 1340744"/>
                    <a:gd name="connsiteY2" fmla="*/ 1340745 h 1340744"/>
                    <a:gd name="connsiteX3" fmla="*/ 0 w 1340744"/>
                    <a:gd name="connsiteY3" fmla="*/ 800450 h 1340744"/>
                    <a:gd name="connsiteX4" fmla="*/ 83639 w 1340744"/>
                    <a:gd name="connsiteY4" fmla="*/ 678115 h 1340744"/>
                    <a:gd name="connsiteX5" fmla="*/ 678115 w 1340744"/>
                    <a:gd name="connsiteY5" fmla="*/ 83639 h 1340744"/>
                    <a:gd name="connsiteX6" fmla="*/ 800450 w 1340744"/>
                    <a:gd name="connsiteY6" fmla="*/ 0 h 134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744" h="1340744">
                      <a:moveTo>
                        <a:pt x="800450" y="0"/>
                      </a:moveTo>
                      <a:lnTo>
                        <a:pt x="1340745" y="0"/>
                      </a:lnTo>
                      <a:cubicBezTo>
                        <a:pt x="1219653" y="681880"/>
                        <a:pt x="681880" y="1219653"/>
                        <a:pt x="0" y="1340745"/>
                      </a:cubicBezTo>
                      <a:lnTo>
                        <a:pt x="0" y="800450"/>
                      </a:lnTo>
                      <a:cubicBezTo>
                        <a:pt x="0" y="746307"/>
                        <a:pt x="33184" y="697638"/>
                        <a:pt x="83639" y="678115"/>
                      </a:cubicBezTo>
                      <a:cubicBezTo>
                        <a:pt x="355902" y="572664"/>
                        <a:pt x="572664" y="355902"/>
                        <a:pt x="678115" y="83639"/>
                      </a:cubicBezTo>
                      <a:cubicBezTo>
                        <a:pt x="697677" y="33184"/>
                        <a:pt x="746346" y="0"/>
                        <a:pt x="800450" y="0"/>
                      </a:cubicBezTo>
                      <a:close/>
                    </a:path>
                  </a:pathLst>
                </a:custGeom>
                <a:solidFill>
                  <a:srgbClr val="000000">
                    <a:alpha val="20000"/>
                  </a:srgbClr>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2" name="TextBox 31">
                  <a:extLst>
                    <a:ext uri="{FF2B5EF4-FFF2-40B4-BE49-F238E27FC236}">
                      <a16:creationId xmlns:a16="http://schemas.microsoft.com/office/drawing/2014/main" id="{960084A8-A184-64DB-5AD3-FA0C9D16E1BF}"/>
                    </a:ext>
                  </a:extLst>
                </p:cNvPr>
                <p:cNvSpPr txBox="1"/>
                <p:nvPr/>
              </p:nvSpPr>
              <p:spPr>
                <a:xfrm>
                  <a:off x="4899134" y="3842406"/>
                  <a:ext cx="147476" cy="215444"/>
                </a:xfrm>
                <a:prstGeom prst="rect">
                  <a:avLst/>
                </a:prstGeom>
                <a:noFill/>
              </p:spPr>
              <p:txBody>
                <a:bodyPr wrap="none" lIns="0" tIns="0" rIns="0" bIns="0" rtlCol="0" anchor="ctr">
                  <a:spAutoFit/>
                </a:bodyPr>
                <a:lstStyle/>
                <a:p>
                  <a:r>
                    <a:rPr lang="ko-KR" altLang="en-US" sz="1400" dirty="0">
                      <a:ln>
                        <a:solidFill>
                          <a:schemeClr val="accent1">
                            <a:shade val="50000"/>
                            <a:alpha val="0"/>
                          </a:schemeClr>
                        </a:solidFill>
                      </a:ln>
                      <a:solidFill>
                        <a:schemeClr val="bg1">
                          <a:alpha val="41000"/>
                        </a:schemeClr>
                      </a:solidFill>
                      <a:latin typeface="서평원 꺾깎체 TTF" panose="020B0600000101010101" pitchFamily="50" charset="-127"/>
                      <a:ea typeface="서평원 꺾깎체 TTF" panose="020B0600000101010101" pitchFamily="50" charset="-127"/>
                    </a:rPr>
                    <a:t>라</a:t>
                  </a:r>
                </a:p>
              </p:txBody>
            </p:sp>
            <p:sp>
              <p:nvSpPr>
                <p:cNvPr id="35" name="TextBox 34">
                  <a:extLst>
                    <a:ext uri="{FF2B5EF4-FFF2-40B4-BE49-F238E27FC236}">
                      <a16:creationId xmlns:a16="http://schemas.microsoft.com/office/drawing/2014/main" id="{62B2523F-F1A6-36E8-B728-A4C212A449C1}"/>
                    </a:ext>
                  </a:extLst>
                </p:cNvPr>
                <p:cNvSpPr txBox="1"/>
                <p:nvPr/>
              </p:nvSpPr>
              <p:spPr>
                <a:xfrm>
                  <a:off x="4961097" y="4149289"/>
                  <a:ext cx="779059"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결과의</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활용</a:t>
                  </a:r>
                </a:p>
              </p:txBody>
            </p:sp>
          </p:grpSp>
          <p:grpSp>
            <p:nvGrpSpPr>
              <p:cNvPr id="110" name="그룹 109">
                <a:extLst>
                  <a:ext uri="{FF2B5EF4-FFF2-40B4-BE49-F238E27FC236}">
                    <a16:creationId xmlns:a16="http://schemas.microsoft.com/office/drawing/2014/main" id="{41051994-771A-8B26-713C-1A08881FDA86}"/>
                  </a:ext>
                </a:extLst>
              </p:cNvPr>
              <p:cNvGrpSpPr/>
              <p:nvPr/>
            </p:nvGrpSpPr>
            <p:grpSpPr>
              <a:xfrm>
                <a:off x="6190344" y="4248211"/>
                <a:ext cx="2319386" cy="156803"/>
                <a:chOff x="574404" y="2081190"/>
                <a:chExt cx="2319386" cy="156803"/>
              </a:xfrm>
            </p:grpSpPr>
            <p:grpSp>
              <p:nvGrpSpPr>
                <p:cNvPr id="111" name="그룹 110">
                  <a:extLst>
                    <a:ext uri="{FF2B5EF4-FFF2-40B4-BE49-F238E27FC236}">
                      <a16:creationId xmlns:a16="http://schemas.microsoft.com/office/drawing/2014/main" id="{7EAD890E-733C-3331-A0C3-27C54B98555E}"/>
                    </a:ext>
                  </a:extLst>
                </p:cNvPr>
                <p:cNvGrpSpPr/>
                <p:nvPr/>
              </p:nvGrpSpPr>
              <p:grpSpPr>
                <a:xfrm>
                  <a:off x="574404" y="2081190"/>
                  <a:ext cx="156803" cy="156803"/>
                  <a:chOff x="574404" y="2081190"/>
                  <a:chExt cx="156803" cy="156803"/>
                </a:xfrm>
              </p:grpSpPr>
              <p:sp>
                <p:nvSpPr>
                  <p:cNvPr id="113" name="타원 112">
                    <a:extLst>
                      <a:ext uri="{FF2B5EF4-FFF2-40B4-BE49-F238E27FC236}">
                        <a16:creationId xmlns:a16="http://schemas.microsoft.com/office/drawing/2014/main" id="{3A1C2A96-7129-5799-0FB5-224ECA682645}"/>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14" name="TextBox 113">
                    <a:extLst>
                      <a:ext uri="{FF2B5EF4-FFF2-40B4-BE49-F238E27FC236}">
                        <a16:creationId xmlns:a16="http://schemas.microsoft.com/office/drawing/2014/main" id="{F36CB01C-3CA8-A64D-91EC-80995DF0A2C6}"/>
                      </a:ext>
                    </a:extLst>
                  </p:cNvPr>
                  <p:cNvSpPr txBox="1"/>
                  <p:nvPr/>
                </p:nvSpPr>
                <p:spPr>
                  <a:xfrm>
                    <a:off x="626530" y="2088246"/>
                    <a:ext cx="48090"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12" name="TextBox 111">
                  <a:extLst>
                    <a:ext uri="{FF2B5EF4-FFF2-40B4-BE49-F238E27FC236}">
                      <a16:creationId xmlns:a16="http://schemas.microsoft.com/office/drawing/2014/main" id="{AD537A4A-BF45-2CEF-3EAC-0FE2FC306F10}"/>
                    </a:ext>
                  </a:extLst>
                </p:cNvPr>
                <p:cNvSpPr txBox="1"/>
                <p:nvPr/>
              </p:nvSpPr>
              <p:spPr>
                <a:xfrm>
                  <a:off x="774620" y="2082722"/>
                  <a:ext cx="2119170" cy="153888"/>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학습을 수정하고 보완하는 데 활용</a:t>
                  </a:r>
                </a:p>
              </p:txBody>
            </p:sp>
          </p:grpSp>
          <p:grpSp>
            <p:nvGrpSpPr>
              <p:cNvPr id="115" name="그룹 114">
                <a:extLst>
                  <a:ext uri="{FF2B5EF4-FFF2-40B4-BE49-F238E27FC236}">
                    <a16:creationId xmlns:a16="http://schemas.microsoft.com/office/drawing/2014/main" id="{DFEDEBD8-CA9D-B3C8-F9D4-DD39E12F7702}"/>
                  </a:ext>
                </a:extLst>
              </p:cNvPr>
              <p:cNvGrpSpPr/>
              <p:nvPr/>
            </p:nvGrpSpPr>
            <p:grpSpPr>
              <a:xfrm>
                <a:off x="6064729" y="4516873"/>
                <a:ext cx="2200764" cy="156803"/>
                <a:chOff x="574404" y="2081190"/>
                <a:chExt cx="2200764" cy="156803"/>
              </a:xfrm>
            </p:grpSpPr>
            <p:grpSp>
              <p:nvGrpSpPr>
                <p:cNvPr id="116" name="그룹 115">
                  <a:extLst>
                    <a:ext uri="{FF2B5EF4-FFF2-40B4-BE49-F238E27FC236}">
                      <a16:creationId xmlns:a16="http://schemas.microsoft.com/office/drawing/2014/main" id="{1B7A3C10-73AD-D5B6-F4BA-4A77A8EA85FC}"/>
                    </a:ext>
                  </a:extLst>
                </p:cNvPr>
                <p:cNvGrpSpPr/>
                <p:nvPr/>
              </p:nvGrpSpPr>
              <p:grpSpPr>
                <a:xfrm>
                  <a:off x="574404" y="2081190"/>
                  <a:ext cx="156803" cy="156803"/>
                  <a:chOff x="574404" y="2081190"/>
                  <a:chExt cx="156803" cy="156803"/>
                </a:xfrm>
              </p:grpSpPr>
              <p:sp>
                <p:nvSpPr>
                  <p:cNvPr id="118" name="타원 117">
                    <a:extLst>
                      <a:ext uri="{FF2B5EF4-FFF2-40B4-BE49-F238E27FC236}">
                        <a16:creationId xmlns:a16="http://schemas.microsoft.com/office/drawing/2014/main" id="{0EFD740A-16D7-E517-C68D-A2221589B240}"/>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19" name="TextBox 118">
                    <a:extLst>
                      <a:ext uri="{FF2B5EF4-FFF2-40B4-BE49-F238E27FC236}">
                        <a16:creationId xmlns:a16="http://schemas.microsoft.com/office/drawing/2014/main" id="{DE281DD0-B538-72B6-0E59-CE26CA318720}"/>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17" name="TextBox 116">
                  <a:extLst>
                    <a:ext uri="{FF2B5EF4-FFF2-40B4-BE49-F238E27FC236}">
                      <a16:creationId xmlns:a16="http://schemas.microsoft.com/office/drawing/2014/main" id="{9E6F30D3-78B3-DC6C-4D91-B772AF1F65FD}"/>
                    </a:ext>
                  </a:extLst>
                </p:cNvPr>
                <p:cNvSpPr txBox="1"/>
                <p:nvPr/>
              </p:nvSpPr>
              <p:spPr>
                <a:xfrm>
                  <a:off x="774620" y="2082722"/>
                  <a:ext cx="2000548" cy="153888"/>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학생과 학부모가 쉽게 이해하도록 안내</a:t>
                  </a:r>
                </a:p>
              </p:txBody>
            </p:sp>
          </p:grpSp>
          <p:grpSp>
            <p:nvGrpSpPr>
              <p:cNvPr id="120" name="그룹 119">
                <a:extLst>
                  <a:ext uri="{FF2B5EF4-FFF2-40B4-BE49-F238E27FC236}">
                    <a16:creationId xmlns:a16="http://schemas.microsoft.com/office/drawing/2014/main" id="{92FDC4C4-C398-B060-701F-7F7E57DABE87}"/>
                  </a:ext>
                </a:extLst>
              </p:cNvPr>
              <p:cNvGrpSpPr/>
              <p:nvPr/>
            </p:nvGrpSpPr>
            <p:grpSpPr>
              <a:xfrm>
                <a:off x="5911868" y="4794772"/>
                <a:ext cx="2296944" cy="309309"/>
                <a:chOff x="574404" y="2081190"/>
                <a:chExt cx="2296944" cy="309309"/>
              </a:xfrm>
            </p:grpSpPr>
            <p:grpSp>
              <p:nvGrpSpPr>
                <p:cNvPr id="121" name="그룹 120">
                  <a:extLst>
                    <a:ext uri="{FF2B5EF4-FFF2-40B4-BE49-F238E27FC236}">
                      <a16:creationId xmlns:a16="http://schemas.microsoft.com/office/drawing/2014/main" id="{40D8E232-9F06-AC5C-704D-E73785594A03}"/>
                    </a:ext>
                  </a:extLst>
                </p:cNvPr>
                <p:cNvGrpSpPr/>
                <p:nvPr/>
              </p:nvGrpSpPr>
              <p:grpSpPr>
                <a:xfrm>
                  <a:off x="574404" y="2081190"/>
                  <a:ext cx="156803" cy="156803"/>
                  <a:chOff x="574404" y="2081190"/>
                  <a:chExt cx="156803" cy="156803"/>
                </a:xfrm>
              </p:grpSpPr>
              <p:sp>
                <p:nvSpPr>
                  <p:cNvPr id="123" name="타원 122">
                    <a:extLst>
                      <a:ext uri="{FF2B5EF4-FFF2-40B4-BE49-F238E27FC236}">
                        <a16:creationId xmlns:a16="http://schemas.microsoft.com/office/drawing/2014/main" id="{3B628882-FC2D-B4BC-27F9-0E54DA8FEC68}"/>
                      </a:ext>
                    </a:extLst>
                  </p:cNvPr>
                  <p:cNvSpPr/>
                  <p:nvPr/>
                </p:nvSpPr>
                <p:spPr>
                  <a:xfrm>
                    <a:off x="574404" y="2081190"/>
                    <a:ext cx="156803" cy="156803"/>
                  </a:xfrm>
                  <a:prstGeom prst="ellipse">
                    <a:avLst/>
                  </a:prstGeom>
                  <a:solidFill>
                    <a:srgbClr val="8D5EA2"/>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24" name="TextBox 123">
                    <a:extLst>
                      <a:ext uri="{FF2B5EF4-FFF2-40B4-BE49-F238E27FC236}">
                        <a16:creationId xmlns:a16="http://schemas.microsoft.com/office/drawing/2014/main" id="{71895AFF-6C9E-9109-015A-BFCD97ED926E}"/>
                      </a:ext>
                    </a:extLst>
                  </p:cNvPr>
                  <p:cNvSpPr txBox="1"/>
                  <p:nvPr/>
                </p:nvSpPr>
                <p:spPr>
                  <a:xfrm>
                    <a:off x="620118" y="2088246"/>
                    <a:ext cx="60914" cy="123111"/>
                  </a:xfrm>
                  <a:prstGeom prst="rect">
                    <a:avLst/>
                  </a:prstGeom>
                  <a:noFill/>
                </p:spPr>
                <p:txBody>
                  <a:bodyPr wrap="none" lIns="0" tIns="0" rIns="0" bIns="0" rtlCol="0" anchor="ctr">
                    <a:spAutoFit/>
                  </a:bodyPr>
                  <a:lstStyle/>
                  <a:p>
                    <a:pPr algn="ctr"/>
                    <a:r>
                      <a:rPr lang="en-US" altLang="ko-KR"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endParaRPr lang="ko-KR" altLang="en-US" sz="8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122" name="TextBox 121">
                  <a:extLst>
                    <a:ext uri="{FF2B5EF4-FFF2-40B4-BE49-F238E27FC236}">
                      <a16:creationId xmlns:a16="http://schemas.microsoft.com/office/drawing/2014/main" id="{CD2D9559-43C4-59A5-0A89-8970F297D783}"/>
                    </a:ext>
                  </a:extLst>
                </p:cNvPr>
                <p:cNvSpPr txBox="1"/>
                <p:nvPr/>
              </p:nvSpPr>
              <p:spPr>
                <a:xfrm>
                  <a:off x="774620" y="2082722"/>
                  <a:ext cx="2096728" cy="307777"/>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디지털 기술은 평가 결과의 누가 기록 및 </a:t>
                  </a:r>
                  <a:endPar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체계적인 관리</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결과 분석에 활용</a:t>
                  </a:r>
                </a:p>
              </p:txBody>
            </p:sp>
          </p:grpSp>
        </p:grpSp>
        <p:sp>
          <p:nvSpPr>
            <p:cNvPr id="25" name="타원 24">
              <a:extLst>
                <a:ext uri="{FF2B5EF4-FFF2-40B4-BE49-F238E27FC236}">
                  <a16:creationId xmlns:a16="http://schemas.microsoft.com/office/drawing/2014/main" id="{3E0D32E3-3147-C17C-6D26-6A428BE0D61F}"/>
                </a:ext>
              </a:extLst>
            </p:cNvPr>
            <p:cNvSpPr/>
            <p:nvPr/>
          </p:nvSpPr>
          <p:spPr>
            <a:xfrm>
              <a:off x="4119708" y="3383220"/>
              <a:ext cx="886690" cy="88669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grpSp>
        <p:nvGrpSpPr>
          <p:cNvPr id="83" name="그룹 82">
            <a:extLst>
              <a:ext uri="{FF2B5EF4-FFF2-40B4-BE49-F238E27FC236}">
                <a16:creationId xmlns:a16="http://schemas.microsoft.com/office/drawing/2014/main" id="{156C0429-B74E-7CFB-BA82-78863CF86CCB}"/>
              </a:ext>
            </a:extLst>
          </p:cNvPr>
          <p:cNvGrpSpPr/>
          <p:nvPr/>
        </p:nvGrpSpPr>
        <p:grpSpPr>
          <a:xfrm>
            <a:off x="204145" y="348573"/>
            <a:ext cx="2127078" cy="492443"/>
            <a:chOff x="204145" y="348573"/>
            <a:chExt cx="2127078" cy="492443"/>
          </a:xfrm>
        </p:grpSpPr>
        <p:sp>
          <p:nvSpPr>
            <p:cNvPr id="84" name="TextBox 83">
              <a:extLst>
                <a:ext uri="{FF2B5EF4-FFF2-40B4-BE49-F238E27FC236}">
                  <a16:creationId xmlns:a16="http://schemas.microsoft.com/office/drawing/2014/main" id="{F530D839-E00C-701D-BB23-ED5932C987CA}"/>
                </a:ext>
              </a:extLst>
            </p:cNvPr>
            <p:cNvSpPr txBox="1"/>
            <p:nvPr/>
          </p:nvSpPr>
          <p:spPr>
            <a:xfrm>
              <a:off x="1002333" y="428981"/>
              <a:ext cx="1328890" cy="369332"/>
            </a:xfrm>
            <a:prstGeom prst="rect">
              <a:avLst/>
            </a:prstGeom>
            <a:noFill/>
          </p:spPr>
          <p:txBody>
            <a:bodyPr wrap="none" lIns="0" tIns="0" rIns="0" bIns="0" rtlCol="0" anchor="ctr">
              <a:spAutoFit/>
            </a:bodyPr>
            <a:lstStyle/>
            <a:p>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평가의 방법</a:t>
              </a:r>
              <a:endPar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85" name="TextBox 84">
              <a:extLst>
                <a:ext uri="{FF2B5EF4-FFF2-40B4-BE49-F238E27FC236}">
                  <a16:creationId xmlns:a16="http://schemas.microsoft.com/office/drawing/2014/main" id="{B1072E78-ED61-A6B9-DDC8-2D35B62224A7}"/>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4</a:t>
              </a:r>
            </a:p>
          </p:txBody>
        </p:sp>
        <p:cxnSp>
          <p:nvCxnSpPr>
            <p:cNvPr id="86" name="직선 연결선 85">
              <a:extLst>
                <a:ext uri="{FF2B5EF4-FFF2-40B4-BE49-F238E27FC236}">
                  <a16:creationId xmlns:a16="http://schemas.microsoft.com/office/drawing/2014/main" id="{E34E0B65-E848-2AC8-C763-6D648B165DAE}"/>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7" name="TextBox 86">
            <a:extLst>
              <a:ext uri="{FF2B5EF4-FFF2-40B4-BE49-F238E27FC236}">
                <a16:creationId xmlns:a16="http://schemas.microsoft.com/office/drawing/2014/main" id="{7AD3CF30-1B03-638F-2212-31C050B63C10}"/>
              </a:ext>
            </a:extLst>
          </p:cNvPr>
          <p:cNvSpPr txBox="1"/>
          <p:nvPr/>
        </p:nvSpPr>
        <p:spPr>
          <a:xfrm>
            <a:off x="978319" y="272835"/>
            <a:ext cx="2737929"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Ⅳ. 2022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교육과정의 교수</a:t>
            </a:r>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학습 및 평가</a:t>
            </a:r>
            <a:endPar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endParaRPr>
          </a:p>
        </p:txBody>
      </p:sp>
    </p:spTree>
    <p:extLst>
      <p:ext uri="{BB962C8B-B14F-4D97-AF65-F5344CB8AC3E}">
        <p14:creationId xmlns:p14="http://schemas.microsoft.com/office/powerpoint/2010/main" val="415712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4B454BCC-2548-44B1-0138-6DCEE8E670CF}"/>
              </a:ext>
            </a:extLst>
          </p:cNvPr>
          <p:cNvGrpSpPr/>
          <p:nvPr/>
        </p:nvGrpSpPr>
        <p:grpSpPr>
          <a:xfrm>
            <a:off x="2735762" y="1439959"/>
            <a:ext cx="3672479" cy="1936178"/>
            <a:chOff x="4587342" y="1630459"/>
            <a:chExt cx="3672479" cy="1936178"/>
          </a:xfrm>
        </p:grpSpPr>
        <p:grpSp>
          <p:nvGrpSpPr>
            <p:cNvPr id="3" name="그룹 2">
              <a:extLst>
                <a:ext uri="{FF2B5EF4-FFF2-40B4-BE49-F238E27FC236}">
                  <a16:creationId xmlns:a16="http://schemas.microsoft.com/office/drawing/2014/main" id="{81CF108E-7770-D3CA-2106-C5AAE11EF2D4}"/>
                </a:ext>
              </a:extLst>
            </p:cNvPr>
            <p:cNvGrpSpPr/>
            <p:nvPr/>
          </p:nvGrpSpPr>
          <p:grpSpPr>
            <a:xfrm>
              <a:off x="6183423" y="1630459"/>
              <a:ext cx="480314" cy="509199"/>
              <a:chOff x="3755484" y="2039522"/>
              <a:chExt cx="371823" cy="394183"/>
            </a:xfrm>
          </p:grpSpPr>
          <p:sp>
            <p:nvSpPr>
              <p:cNvPr id="5" name="자유형 27">
                <a:extLst>
                  <a:ext uri="{FF2B5EF4-FFF2-40B4-BE49-F238E27FC236}">
                    <a16:creationId xmlns:a16="http://schemas.microsoft.com/office/drawing/2014/main" id="{9BE2A2BE-AB78-CB42-B81D-35C8B7967B50}"/>
                  </a:ext>
                </a:extLst>
              </p:cNvPr>
              <p:cNvSpPr/>
              <p:nvPr/>
            </p:nvSpPr>
            <p:spPr>
              <a:xfrm>
                <a:off x="3755484" y="2061485"/>
                <a:ext cx="371823" cy="372220"/>
              </a:xfrm>
              <a:prstGeom prst="roundRect">
                <a:avLst>
                  <a:gd name="adj" fmla="val 12751"/>
                </a:avLst>
              </a:prstGeom>
              <a:gradFill>
                <a:gsLst>
                  <a:gs pos="0">
                    <a:srgbClr val="019E95"/>
                  </a:gs>
                  <a:gs pos="100000">
                    <a:srgbClr val="6748A6"/>
                  </a:gs>
                  <a:gs pos="50000">
                    <a:srgbClr val="347B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prstClr val="white"/>
                  </a:solidFill>
                  <a:latin typeface="나눔스퀘어" panose="020B0600000101010101" pitchFamily="50" charset="-127"/>
                  <a:ea typeface="나눔스퀘어" panose="020B0600000101010101" pitchFamily="50" charset="-127"/>
                </a:endParaRPr>
              </a:p>
            </p:txBody>
          </p:sp>
          <p:sp>
            <p:nvSpPr>
              <p:cNvPr id="6" name="TextBox 5">
                <a:extLst>
                  <a:ext uri="{FF2B5EF4-FFF2-40B4-BE49-F238E27FC236}">
                    <a16:creationId xmlns:a16="http://schemas.microsoft.com/office/drawing/2014/main" id="{B8B6DB95-22ED-57A1-520B-9B35DE53316D}"/>
                  </a:ext>
                </a:extLst>
              </p:cNvPr>
              <p:cNvSpPr txBox="1"/>
              <p:nvPr/>
            </p:nvSpPr>
            <p:spPr>
              <a:xfrm>
                <a:off x="3846465" y="2039522"/>
                <a:ext cx="189861" cy="381212"/>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V</a:t>
                </a:r>
              </a:p>
            </p:txBody>
          </p:sp>
        </p:grpSp>
        <p:sp>
          <p:nvSpPr>
            <p:cNvPr id="4" name="TextBox 3">
              <a:extLst>
                <a:ext uri="{FF2B5EF4-FFF2-40B4-BE49-F238E27FC236}">
                  <a16:creationId xmlns:a16="http://schemas.microsoft.com/office/drawing/2014/main" id="{2D478F1E-25F5-071D-EAED-BE4A3BA70743}"/>
                </a:ext>
              </a:extLst>
            </p:cNvPr>
            <p:cNvSpPr txBox="1"/>
            <p:nvPr/>
          </p:nvSpPr>
          <p:spPr>
            <a:xfrm>
              <a:off x="4587342" y="2273975"/>
              <a:ext cx="3672479" cy="1292662"/>
            </a:xfrm>
            <a:prstGeom prst="rect">
              <a:avLst/>
            </a:prstGeom>
            <a:noFill/>
          </p:spPr>
          <p:txBody>
            <a:bodyPr wrap="none" lIns="0" tIns="0" rIns="0" bIns="0" rtlCol="0" anchor="ctr">
              <a:spAutoFit/>
            </a:bodyPr>
            <a:lstStyle/>
            <a:p>
              <a:pPr algn="ctr"/>
              <a:r>
                <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교육과정과의 비교</a:t>
              </a:r>
              <a:endParaRPr lang="en-US" altLang="ko-KR" sz="4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spTree>
    <p:extLst>
      <p:ext uri="{BB962C8B-B14F-4D97-AF65-F5344CB8AC3E}">
        <p14:creationId xmlns:p14="http://schemas.microsoft.com/office/powerpoint/2010/main" val="166314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9940040B-40F9-0063-CBB9-D7ABBBEDFC77}"/>
              </a:ext>
            </a:extLst>
          </p:cNvPr>
          <p:cNvGrpSpPr/>
          <p:nvPr/>
        </p:nvGrpSpPr>
        <p:grpSpPr>
          <a:xfrm>
            <a:off x="230595" y="348573"/>
            <a:ext cx="7057113" cy="492443"/>
            <a:chOff x="230595" y="348573"/>
            <a:chExt cx="7057113" cy="492443"/>
          </a:xfrm>
        </p:grpSpPr>
        <p:sp>
          <p:nvSpPr>
            <p:cNvPr id="3" name="TextBox 2">
              <a:extLst>
                <a:ext uri="{FF2B5EF4-FFF2-40B4-BE49-F238E27FC236}">
                  <a16:creationId xmlns:a16="http://schemas.microsoft.com/office/drawing/2014/main" id="{917225C6-3F7F-9E79-E65E-12ADE5F0DF1E}"/>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 name="TextBox 3">
              <a:extLst>
                <a:ext uri="{FF2B5EF4-FFF2-40B4-BE49-F238E27FC236}">
                  <a16:creationId xmlns:a16="http://schemas.microsoft.com/office/drawing/2014/main" id="{C6D88B3D-BC97-D136-D7F1-CA91A3FD25F2}"/>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5" name="직선 연결선 4">
              <a:extLst>
                <a:ext uri="{FF2B5EF4-FFF2-40B4-BE49-F238E27FC236}">
                  <a16:creationId xmlns:a16="http://schemas.microsoft.com/office/drawing/2014/main" id="{ADD5E3B2-AE7A-9ADE-0A69-B8D1D884E490}"/>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C272DB09-1E2A-9ABD-C3F2-35F10C8B2AFE}"/>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grpSp>
        <p:nvGrpSpPr>
          <p:cNvPr id="7" name="그룹 6">
            <a:extLst>
              <a:ext uri="{FF2B5EF4-FFF2-40B4-BE49-F238E27FC236}">
                <a16:creationId xmlns:a16="http://schemas.microsoft.com/office/drawing/2014/main" id="{898302B9-7818-EFFB-00F0-079FD29ABF8B}"/>
              </a:ext>
            </a:extLst>
          </p:cNvPr>
          <p:cNvGrpSpPr/>
          <p:nvPr/>
        </p:nvGrpSpPr>
        <p:grpSpPr>
          <a:xfrm>
            <a:off x="468313" y="1268760"/>
            <a:ext cx="2215980" cy="279806"/>
            <a:chOff x="468312" y="1266631"/>
            <a:chExt cx="2215980" cy="279806"/>
          </a:xfrm>
        </p:grpSpPr>
        <p:sp>
          <p:nvSpPr>
            <p:cNvPr id="8" name="TextBox 7">
              <a:extLst>
                <a:ext uri="{FF2B5EF4-FFF2-40B4-BE49-F238E27FC236}">
                  <a16:creationId xmlns:a16="http://schemas.microsoft.com/office/drawing/2014/main" id="{3915935B-8933-1EAE-D777-77E8CACCDEBE}"/>
                </a:ext>
              </a:extLst>
            </p:cNvPr>
            <p:cNvSpPr txBox="1"/>
            <p:nvPr/>
          </p:nvSpPr>
          <p:spPr>
            <a:xfrm>
              <a:off x="762291" y="1266631"/>
              <a:ext cx="192200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성격 및 목표</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역량의 변화</a:t>
              </a:r>
            </a:p>
          </p:txBody>
        </p:sp>
        <p:grpSp>
          <p:nvGrpSpPr>
            <p:cNvPr id="9" name="그룹 8">
              <a:extLst>
                <a:ext uri="{FF2B5EF4-FFF2-40B4-BE49-F238E27FC236}">
                  <a16:creationId xmlns:a16="http://schemas.microsoft.com/office/drawing/2014/main" id="{979BBC69-6ECA-3BB1-0F57-10EBD1241967}"/>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886DD1B3-A672-36CB-DCCB-CBC77E10A02C}"/>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E800A107-D79E-B081-0EA7-9CB6A629F3FC}"/>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A877C925-8C9E-EE5B-39B6-9B04F88511DF}"/>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63" name="그룹 262">
            <a:extLst>
              <a:ext uri="{FF2B5EF4-FFF2-40B4-BE49-F238E27FC236}">
                <a16:creationId xmlns:a16="http://schemas.microsoft.com/office/drawing/2014/main" id="{68C802B4-D224-B7E6-A4B6-DFF8BC7EDB45}"/>
              </a:ext>
            </a:extLst>
          </p:cNvPr>
          <p:cNvGrpSpPr/>
          <p:nvPr/>
        </p:nvGrpSpPr>
        <p:grpSpPr>
          <a:xfrm>
            <a:off x="357721" y="1670052"/>
            <a:ext cx="8328092" cy="4495798"/>
            <a:chOff x="357721" y="1670052"/>
            <a:chExt cx="8328092" cy="4495798"/>
          </a:xfrm>
        </p:grpSpPr>
        <p:grpSp>
          <p:nvGrpSpPr>
            <p:cNvPr id="154" name="그룹 153">
              <a:extLst>
                <a:ext uri="{FF2B5EF4-FFF2-40B4-BE49-F238E27FC236}">
                  <a16:creationId xmlns:a16="http://schemas.microsoft.com/office/drawing/2014/main" id="{FCDB721B-F9CA-E06F-2779-17FC360209AA}"/>
                </a:ext>
              </a:extLst>
            </p:cNvPr>
            <p:cNvGrpSpPr/>
            <p:nvPr/>
          </p:nvGrpSpPr>
          <p:grpSpPr>
            <a:xfrm>
              <a:off x="357721" y="1687628"/>
              <a:ext cx="3846683" cy="4477675"/>
              <a:chOff x="357721" y="1687628"/>
              <a:chExt cx="3846683" cy="4477675"/>
            </a:xfrm>
          </p:grpSpPr>
          <p:grpSp>
            <p:nvGrpSpPr>
              <p:cNvPr id="132" name="그룹 131">
                <a:extLst>
                  <a:ext uri="{FF2B5EF4-FFF2-40B4-BE49-F238E27FC236}">
                    <a16:creationId xmlns:a16="http://schemas.microsoft.com/office/drawing/2014/main" id="{6BE64AC9-7C88-FF46-FC55-A898A6D1B1E9}"/>
                  </a:ext>
                </a:extLst>
              </p:cNvPr>
              <p:cNvGrpSpPr/>
              <p:nvPr/>
            </p:nvGrpSpPr>
            <p:grpSpPr>
              <a:xfrm>
                <a:off x="357721" y="1687628"/>
                <a:ext cx="3846683" cy="4477675"/>
                <a:chOff x="473863" y="1706880"/>
                <a:chExt cx="3846683" cy="4458970"/>
              </a:xfrm>
            </p:grpSpPr>
            <p:sp>
              <p:nvSpPr>
                <p:cNvPr id="31" name="사각형: 둥근 위쪽 모서리 30">
                  <a:extLst>
                    <a:ext uri="{FF2B5EF4-FFF2-40B4-BE49-F238E27FC236}">
                      <a16:creationId xmlns:a16="http://schemas.microsoft.com/office/drawing/2014/main" id="{328B1946-B4E6-06CA-3767-8009851BCEC0}"/>
                    </a:ext>
                  </a:extLst>
                </p:cNvPr>
                <p:cNvSpPr/>
                <p:nvPr/>
              </p:nvSpPr>
              <p:spPr>
                <a:xfrm>
                  <a:off x="473863" y="1706880"/>
                  <a:ext cx="3846677" cy="419023"/>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32" name="TextBox 31">
                  <a:extLst>
                    <a:ext uri="{FF2B5EF4-FFF2-40B4-BE49-F238E27FC236}">
                      <a16:creationId xmlns:a16="http://schemas.microsoft.com/office/drawing/2014/main" id="{64D1C6A6-B7CF-B919-B22A-5B56DE91306F}"/>
                    </a:ext>
                  </a:extLst>
                </p:cNvPr>
                <p:cNvSpPr txBox="1"/>
                <p:nvPr/>
              </p:nvSpPr>
              <p:spPr>
                <a:xfrm>
                  <a:off x="1468261" y="1750917"/>
                  <a:ext cx="1857881"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sp>
              <p:nvSpPr>
                <p:cNvPr id="33" name="사각형: 둥근 위쪽 모서리 32">
                  <a:extLst>
                    <a:ext uri="{FF2B5EF4-FFF2-40B4-BE49-F238E27FC236}">
                      <a16:creationId xmlns:a16="http://schemas.microsoft.com/office/drawing/2014/main" id="{489E9CC0-A2DD-6741-A227-01F287AC952E}"/>
                    </a:ext>
                  </a:extLst>
                </p:cNvPr>
                <p:cNvSpPr/>
                <p:nvPr/>
              </p:nvSpPr>
              <p:spPr>
                <a:xfrm>
                  <a:off x="473863" y="2044419"/>
                  <a:ext cx="3846677" cy="353087"/>
                </a:xfrm>
                <a:prstGeom prst="round2SameRect">
                  <a:avLst>
                    <a:gd name="adj1" fmla="val 23016"/>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9" name="사각형: 둥근 모서리 18">
                  <a:extLst>
                    <a:ext uri="{FF2B5EF4-FFF2-40B4-BE49-F238E27FC236}">
                      <a16:creationId xmlns:a16="http://schemas.microsoft.com/office/drawing/2014/main" id="{B6C26E79-BCCC-F31E-B1A9-637C796A383D}"/>
                    </a:ext>
                  </a:extLst>
                </p:cNvPr>
                <p:cNvSpPr/>
                <p:nvPr/>
              </p:nvSpPr>
              <p:spPr>
                <a:xfrm>
                  <a:off x="473864" y="2081492"/>
                  <a:ext cx="3846682" cy="4084358"/>
                </a:xfrm>
                <a:prstGeom prst="roundRect">
                  <a:avLst>
                    <a:gd name="adj" fmla="val 2760"/>
                  </a:avLst>
                </a:prstGeom>
                <a:solidFill>
                  <a:schemeClr val="tx1">
                    <a:alpha val="7000"/>
                  </a:schemeClr>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sp>
            <p:nvSpPr>
              <p:cNvPr id="44" name="TextBox 43">
                <a:extLst>
                  <a:ext uri="{FF2B5EF4-FFF2-40B4-BE49-F238E27FC236}">
                    <a16:creationId xmlns:a16="http://schemas.microsoft.com/office/drawing/2014/main" id="{E7599B22-B43D-4FB8-D084-BFB0815B7FE0}"/>
                  </a:ext>
                </a:extLst>
              </p:cNvPr>
              <p:cNvSpPr txBox="1"/>
              <p:nvPr/>
            </p:nvSpPr>
            <p:spPr>
              <a:xfrm>
                <a:off x="1038671" y="2114048"/>
                <a:ext cx="2622514" cy="370881"/>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자신의 삶</a:t>
                </a:r>
                <a:r>
                  <a:rPr lang="ko-KR" altLang="en-US"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을 개척하고</a:t>
                </a:r>
                <a:r>
                  <a:rPr lang="en-US" altLang="ko-KR"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체육 문화</a:t>
                </a:r>
                <a:r>
                  <a:rPr lang="ko-KR" altLang="en-US"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를 창조적으로</a:t>
                </a:r>
                <a:endParaRPr lang="en-US" altLang="ko-KR"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2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계승 및 발전</a:t>
                </a:r>
                <a:r>
                  <a:rPr lang="ko-KR" altLang="en-US" sz="12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시킬 수 있는 자질 함양</a:t>
                </a:r>
              </a:p>
            </p:txBody>
          </p:sp>
          <p:sp>
            <p:nvSpPr>
              <p:cNvPr id="59" name="자유형: 도형 58">
                <a:extLst>
                  <a:ext uri="{FF2B5EF4-FFF2-40B4-BE49-F238E27FC236}">
                    <a16:creationId xmlns:a16="http://schemas.microsoft.com/office/drawing/2014/main" id="{F9755641-CDDE-2D3F-5330-342E57DE1C25}"/>
                  </a:ext>
                </a:extLst>
              </p:cNvPr>
              <p:cNvSpPr/>
              <p:nvPr/>
            </p:nvSpPr>
            <p:spPr>
              <a:xfrm flipV="1">
                <a:off x="1737370" y="2507612"/>
                <a:ext cx="1210721" cy="398679"/>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4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58" name="그룹 57">
                <a:extLst>
                  <a:ext uri="{FF2B5EF4-FFF2-40B4-BE49-F238E27FC236}">
                    <a16:creationId xmlns:a16="http://schemas.microsoft.com/office/drawing/2014/main" id="{652DE096-3836-EA6B-5E38-BC1D4D5A85DA}"/>
                  </a:ext>
                </a:extLst>
              </p:cNvPr>
              <p:cNvGrpSpPr/>
              <p:nvPr/>
            </p:nvGrpSpPr>
            <p:grpSpPr>
              <a:xfrm>
                <a:off x="1465265" y="2779819"/>
                <a:ext cx="1733221" cy="1740331"/>
                <a:chOff x="1513529" y="2762811"/>
                <a:chExt cx="1868976" cy="1868804"/>
              </a:xfrm>
            </p:grpSpPr>
            <p:grpSp>
              <p:nvGrpSpPr>
                <p:cNvPr id="52" name="그룹 51">
                  <a:extLst>
                    <a:ext uri="{FF2B5EF4-FFF2-40B4-BE49-F238E27FC236}">
                      <a16:creationId xmlns:a16="http://schemas.microsoft.com/office/drawing/2014/main" id="{2991F659-9E99-1769-388F-304BC7382AC4}"/>
                    </a:ext>
                  </a:extLst>
                </p:cNvPr>
                <p:cNvGrpSpPr/>
                <p:nvPr/>
              </p:nvGrpSpPr>
              <p:grpSpPr>
                <a:xfrm>
                  <a:off x="1513529" y="2762811"/>
                  <a:ext cx="1868976" cy="1868804"/>
                  <a:chOff x="4052887" y="2909887"/>
                  <a:chExt cx="1036606" cy="1036510"/>
                </a:xfrm>
              </p:grpSpPr>
              <p:sp>
                <p:nvSpPr>
                  <p:cNvPr id="48" name="자유형: 도형 47">
                    <a:extLst>
                      <a:ext uri="{FF2B5EF4-FFF2-40B4-BE49-F238E27FC236}">
                        <a16:creationId xmlns:a16="http://schemas.microsoft.com/office/drawing/2014/main" id="{E908C8DC-9E6E-9060-FDF4-BDD81F578255}"/>
                      </a:ext>
                    </a:extLst>
                  </p:cNvPr>
                  <p:cNvSpPr/>
                  <p:nvPr/>
                </p:nvSpPr>
                <p:spPr>
                  <a:xfrm>
                    <a:off x="4073556" y="2909887"/>
                    <a:ext cx="642270" cy="423100"/>
                  </a:xfrm>
                  <a:custGeom>
                    <a:avLst/>
                    <a:gdLst>
                      <a:gd name="connsiteX0" fmla="*/ 497681 w 642270"/>
                      <a:gd name="connsiteY0" fmla="*/ 0 h 423100"/>
                      <a:gd name="connsiteX1" fmla="*/ 0 w 642270"/>
                      <a:gd name="connsiteY1" fmla="*/ 373380 h 423100"/>
                      <a:gd name="connsiteX2" fmla="*/ 124015 w 642270"/>
                      <a:gd name="connsiteY2" fmla="*/ 327470 h 423100"/>
                      <a:gd name="connsiteX3" fmla="*/ 289370 w 642270"/>
                      <a:gd name="connsiteY3" fmla="*/ 423100 h 423100"/>
                      <a:gd name="connsiteX4" fmla="*/ 497681 w 642270"/>
                      <a:gd name="connsiteY4" fmla="*/ 289274 h 423100"/>
                      <a:gd name="connsiteX5" fmla="*/ 642271 w 642270"/>
                      <a:gd name="connsiteY5" fmla="*/ 144685 h 423100"/>
                      <a:gd name="connsiteX6" fmla="*/ 497681 w 642270"/>
                      <a:gd name="connsiteY6" fmla="*/ 0 h 42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270" h="423100">
                        <a:moveTo>
                          <a:pt x="497681" y="0"/>
                        </a:moveTo>
                        <a:cubicBezTo>
                          <a:pt x="268415" y="0"/>
                          <a:pt x="63722" y="155353"/>
                          <a:pt x="0" y="373380"/>
                        </a:cubicBezTo>
                        <a:cubicBezTo>
                          <a:pt x="34385" y="343948"/>
                          <a:pt x="78200" y="327470"/>
                          <a:pt x="124015" y="327470"/>
                        </a:cubicBezTo>
                        <a:cubicBezTo>
                          <a:pt x="192405" y="327470"/>
                          <a:pt x="255461" y="364522"/>
                          <a:pt x="289370" y="423100"/>
                        </a:cubicBezTo>
                        <a:cubicBezTo>
                          <a:pt x="326422" y="342329"/>
                          <a:pt x="408051" y="289274"/>
                          <a:pt x="497681" y="289274"/>
                        </a:cubicBezTo>
                        <a:cubicBezTo>
                          <a:pt x="577406" y="289274"/>
                          <a:pt x="642271" y="224409"/>
                          <a:pt x="642271" y="144685"/>
                        </a:cubicBezTo>
                        <a:cubicBezTo>
                          <a:pt x="642271" y="64961"/>
                          <a:pt x="577406" y="0"/>
                          <a:pt x="497681" y="0"/>
                        </a:cubicBezTo>
                        <a:close/>
                      </a:path>
                    </a:pathLst>
                  </a:cu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endParaRPr lang="ko-KR" altLang="en-US" sz="1400" dirty="0">
                      <a:latin typeface="나눔스퀘어" panose="020B0600000101010101" pitchFamily="50" charset="-127"/>
                      <a:ea typeface="나눔스퀘어" panose="020B0600000101010101" pitchFamily="50" charset="-127"/>
                    </a:endParaRPr>
                  </a:p>
                </p:txBody>
              </p:sp>
              <p:sp>
                <p:nvSpPr>
                  <p:cNvPr id="49" name="자유형: 도형 48">
                    <a:extLst>
                      <a:ext uri="{FF2B5EF4-FFF2-40B4-BE49-F238E27FC236}">
                        <a16:creationId xmlns:a16="http://schemas.microsoft.com/office/drawing/2014/main" id="{8C9E931E-BAC0-09F5-F113-A6E6A850CF79}"/>
                      </a:ext>
                    </a:extLst>
                  </p:cNvPr>
                  <p:cNvSpPr/>
                  <p:nvPr/>
                </p:nvSpPr>
                <p:spPr>
                  <a:xfrm>
                    <a:off x="4426648" y="3523297"/>
                    <a:ext cx="642270" cy="423100"/>
                  </a:xfrm>
                  <a:custGeom>
                    <a:avLst/>
                    <a:gdLst>
                      <a:gd name="connsiteX0" fmla="*/ 352901 w 642270"/>
                      <a:gd name="connsiteY0" fmla="*/ 95 h 423100"/>
                      <a:gd name="connsiteX1" fmla="*/ 144589 w 642270"/>
                      <a:gd name="connsiteY1" fmla="*/ 133921 h 423100"/>
                      <a:gd name="connsiteX2" fmla="*/ 0 w 642270"/>
                      <a:gd name="connsiteY2" fmla="*/ 278511 h 423100"/>
                      <a:gd name="connsiteX3" fmla="*/ 144589 w 642270"/>
                      <a:gd name="connsiteY3" fmla="*/ 423100 h 423100"/>
                      <a:gd name="connsiteX4" fmla="*/ 642271 w 642270"/>
                      <a:gd name="connsiteY4" fmla="*/ 49721 h 423100"/>
                      <a:gd name="connsiteX5" fmla="*/ 518255 w 642270"/>
                      <a:gd name="connsiteY5" fmla="*/ 95631 h 423100"/>
                      <a:gd name="connsiteX6" fmla="*/ 352901 w 642270"/>
                      <a:gd name="connsiteY6" fmla="*/ 0 h 42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270" h="423100">
                        <a:moveTo>
                          <a:pt x="352901" y="95"/>
                        </a:moveTo>
                        <a:cubicBezTo>
                          <a:pt x="315849" y="80867"/>
                          <a:pt x="234220" y="133921"/>
                          <a:pt x="144589" y="133921"/>
                        </a:cubicBezTo>
                        <a:cubicBezTo>
                          <a:pt x="64865" y="133921"/>
                          <a:pt x="0" y="198787"/>
                          <a:pt x="0" y="278511"/>
                        </a:cubicBezTo>
                        <a:cubicBezTo>
                          <a:pt x="0" y="358235"/>
                          <a:pt x="64865" y="423100"/>
                          <a:pt x="144589" y="423100"/>
                        </a:cubicBezTo>
                        <a:cubicBezTo>
                          <a:pt x="373761" y="423100"/>
                          <a:pt x="578453" y="267748"/>
                          <a:pt x="642271" y="49721"/>
                        </a:cubicBezTo>
                        <a:cubicBezTo>
                          <a:pt x="607885" y="79153"/>
                          <a:pt x="564071" y="95631"/>
                          <a:pt x="518255" y="95631"/>
                        </a:cubicBezTo>
                        <a:cubicBezTo>
                          <a:pt x="449866" y="95631"/>
                          <a:pt x="386810" y="58579"/>
                          <a:pt x="352901" y="0"/>
                        </a:cubicBezTo>
                        <a:close/>
                      </a:path>
                    </a:pathLst>
                  </a:custGeom>
                  <a:solidFill>
                    <a:schemeClr val="tx1">
                      <a:lumMod val="65000"/>
                      <a:lumOff val="3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400" dirty="0">
                      <a:latin typeface="나눔스퀘어" panose="020B0600000101010101" pitchFamily="50" charset="-127"/>
                      <a:ea typeface="나눔스퀘어" panose="020B0600000101010101" pitchFamily="50" charset="-127"/>
                    </a:endParaRPr>
                  </a:p>
                </p:txBody>
              </p:sp>
              <p:sp>
                <p:nvSpPr>
                  <p:cNvPr id="50" name="자유형: 도형 49">
                    <a:extLst>
                      <a:ext uri="{FF2B5EF4-FFF2-40B4-BE49-F238E27FC236}">
                        <a16:creationId xmlns:a16="http://schemas.microsoft.com/office/drawing/2014/main" id="{0A80FC78-343B-FC9D-A023-1C2289F5D177}"/>
                      </a:ext>
                    </a:extLst>
                  </p:cNvPr>
                  <p:cNvSpPr/>
                  <p:nvPr/>
                </p:nvSpPr>
                <p:spPr>
                  <a:xfrm>
                    <a:off x="4052887" y="3283648"/>
                    <a:ext cx="423100" cy="642270"/>
                  </a:xfrm>
                  <a:custGeom>
                    <a:avLst/>
                    <a:gdLst>
                      <a:gd name="connsiteX0" fmla="*/ 423100 w 423100"/>
                      <a:gd name="connsiteY0" fmla="*/ 352901 h 642270"/>
                      <a:gd name="connsiteX1" fmla="*/ 289274 w 423100"/>
                      <a:gd name="connsiteY1" fmla="*/ 144589 h 642270"/>
                      <a:gd name="connsiteX2" fmla="*/ 144685 w 423100"/>
                      <a:gd name="connsiteY2" fmla="*/ 0 h 642270"/>
                      <a:gd name="connsiteX3" fmla="*/ 0 w 423100"/>
                      <a:gd name="connsiteY3" fmla="*/ 144589 h 642270"/>
                      <a:gd name="connsiteX4" fmla="*/ 373380 w 423100"/>
                      <a:gd name="connsiteY4" fmla="*/ 642271 h 642270"/>
                      <a:gd name="connsiteX5" fmla="*/ 327470 w 423100"/>
                      <a:gd name="connsiteY5" fmla="*/ 518255 h 642270"/>
                      <a:gd name="connsiteX6" fmla="*/ 423100 w 423100"/>
                      <a:gd name="connsiteY6" fmla="*/ 352901 h 64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100" h="642270">
                        <a:moveTo>
                          <a:pt x="423100" y="352901"/>
                        </a:moveTo>
                        <a:cubicBezTo>
                          <a:pt x="342329" y="315849"/>
                          <a:pt x="289274" y="234220"/>
                          <a:pt x="289274" y="144589"/>
                        </a:cubicBezTo>
                        <a:cubicBezTo>
                          <a:pt x="289274" y="64865"/>
                          <a:pt x="224409" y="0"/>
                          <a:pt x="144685" y="0"/>
                        </a:cubicBezTo>
                        <a:cubicBezTo>
                          <a:pt x="64961" y="0"/>
                          <a:pt x="0" y="64770"/>
                          <a:pt x="0" y="144589"/>
                        </a:cubicBezTo>
                        <a:cubicBezTo>
                          <a:pt x="0" y="373761"/>
                          <a:pt x="155353" y="578453"/>
                          <a:pt x="373380" y="642271"/>
                        </a:cubicBezTo>
                        <a:cubicBezTo>
                          <a:pt x="343948" y="607885"/>
                          <a:pt x="327470" y="564071"/>
                          <a:pt x="327470" y="518255"/>
                        </a:cubicBezTo>
                        <a:cubicBezTo>
                          <a:pt x="327470" y="449866"/>
                          <a:pt x="364522" y="386810"/>
                          <a:pt x="423100" y="352901"/>
                        </a:cubicBezTo>
                        <a:close/>
                      </a:path>
                    </a:pathLst>
                  </a:custGeom>
                  <a:solidFill>
                    <a:schemeClr val="accent4"/>
                  </a:solidFill>
                  <a:ln/>
                </p:spPr>
                <p:style>
                  <a:lnRef idx="2">
                    <a:schemeClr val="accent4"/>
                  </a:lnRef>
                  <a:fillRef idx="1">
                    <a:schemeClr val="lt1"/>
                  </a:fillRef>
                  <a:effectRef idx="0">
                    <a:schemeClr val="accent4"/>
                  </a:effectRef>
                  <a:fontRef idx="minor">
                    <a:schemeClr val="dk1"/>
                  </a:fontRef>
                </p:style>
                <p:txBody>
                  <a:bodyPr rtlCol="0" anchor="ctr"/>
                  <a:lstStyle/>
                  <a:p>
                    <a:endParaRPr lang="ko-KR" altLang="en-US" sz="1400" dirty="0">
                      <a:latin typeface="나눔스퀘어" panose="020B0600000101010101" pitchFamily="50" charset="-127"/>
                      <a:ea typeface="나눔스퀘어" panose="020B0600000101010101" pitchFamily="50" charset="-127"/>
                    </a:endParaRPr>
                  </a:p>
                </p:txBody>
              </p:sp>
              <p:sp>
                <p:nvSpPr>
                  <p:cNvPr id="51" name="자유형: 도형 50">
                    <a:extLst>
                      <a:ext uri="{FF2B5EF4-FFF2-40B4-BE49-F238E27FC236}">
                        <a16:creationId xmlns:a16="http://schemas.microsoft.com/office/drawing/2014/main" id="{211B8D0F-30F0-E1B4-E30F-6F8610073C7C}"/>
                      </a:ext>
                    </a:extLst>
                  </p:cNvPr>
                  <p:cNvSpPr/>
                  <p:nvPr/>
                </p:nvSpPr>
                <p:spPr>
                  <a:xfrm>
                    <a:off x="4666582" y="2930651"/>
                    <a:ext cx="422911" cy="642181"/>
                  </a:xfrm>
                  <a:custGeom>
                    <a:avLst/>
                    <a:gdLst>
                      <a:gd name="connsiteX0" fmla="*/ 133636 w 422911"/>
                      <a:gd name="connsiteY0" fmla="*/ 497586 h 642181"/>
                      <a:gd name="connsiteX1" fmla="*/ 276892 w 422911"/>
                      <a:gd name="connsiteY1" fmla="*/ 642176 h 642181"/>
                      <a:gd name="connsiteX2" fmla="*/ 422910 w 422911"/>
                      <a:gd name="connsiteY2" fmla="*/ 494919 h 642181"/>
                      <a:gd name="connsiteX3" fmla="*/ 49816 w 422911"/>
                      <a:gd name="connsiteY3" fmla="*/ 0 h 642181"/>
                      <a:gd name="connsiteX4" fmla="*/ 49816 w 422911"/>
                      <a:gd name="connsiteY4" fmla="*/ 95 h 642181"/>
                      <a:gd name="connsiteX5" fmla="*/ 95536 w 422911"/>
                      <a:gd name="connsiteY5" fmla="*/ 123825 h 642181"/>
                      <a:gd name="connsiteX6" fmla="*/ 0 w 422911"/>
                      <a:gd name="connsiteY6" fmla="*/ 289084 h 642181"/>
                      <a:gd name="connsiteX7" fmla="*/ 0 w 422911"/>
                      <a:gd name="connsiteY7" fmla="*/ 289274 h 642181"/>
                      <a:gd name="connsiteX8" fmla="*/ 133731 w 422911"/>
                      <a:gd name="connsiteY8" fmla="*/ 497491 h 64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911" h="642181">
                        <a:moveTo>
                          <a:pt x="133636" y="497586"/>
                        </a:moveTo>
                        <a:cubicBezTo>
                          <a:pt x="133636" y="576834"/>
                          <a:pt x="197739" y="641509"/>
                          <a:pt x="276892" y="642176"/>
                        </a:cubicBezTo>
                        <a:cubicBezTo>
                          <a:pt x="357378" y="642938"/>
                          <a:pt x="423291" y="575405"/>
                          <a:pt x="422910" y="494919"/>
                        </a:cubicBezTo>
                        <a:cubicBezTo>
                          <a:pt x="421672" y="266891"/>
                          <a:pt x="266890" y="63627"/>
                          <a:pt x="49816" y="0"/>
                        </a:cubicBezTo>
                        <a:cubicBezTo>
                          <a:pt x="49816" y="0"/>
                          <a:pt x="49721" y="0"/>
                          <a:pt x="49816" y="95"/>
                        </a:cubicBezTo>
                        <a:cubicBezTo>
                          <a:pt x="79153" y="34385"/>
                          <a:pt x="95536" y="78105"/>
                          <a:pt x="95536" y="123825"/>
                        </a:cubicBezTo>
                        <a:cubicBezTo>
                          <a:pt x="95536" y="192119"/>
                          <a:pt x="58579" y="255175"/>
                          <a:pt x="0" y="289084"/>
                        </a:cubicBezTo>
                        <a:cubicBezTo>
                          <a:pt x="0" y="289084"/>
                          <a:pt x="0" y="289179"/>
                          <a:pt x="0" y="289274"/>
                        </a:cubicBezTo>
                        <a:cubicBezTo>
                          <a:pt x="80677" y="326327"/>
                          <a:pt x="133731" y="407861"/>
                          <a:pt x="133731" y="497491"/>
                        </a:cubicBezTo>
                        <a:close/>
                      </a:path>
                    </a:pathLst>
                  </a:cu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endParaRPr lang="ko-KR" altLang="en-US" sz="1400" dirty="0">
                      <a:latin typeface="나눔스퀘어" panose="020B0600000101010101" pitchFamily="50" charset="-127"/>
                      <a:ea typeface="나눔스퀘어" panose="020B0600000101010101" pitchFamily="50" charset="-127"/>
                    </a:endParaRPr>
                  </a:p>
                </p:txBody>
              </p:sp>
            </p:grpSp>
            <p:sp>
              <p:nvSpPr>
                <p:cNvPr id="53" name="TextBox 52">
                  <a:extLst>
                    <a:ext uri="{FF2B5EF4-FFF2-40B4-BE49-F238E27FC236}">
                      <a16:creationId xmlns:a16="http://schemas.microsoft.com/office/drawing/2014/main" id="{C0B1BC6E-B3AD-2DD6-8F65-F9FBF65761C1}"/>
                    </a:ext>
                  </a:extLst>
                </p:cNvPr>
                <p:cNvSpPr txBox="1"/>
                <p:nvPr/>
              </p:nvSpPr>
              <p:spPr>
                <a:xfrm>
                  <a:off x="2314273" y="3478164"/>
                  <a:ext cx="273112" cy="398260"/>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교과</a:t>
                  </a:r>
                  <a:endParaRPr lang="en-US" altLang="ko-KR" sz="11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역량</a:t>
                  </a:r>
                </a:p>
              </p:txBody>
            </p:sp>
            <p:sp>
              <p:nvSpPr>
                <p:cNvPr id="54" name="TextBox 53">
                  <a:extLst>
                    <a:ext uri="{FF2B5EF4-FFF2-40B4-BE49-F238E27FC236}">
                      <a16:creationId xmlns:a16="http://schemas.microsoft.com/office/drawing/2014/main" id="{4A0F85B6-F465-AA16-3AFE-0F74D59D2442}"/>
                    </a:ext>
                  </a:extLst>
                </p:cNvPr>
                <p:cNvSpPr txBox="1"/>
                <p:nvPr/>
              </p:nvSpPr>
              <p:spPr>
                <a:xfrm>
                  <a:off x="1930048" y="2934001"/>
                  <a:ext cx="539310" cy="331884"/>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건강 관리</a:t>
                  </a:r>
                  <a:endParaRPr lang="en-US" altLang="ko-KR"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능력</a:t>
                  </a:r>
                </a:p>
              </p:txBody>
            </p:sp>
            <p:sp>
              <p:nvSpPr>
                <p:cNvPr id="55" name="TextBox 54">
                  <a:extLst>
                    <a:ext uri="{FF2B5EF4-FFF2-40B4-BE49-F238E27FC236}">
                      <a16:creationId xmlns:a16="http://schemas.microsoft.com/office/drawing/2014/main" id="{95F22018-B8EF-3F25-1B9E-78C0BBF7BB61}"/>
                    </a:ext>
                  </a:extLst>
                </p:cNvPr>
                <p:cNvSpPr txBox="1"/>
                <p:nvPr/>
              </p:nvSpPr>
              <p:spPr>
                <a:xfrm>
                  <a:off x="2931378" y="3194636"/>
                  <a:ext cx="252369" cy="495746"/>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신체</a:t>
                  </a:r>
                  <a:endParaRPr lang="en-US" altLang="ko-KR"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수련</a:t>
                  </a:r>
                  <a:endParaRPr lang="en-US" altLang="ko-KR"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능력</a:t>
                  </a:r>
                </a:p>
              </p:txBody>
            </p:sp>
            <p:sp>
              <p:nvSpPr>
                <p:cNvPr id="56" name="TextBox 55">
                  <a:extLst>
                    <a:ext uri="{FF2B5EF4-FFF2-40B4-BE49-F238E27FC236}">
                      <a16:creationId xmlns:a16="http://schemas.microsoft.com/office/drawing/2014/main" id="{B6463C16-A250-BA01-8C96-8399321FE587}"/>
                    </a:ext>
                  </a:extLst>
                </p:cNvPr>
                <p:cNvSpPr txBox="1"/>
                <p:nvPr/>
              </p:nvSpPr>
              <p:spPr>
                <a:xfrm>
                  <a:off x="2463116" y="4153562"/>
                  <a:ext cx="539310" cy="330497"/>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신체 표현</a:t>
                  </a:r>
                  <a:endParaRPr lang="en-US" altLang="ko-KR" sz="10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능력</a:t>
                  </a:r>
                </a:p>
              </p:txBody>
            </p:sp>
            <p:sp>
              <p:nvSpPr>
                <p:cNvPr id="57" name="TextBox 56">
                  <a:extLst>
                    <a:ext uri="{FF2B5EF4-FFF2-40B4-BE49-F238E27FC236}">
                      <a16:creationId xmlns:a16="http://schemas.microsoft.com/office/drawing/2014/main" id="{B1B063CA-6E3D-14E5-5C0B-A6565C28A67A}"/>
                    </a:ext>
                  </a:extLst>
                </p:cNvPr>
                <p:cNvSpPr txBox="1"/>
                <p:nvPr/>
              </p:nvSpPr>
              <p:spPr>
                <a:xfrm>
                  <a:off x="1707426" y="3667077"/>
                  <a:ext cx="252369" cy="495746"/>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경기</a:t>
                  </a:r>
                  <a:endParaRPr lang="en-US" altLang="ko-KR"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수행</a:t>
                  </a:r>
                  <a:endParaRPr lang="en-US" altLang="ko-KR"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endParaRPr>
                </a:p>
                <a:p>
                  <a:pPr algn="ctr"/>
                  <a:r>
                    <a:rPr lang="ko-KR" altLang="en-US" sz="1000" dirty="0">
                      <a:ln>
                        <a:solidFill>
                          <a:schemeClr val="accent1">
                            <a:shade val="50000"/>
                            <a:alpha val="0"/>
                          </a:schemeClr>
                        </a:solidFill>
                      </a:ln>
                      <a:solidFill>
                        <a:srgbClr val="FFFFFF"/>
                      </a:solidFill>
                      <a:latin typeface="나눔스퀘어 ExtraBold" panose="020B0600000101010101" pitchFamily="50" charset="-127"/>
                      <a:ea typeface="나눔스퀘어 ExtraBold" panose="020B0600000101010101" pitchFamily="50" charset="-127"/>
                    </a:rPr>
                    <a:t>능력</a:t>
                  </a:r>
                </a:p>
              </p:txBody>
            </p:sp>
          </p:grpSp>
          <p:grpSp>
            <p:nvGrpSpPr>
              <p:cNvPr id="66" name="그룹 65">
                <a:extLst>
                  <a:ext uri="{FF2B5EF4-FFF2-40B4-BE49-F238E27FC236}">
                    <a16:creationId xmlns:a16="http://schemas.microsoft.com/office/drawing/2014/main" id="{7FA0A0C7-ECC7-E10C-7CEB-8867C8B7D83F}"/>
                  </a:ext>
                </a:extLst>
              </p:cNvPr>
              <p:cNvGrpSpPr/>
              <p:nvPr/>
            </p:nvGrpSpPr>
            <p:grpSpPr>
              <a:xfrm>
                <a:off x="446638" y="4652545"/>
                <a:ext cx="1802500" cy="240962"/>
                <a:chOff x="562779" y="5003067"/>
                <a:chExt cx="1840349" cy="239955"/>
              </a:xfrm>
            </p:grpSpPr>
            <p:sp>
              <p:nvSpPr>
                <p:cNvPr id="60" name="사각형: 둥근 모서리 59">
                  <a:extLst>
                    <a:ext uri="{FF2B5EF4-FFF2-40B4-BE49-F238E27FC236}">
                      <a16:creationId xmlns:a16="http://schemas.microsoft.com/office/drawing/2014/main" id="{D979BBE4-1DAB-C3DE-538D-9B3CC7181EEB}"/>
                    </a:ext>
                  </a:extLst>
                </p:cNvPr>
                <p:cNvSpPr/>
                <p:nvPr/>
              </p:nvSpPr>
              <p:spPr>
                <a:xfrm>
                  <a:off x="562779" y="5003067"/>
                  <a:ext cx="1840349" cy="239955"/>
                </a:xfrm>
                <a:prstGeom prst="roundRect">
                  <a:avLst/>
                </a:prstGeom>
                <a:solidFill>
                  <a:schemeClr val="tx1">
                    <a:lumMod val="50000"/>
                    <a:lumOff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BA8E0F0B-9E50-27A7-EE04-96E7BA1AD1AD}"/>
                    </a:ext>
                  </a:extLst>
                </p:cNvPr>
                <p:cNvSpPr txBox="1"/>
                <p:nvPr/>
              </p:nvSpPr>
              <p:spPr>
                <a:xfrm>
                  <a:off x="594931" y="5046422"/>
                  <a:ext cx="1803602" cy="15324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건강하고 활기찬 삶에 필요한 능력</a:t>
                  </a:r>
                </a:p>
              </p:txBody>
            </p:sp>
          </p:grpSp>
          <p:grpSp>
            <p:nvGrpSpPr>
              <p:cNvPr id="67" name="그룹 66">
                <a:extLst>
                  <a:ext uri="{FF2B5EF4-FFF2-40B4-BE49-F238E27FC236}">
                    <a16:creationId xmlns:a16="http://schemas.microsoft.com/office/drawing/2014/main" id="{889B93A1-4689-5153-90B2-6A2D46392590}"/>
                  </a:ext>
                </a:extLst>
              </p:cNvPr>
              <p:cNvGrpSpPr/>
              <p:nvPr/>
            </p:nvGrpSpPr>
            <p:grpSpPr>
              <a:xfrm>
                <a:off x="2337070" y="4652545"/>
                <a:ext cx="1802500" cy="240962"/>
                <a:chOff x="2492907" y="5003067"/>
                <a:chExt cx="1840349" cy="239955"/>
              </a:xfrm>
            </p:grpSpPr>
            <p:sp>
              <p:nvSpPr>
                <p:cNvPr id="61" name="사각형: 둥근 모서리 60">
                  <a:extLst>
                    <a:ext uri="{FF2B5EF4-FFF2-40B4-BE49-F238E27FC236}">
                      <a16:creationId xmlns:a16="http://schemas.microsoft.com/office/drawing/2014/main" id="{39888C68-C0A7-0829-290F-FF779E233CE8}"/>
                    </a:ext>
                  </a:extLst>
                </p:cNvPr>
                <p:cNvSpPr/>
                <p:nvPr/>
              </p:nvSpPr>
              <p:spPr>
                <a:xfrm>
                  <a:off x="2492907" y="5003067"/>
                  <a:ext cx="1840349" cy="239955"/>
                </a:xfrm>
                <a:prstGeom prst="roundRect">
                  <a:avLst/>
                </a:prstGeom>
                <a:solidFill>
                  <a:schemeClr val="tx1">
                    <a:lumMod val="50000"/>
                    <a:lumOff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63" name="TextBox 62">
                  <a:extLst>
                    <a:ext uri="{FF2B5EF4-FFF2-40B4-BE49-F238E27FC236}">
                      <a16:creationId xmlns:a16="http://schemas.microsoft.com/office/drawing/2014/main" id="{40923F25-7FB5-B5C0-B362-DA8F2250005D}"/>
                    </a:ext>
                  </a:extLst>
                </p:cNvPr>
                <p:cNvSpPr txBox="1"/>
                <p:nvPr/>
              </p:nvSpPr>
              <p:spPr>
                <a:xfrm>
                  <a:off x="3038286" y="5046422"/>
                  <a:ext cx="749591" cy="153245"/>
                </a:xfrm>
                <a:prstGeom prst="rect">
                  <a:avLst/>
                </a:prstGeom>
                <a:noFill/>
              </p:spPr>
              <p:txBody>
                <a:bodyPr wrap="none" lIns="0" tIns="0" rIns="0" bIns="0" rtlCol="0" anchor="ctr">
                  <a:spAutoFit/>
                </a:bodyPr>
                <a:lstStyle/>
                <a:p>
                  <a:pPr algn="ctr"/>
                  <a:r>
                    <a:rPr lang="ko-KR" altLang="en-US" sz="100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바람직한 인성</a:t>
                  </a:r>
                  <a:endParaRPr lang="ko-KR" altLang="en-US" sz="10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nvGrpSpPr>
              <p:cNvPr id="69" name="그룹 68">
                <a:extLst>
                  <a:ext uri="{FF2B5EF4-FFF2-40B4-BE49-F238E27FC236}">
                    <a16:creationId xmlns:a16="http://schemas.microsoft.com/office/drawing/2014/main" id="{A7B2A64A-0988-F92E-9ECC-60BFB4186F2B}"/>
                  </a:ext>
                </a:extLst>
              </p:cNvPr>
              <p:cNvGrpSpPr/>
              <p:nvPr/>
            </p:nvGrpSpPr>
            <p:grpSpPr>
              <a:xfrm>
                <a:off x="1473064" y="4973646"/>
                <a:ext cx="1640079" cy="240962"/>
                <a:chOff x="1560307" y="5150850"/>
                <a:chExt cx="1840349" cy="239955"/>
              </a:xfrm>
            </p:grpSpPr>
            <p:sp>
              <p:nvSpPr>
                <p:cNvPr id="64" name="사각형: 둥근 모서리 63">
                  <a:extLst>
                    <a:ext uri="{FF2B5EF4-FFF2-40B4-BE49-F238E27FC236}">
                      <a16:creationId xmlns:a16="http://schemas.microsoft.com/office/drawing/2014/main" id="{3433699E-6B79-68BB-8F5B-EDC556AC130C}"/>
                    </a:ext>
                  </a:extLst>
                </p:cNvPr>
                <p:cNvSpPr/>
                <p:nvPr/>
              </p:nvSpPr>
              <p:spPr>
                <a:xfrm>
                  <a:off x="1560307" y="5150850"/>
                  <a:ext cx="1840349" cy="239955"/>
                </a:xfrm>
                <a:prstGeom prst="roundRect">
                  <a:avLst/>
                </a:prstGeom>
                <a:solidFill>
                  <a:schemeClr val="tx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C584ECF1-B891-2281-4CA1-F943D38DE1CF}"/>
                    </a:ext>
                  </a:extLst>
                </p:cNvPr>
                <p:cNvSpPr txBox="1"/>
                <p:nvPr/>
              </p:nvSpPr>
              <p:spPr>
                <a:xfrm>
                  <a:off x="1572117" y="5194205"/>
                  <a:ext cx="1816734" cy="15324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교육의 본질 및 도구</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endPar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grpSp>
          <p:cxnSp>
            <p:nvCxnSpPr>
              <p:cNvPr id="72" name="직선 연결선 71">
                <a:extLst>
                  <a:ext uri="{FF2B5EF4-FFF2-40B4-BE49-F238E27FC236}">
                    <a16:creationId xmlns:a16="http://schemas.microsoft.com/office/drawing/2014/main" id="{1259D5F9-6537-E07F-5ABE-99DFA6946422}"/>
                  </a:ext>
                </a:extLst>
              </p:cNvPr>
              <p:cNvCxnSpPr>
                <a:cxnSpLocks/>
                <a:stCxn id="60" idx="2"/>
                <a:endCxn id="64" idx="1"/>
              </p:cNvCxnSpPr>
              <p:nvPr/>
            </p:nvCxnSpPr>
            <p:spPr>
              <a:xfrm rot="16200000" flipH="1">
                <a:off x="1310166" y="4931228"/>
                <a:ext cx="200621" cy="125176"/>
              </a:xfrm>
              <a:prstGeom prst="bentConnector2">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직선 연결선 71">
                <a:extLst>
                  <a:ext uri="{FF2B5EF4-FFF2-40B4-BE49-F238E27FC236}">
                    <a16:creationId xmlns:a16="http://schemas.microsoft.com/office/drawing/2014/main" id="{EF148736-09F0-94F6-7A2C-A91E5003F525}"/>
                  </a:ext>
                </a:extLst>
              </p:cNvPr>
              <p:cNvCxnSpPr>
                <a:cxnSpLocks/>
                <a:stCxn id="61" idx="2"/>
                <a:endCxn id="64" idx="3"/>
              </p:cNvCxnSpPr>
              <p:nvPr/>
            </p:nvCxnSpPr>
            <p:spPr>
              <a:xfrm rot="5400000">
                <a:off x="3075422" y="4931228"/>
                <a:ext cx="200621" cy="125177"/>
              </a:xfrm>
              <a:prstGeom prst="bentConnector2">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8" name="그룹 117">
                <a:extLst>
                  <a:ext uri="{FF2B5EF4-FFF2-40B4-BE49-F238E27FC236}">
                    <a16:creationId xmlns:a16="http://schemas.microsoft.com/office/drawing/2014/main" id="{E21C610D-0FC5-E3B3-BBCF-BD3D3DB3C2F4}"/>
                  </a:ext>
                </a:extLst>
              </p:cNvPr>
              <p:cNvGrpSpPr/>
              <p:nvPr/>
            </p:nvGrpSpPr>
            <p:grpSpPr>
              <a:xfrm>
                <a:off x="426073" y="5391675"/>
                <a:ext cx="3713496" cy="689276"/>
                <a:chOff x="542215" y="5409603"/>
                <a:chExt cx="3713496" cy="686397"/>
              </a:xfrm>
            </p:grpSpPr>
            <p:sp>
              <p:nvSpPr>
                <p:cNvPr id="68" name="사각형: 둥근 모서리 67">
                  <a:extLst>
                    <a:ext uri="{FF2B5EF4-FFF2-40B4-BE49-F238E27FC236}">
                      <a16:creationId xmlns:a16="http://schemas.microsoft.com/office/drawing/2014/main" id="{EBB3ED30-77F6-B68A-F2E8-C36B86688374}"/>
                    </a:ext>
                  </a:extLst>
                </p:cNvPr>
                <p:cNvSpPr/>
                <p:nvPr/>
              </p:nvSpPr>
              <p:spPr>
                <a:xfrm>
                  <a:off x="542215" y="5409603"/>
                  <a:ext cx="3713496" cy="686397"/>
                </a:xfrm>
                <a:prstGeom prst="roundRect">
                  <a:avLst>
                    <a:gd name="adj" fmla="val 12226"/>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cxnSp>
              <p:nvCxnSpPr>
                <p:cNvPr id="80" name="직선 연결선 79">
                  <a:extLst>
                    <a:ext uri="{FF2B5EF4-FFF2-40B4-BE49-F238E27FC236}">
                      <a16:creationId xmlns:a16="http://schemas.microsoft.com/office/drawing/2014/main" id="{AF57321A-E239-FE6A-03FC-C28E3F61A927}"/>
                    </a:ext>
                  </a:extLst>
                </p:cNvPr>
                <p:cNvCxnSpPr>
                  <a:cxnSpLocks/>
                </p:cNvCxnSpPr>
                <p:nvPr/>
              </p:nvCxnSpPr>
              <p:spPr>
                <a:xfrm>
                  <a:off x="2398963" y="5452886"/>
                  <a:ext cx="0" cy="599830"/>
                </a:xfrm>
                <a:prstGeom prst="line">
                  <a:avLst/>
                </a:prstGeom>
                <a:ln w="190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5759D77-5042-0035-D809-0BED6488DAAC}"/>
                    </a:ext>
                  </a:extLst>
                </p:cNvPr>
                <p:cNvSpPr txBox="1"/>
                <p:nvPr/>
              </p:nvSpPr>
              <p:spPr>
                <a:xfrm>
                  <a:off x="670474" y="5522933"/>
                  <a:ext cx="1617430" cy="459737"/>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가치의 내면화와 실천</a:t>
                  </a:r>
                </a:p>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체육과 역량 습득</a:t>
                  </a:r>
                </a:p>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전인교육 실천</a:t>
                  </a:r>
                </a:p>
              </p:txBody>
            </p:sp>
            <p:grpSp>
              <p:nvGrpSpPr>
                <p:cNvPr id="85" name="그룹 84">
                  <a:extLst>
                    <a:ext uri="{FF2B5EF4-FFF2-40B4-BE49-F238E27FC236}">
                      <a16:creationId xmlns:a16="http://schemas.microsoft.com/office/drawing/2014/main" id="{0534A12A-CAA1-5EA2-DF51-1CEB45EE1613}"/>
                    </a:ext>
                  </a:extLst>
                </p:cNvPr>
                <p:cNvGrpSpPr/>
                <p:nvPr/>
              </p:nvGrpSpPr>
              <p:grpSpPr>
                <a:xfrm>
                  <a:off x="2528631" y="5522933"/>
                  <a:ext cx="1604436" cy="459736"/>
                  <a:chOff x="2543871" y="5522933"/>
                  <a:chExt cx="1604436" cy="459736"/>
                </a:xfrm>
              </p:grpSpPr>
              <p:sp>
                <p:nvSpPr>
                  <p:cNvPr id="83" name="TextBox 82">
                    <a:extLst>
                      <a:ext uri="{FF2B5EF4-FFF2-40B4-BE49-F238E27FC236}">
                        <a16:creationId xmlns:a16="http://schemas.microsoft.com/office/drawing/2014/main" id="{F1A81053-1A1E-89C8-5469-7AC6852388EE}"/>
                      </a:ext>
                    </a:extLst>
                  </p:cNvPr>
                  <p:cNvSpPr txBox="1"/>
                  <p:nvPr/>
                </p:nvSpPr>
                <p:spPr>
                  <a:xfrm>
                    <a:off x="2543871" y="5522933"/>
                    <a:ext cx="766236" cy="459736"/>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건강 영역 목표</a:t>
                    </a:r>
                  </a:p>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도전 영역 목표</a:t>
                    </a:r>
                  </a:p>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경쟁 영역 목표</a:t>
                    </a:r>
                  </a:p>
                </p:txBody>
              </p:sp>
              <p:sp>
                <p:nvSpPr>
                  <p:cNvPr id="84" name="TextBox 83">
                    <a:extLst>
                      <a:ext uri="{FF2B5EF4-FFF2-40B4-BE49-F238E27FC236}">
                        <a16:creationId xmlns:a16="http://schemas.microsoft.com/office/drawing/2014/main" id="{E38AFA48-2173-5B1B-7101-6EC89B18E030}"/>
                      </a:ext>
                    </a:extLst>
                  </p:cNvPr>
                  <p:cNvSpPr txBox="1"/>
                  <p:nvPr/>
                </p:nvSpPr>
                <p:spPr>
                  <a:xfrm>
                    <a:off x="3382071" y="5599555"/>
                    <a:ext cx="766236" cy="306492"/>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표현 영역 목표</a:t>
                    </a:r>
                  </a:p>
                  <a:p>
                    <a:pPr algn="ct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안전 영역 목표</a:t>
                    </a:r>
                  </a:p>
                </p:txBody>
              </p:sp>
            </p:grpSp>
          </p:grpSp>
        </p:grpSp>
        <p:sp>
          <p:nvSpPr>
            <p:cNvPr id="137" name="자유형: 도형 136">
              <a:extLst>
                <a:ext uri="{FF2B5EF4-FFF2-40B4-BE49-F238E27FC236}">
                  <a16:creationId xmlns:a16="http://schemas.microsoft.com/office/drawing/2014/main" id="{CD298DC6-2AD4-6150-B716-EB52733D8BE6}"/>
                </a:ext>
              </a:extLst>
            </p:cNvPr>
            <p:cNvSpPr/>
            <p:nvPr/>
          </p:nvSpPr>
          <p:spPr>
            <a:xfrm rot="5400000" flipV="1">
              <a:off x="3865035" y="3684465"/>
              <a:ext cx="1331793" cy="490043"/>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nvGrpSpPr>
            <p:cNvPr id="262" name="그룹 261">
              <a:extLst>
                <a:ext uri="{FF2B5EF4-FFF2-40B4-BE49-F238E27FC236}">
                  <a16:creationId xmlns:a16="http://schemas.microsoft.com/office/drawing/2014/main" id="{F78B626F-4D50-F00D-54D7-CB79EB1EC325}"/>
                </a:ext>
              </a:extLst>
            </p:cNvPr>
            <p:cNvGrpSpPr/>
            <p:nvPr/>
          </p:nvGrpSpPr>
          <p:grpSpPr>
            <a:xfrm>
              <a:off x="4827766" y="1670052"/>
              <a:ext cx="3858047" cy="4495798"/>
              <a:chOff x="4827766" y="1670052"/>
              <a:chExt cx="3858047" cy="4495798"/>
            </a:xfrm>
          </p:grpSpPr>
          <p:grpSp>
            <p:nvGrpSpPr>
              <p:cNvPr id="133" name="그룹 132">
                <a:extLst>
                  <a:ext uri="{FF2B5EF4-FFF2-40B4-BE49-F238E27FC236}">
                    <a16:creationId xmlns:a16="http://schemas.microsoft.com/office/drawing/2014/main" id="{24C978E2-A47B-CBC1-CBE3-6BF4E0233C18}"/>
                  </a:ext>
                </a:extLst>
              </p:cNvPr>
              <p:cNvGrpSpPr/>
              <p:nvPr/>
            </p:nvGrpSpPr>
            <p:grpSpPr>
              <a:xfrm>
                <a:off x="4827766" y="1670052"/>
                <a:ext cx="3858047" cy="4495798"/>
                <a:chOff x="4727379" y="1706880"/>
                <a:chExt cx="3858047" cy="4495798"/>
              </a:xfrm>
            </p:grpSpPr>
            <p:sp>
              <p:nvSpPr>
                <p:cNvPr id="39" name="사각형: 둥근 위쪽 모서리 38">
                  <a:extLst>
                    <a:ext uri="{FF2B5EF4-FFF2-40B4-BE49-F238E27FC236}">
                      <a16:creationId xmlns:a16="http://schemas.microsoft.com/office/drawing/2014/main" id="{B26DB8BE-A1EC-7720-D744-9EC891B3C143}"/>
                    </a:ext>
                  </a:extLst>
                </p:cNvPr>
                <p:cNvSpPr/>
                <p:nvPr/>
              </p:nvSpPr>
              <p:spPr>
                <a:xfrm>
                  <a:off x="4727379" y="1706880"/>
                  <a:ext cx="3846677" cy="419023"/>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5899240C-2D83-159D-66CA-2A025B58F95D}"/>
                    </a:ext>
                  </a:extLst>
                </p:cNvPr>
                <p:cNvSpPr txBox="1"/>
                <p:nvPr/>
              </p:nvSpPr>
              <p:spPr>
                <a:xfrm>
                  <a:off x="5709755" y="1750917"/>
                  <a:ext cx="1881925"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sp>
              <p:nvSpPr>
                <p:cNvPr id="41" name="사각형: 둥근 위쪽 모서리 40">
                  <a:extLst>
                    <a:ext uri="{FF2B5EF4-FFF2-40B4-BE49-F238E27FC236}">
                      <a16:creationId xmlns:a16="http://schemas.microsoft.com/office/drawing/2014/main" id="{46FC8FDF-5EBF-D2A0-EEA2-34B9DC399852}"/>
                    </a:ext>
                  </a:extLst>
                </p:cNvPr>
                <p:cNvSpPr/>
                <p:nvPr/>
              </p:nvSpPr>
              <p:spPr>
                <a:xfrm>
                  <a:off x="4727379" y="2044419"/>
                  <a:ext cx="3846677" cy="353087"/>
                </a:xfrm>
                <a:prstGeom prst="round2SameRect">
                  <a:avLst>
                    <a:gd name="adj1" fmla="val 23016"/>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37" name="사각형: 둥근 모서리 36">
                  <a:extLst>
                    <a:ext uri="{FF2B5EF4-FFF2-40B4-BE49-F238E27FC236}">
                      <a16:creationId xmlns:a16="http://schemas.microsoft.com/office/drawing/2014/main" id="{35AD3D36-8FEA-E51E-438E-E3251FC7BD72}"/>
                    </a:ext>
                  </a:extLst>
                </p:cNvPr>
                <p:cNvSpPr/>
                <p:nvPr/>
              </p:nvSpPr>
              <p:spPr>
                <a:xfrm>
                  <a:off x="4738744" y="2066920"/>
                  <a:ext cx="3846682" cy="4135758"/>
                </a:xfrm>
                <a:prstGeom prst="roundRect">
                  <a:avLst>
                    <a:gd name="adj" fmla="val 2403"/>
                  </a:avLst>
                </a:prstGeom>
                <a:gradFill>
                  <a:gsLst>
                    <a:gs pos="100000">
                      <a:srgbClr val="2374AE">
                        <a:alpha val="20000"/>
                      </a:srgbClr>
                    </a:gs>
                    <a:gs pos="2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grpSp>
            <p:nvGrpSpPr>
              <p:cNvPr id="163" name="그룹 162">
                <a:extLst>
                  <a:ext uri="{FF2B5EF4-FFF2-40B4-BE49-F238E27FC236}">
                    <a16:creationId xmlns:a16="http://schemas.microsoft.com/office/drawing/2014/main" id="{83EC0DD7-5632-9A35-3BCE-707EAA74661A}"/>
                  </a:ext>
                </a:extLst>
              </p:cNvPr>
              <p:cNvGrpSpPr/>
              <p:nvPr/>
            </p:nvGrpSpPr>
            <p:grpSpPr>
              <a:xfrm>
                <a:off x="4954824" y="5301208"/>
                <a:ext cx="3337561" cy="773828"/>
                <a:chOff x="4966425" y="5121780"/>
                <a:chExt cx="3578316" cy="829649"/>
              </a:xfrm>
            </p:grpSpPr>
            <p:grpSp>
              <p:nvGrpSpPr>
                <p:cNvPr id="47" name="그룹 46">
                  <a:extLst>
                    <a:ext uri="{FF2B5EF4-FFF2-40B4-BE49-F238E27FC236}">
                      <a16:creationId xmlns:a16="http://schemas.microsoft.com/office/drawing/2014/main" id="{EA5FECBB-E201-6BCC-727E-5B5815C0782E}"/>
                    </a:ext>
                  </a:extLst>
                </p:cNvPr>
                <p:cNvGrpSpPr/>
                <p:nvPr/>
              </p:nvGrpSpPr>
              <p:grpSpPr>
                <a:xfrm>
                  <a:off x="4966425" y="5121780"/>
                  <a:ext cx="3533632" cy="164989"/>
                  <a:chOff x="5919389" y="2039775"/>
                  <a:chExt cx="3533632" cy="164989"/>
                </a:xfrm>
              </p:grpSpPr>
              <p:sp>
                <p:nvSpPr>
                  <p:cNvPr id="81" name="TextBox 80">
                    <a:extLst>
                      <a:ext uri="{FF2B5EF4-FFF2-40B4-BE49-F238E27FC236}">
                        <a16:creationId xmlns:a16="http://schemas.microsoft.com/office/drawing/2014/main" id="{3F5122E0-9906-F57A-B6AE-ABCB0CC84338}"/>
                      </a:ext>
                    </a:extLst>
                  </p:cNvPr>
                  <p:cNvSpPr txBox="1"/>
                  <p:nvPr/>
                </p:nvSpPr>
                <p:spPr>
                  <a:xfrm>
                    <a:off x="6094806" y="2039775"/>
                    <a:ext cx="3358215" cy="164989"/>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체육과의 본질로서 신체활동</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강조</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도구의 의미 삭제</a:t>
                    </a:r>
                  </a:p>
                </p:txBody>
              </p:sp>
              <p:sp>
                <p:nvSpPr>
                  <p:cNvPr id="91" name="Freeform 5">
                    <a:extLst>
                      <a:ext uri="{FF2B5EF4-FFF2-40B4-BE49-F238E27FC236}">
                        <a16:creationId xmlns:a16="http://schemas.microsoft.com/office/drawing/2014/main" id="{669D5DF3-E650-092C-E75B-98A387615AEE}"/>
                      </a:ext>
                    </a:extLst>
                  </p:cNvPr>
                  <p:cNvSpPr>
                    <a:spLocks noChangeAspect="1" noEditPoints="1"/>
                  </p:cNvSpPr>
                  <p:nvPr/>
                </p:nvSpPr>
                <p:spPr bwMode="auto">
                  <a:xfrm>
                    <a:off x="5919389" y="2048278"/>
                    <a:ext cx="135160" cy="1368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1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62" name="그룹 61">
                  <a:extLst>
                    <a:ext uri="{FF2B5EF4-FFF2-40B4-BE49-F238E27FC236}">
                      <a16:creationId xmlns:a16="http://schemas.microsoft.com/office/drawing/2014/main" id="{64706500-7062-A1BF-47FA-2BD2BBADF8DB}"/>
                    </a:ext>
                  </a:extLst>
                </p:cNvPr>
                <p:cNvGrpSpPr/>
                <p:nvPr/>
              </p:nvGrpSpPr>
              <p:grpSpPr>
                <a:xfrm>
                  <a:off x="4966425" y="5343333"/>
                  <a:ext cx="2731029" cy="164989"/>
                  <a:chOff x="5919389" y="2039775"/>
                  <a:chExt cx="2731029" cy="164989"/>
                </a:xfrm>
              </p:grpSpPr>
              <p:sp>
                <p:nvSpPr>
                  <p:cNvPr id="78" name="TextBox 77">
                    <a:extLst>
                      <a:ext uri="{FF2B5EF4-FFF2-40B4-BE49-F238E27FC236}">
                        <a16:creationId xmlns:a16="http://schemas.microsoft.com/office/drawing/2014/main" id="{5F54C356-00F3-4068-BAD8-900AB8F157B9}"/>
                      </a:ext>
                    </a:extLst>
                  </p:cNvPr>
                  <p:cNvSpPr txBox="1"/>
                  <p:nvPr/>
                </p:nvSpPr>
                <p:spPr>
                  <a:xfrm>
                    <a:off x="6094806" y="2039775"/>
                    <a:ext cx="2555612" cy="164989"/>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체육과가 추구하는 삶의 방식과 역량을 일원화</a:t>
                    </a:r>
                  </a:p>
                </p:txBody>
              </p:sp>
              <p:sp>
                <p:nvSpPr>
                  <p:cNvPr id="79" name="Freeform 5">
                    <a:extLst>
                      <a:ext uri="{FF2B5EF4-FFF2-40B4-BE49-F238E27FC236}">
                        <a16:creationId xmlns:a16="http://schemas.microsoft.com/office/drawing/2014/main" id="{167DB91A-8613-86E2-78F6-A0951E2D4034}"/>
                      </a:ext>
                    </a:extLst>
                  </p:cNvPr>
                  <p:cNvSpPr>
                    <a:spLocks noChangeAspect="1" noEditPoints="1"/>
                  </p:cNvSpPr>
                  <p:nvPr/>
                </p:nvSpPr>
                <p:spPr bwMode="auto">
                  <a:xfrm>
                    <a:off x="5919389" y="2048278"/>
                    <a:ext cx="135160" cy="1368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1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70" name="그룹 69">
                  <a:extLst>
                    <a:ext uri="{FF2B5EF4-FFF2-40B4-BE49-F238E27FC236}">
                      <a16:creationId xmlns:a16="http://schemas.microsoft.com/office/drawing/2014/main" id="{9C8CC1D6-EA82-643D-FCB7-C069B4FF90F8}"/>
                    </a:ext>
                  </a:extLst>
                </p:cNvPr>
                <p:cNvGrpSpPr/>
                <p:nvPr/>
              </p:nvGrpSpPr>
              <p:grpSpPr>
                <a:xfrm>
                  <a:off x="4966425" y="5564886"/>
                  <a:ext cx="2639941" cy="164989"/>
                  <a:chOff x="5919389" y="2039775"/>
                  <a:chExt cx="2639941" cy="164989"/>
                </a:xfrm>
              </p:grpSpPr>
              <p:sp>
                <p:nvSpPr>
                  <p:cNvPr id="76" name="TextBox 75">
                    <a:extLst>
                      <a:ext uri="{FF2B5EF4-FFF2-40B4-BE49-F238E27FC236}">
                        <a16:creationId xmlns:a16="http://schemas.microsoft.com/office/drawing/2014/main" id="{71F4A324-EF89-AAC9-97A4-DEDFC3EF14D9}"/>
                      </a:ext>
                    </a:extLst>
                  </p:cNvPr>
                  <p:cNvSpPr txBox="1"/>
                  <p:nvPr/>
                </p:nvSpPr>
                <p:spPr>
                  <a:xfrm>
                    <a:off x="6094806" y="2039775"/>
                    <a:ext cx="2464524" cy="164989"/>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체육과 역량 함양을 교과의 총괄 목표로 제시</a:t>
                    </a:r>
                  </a:p>
                </p:txBody>
              </p:sp>
              <p:sp>
                <p:nvSpPr>
                  <p:cNvPr id="77" name="Freeform 5">
                    <a:extLst>
                      <a:ext uri="{FF2B5EF4-FFF2-40B4-BE49-F238E27FC236}">
                        <a16:creationId xmlns:a16="http://schemas.microsoft.com/office/drawing/2014/main" id="{A28E7E2B-A7CB-5419-8C94-74D2510E6753}"/>
                      </a:ext>
                    </a:extLst>
                  </p:cNvPr>
                  <p:cNvSpPr>
                    <a:spLocks noChangeAspect="1" noEditPoints="1"/>
                  </p:cNvSpPr>
                  <p:nvPr/>
                </p:nvSpPr>
                <p:spPr bwMode="auto">
                  <a:xfrm>
                    <a:off x="5919389" y="2048278"/>
                    <a:ext cx="135160" cy="1368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1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nvGrpSpPr>
                <p:cNvPr id="71" name="그룹 70">
                  <a:extLst>
                    <a:ext uri="{FF2B5EF4-FFF2-40B4-BE49-F238E27FC236}">
                      <a16:creationId xmlns:a16="http://schemas.microsoft.com/office/drawing/2014/main" id="{58849D68-7EDC-D009-B6EC-E1623979EDCE}"/>
                    </a:ext>
                  </a:extLst>
                </p:cNvPr>
                <p:cNvGrpSpPr/>
                <p:nvPr/>
              </p:nvGrpSpPr>
              <p:grpSpPr>
                <a:xfrm>
                  <a:off x="4966425" y="5786440"/>
                  <a:ext cx="3578316" cy="164989"/>
                  <a:chOff x="5919389" y="2039775"/>
                  <a:chExt cx="3578316" cy="164989"/>
                </a:xfrm>
              </p:grpSpPr>
              <p:sp>
                <p:nvSpPr>
                  <p:cNvPr id="73" name="TextBox 72">
                    <a:extLst>
                      <a:ext uri="{FF2B5EF4-FFF2-40B4-BE49-F238E27FC236}">
                        <a16:creationId xmlns:a16="http://schemas.microsoft.com/office/drawing/2014/main" id="{1BEF6583-234B-6EB3-E364-E479C66CD707}"/>
                      </a:ext>
                    </a:extLst>
                  </p:cNvPr>
                  <p:cNvSpPr txBox="1"/>
                  <p:nvPr/>
                </p:nvSpPr>
                <p:spPr>
                  <a:xfrm>
                    <a:off x="6094806" y="2039775"/>
                    <a:ext cx="3402899" cy="164989"/>
                  </a:xfrm>
                  <a:prstGeom prst="rect">
                    <a:avLst/>
                  </a:prstGeom>
                  <a:noFill/>
                </p:spPr>
                <p:txBody>
                  <a:bodyPr wrap="none" lIns="0" tIns="0" rIns="0" bIns="0" rtlCol="0" anchor="t">
                    <a:spAutoFit/>
                  </a:bodyPr>
                  <a:lstStyle/>
                  <a:p>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각 역량의 지식</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0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태도의 통합적 학습을 세부 목표로 제시</a:t>
                    </a:r>
                  </a:p>
                </p:txBody>
              </p:sp>
              <p:sp>
                <p:nvSpPr>
                  <p:cNvPr id="74" name="Freeform 5">
                    <a:extLst>
                      <a:ext uri="{FF2B5EF4-FFF2-40B4-BE49-F238E27FC236}">
                        <a16:creationId xmlns:a16="http://schemas.microsoft.com/office/drawing/2014/main" id="{F1EE908A-2C92-3239-60EA-A1353B13EC8D}"/>
                      </a:ext>
                    </a:extLst>
                  </p:cNvPr>
                  <p:cNvSpPr>
                    <a:spLocks noChangeAspect="1" noEditPoints="1"/>
                  </p:cNvSpPr>
                  <p:nvPr/>
                </p:nvSpPr>
                <p:spPr bwMode="auto">
                  <a:xfrm>
                    <a:off x="5919389" y="2048278"/>
                    <a:ext cx="135160" cy="1368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1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grpSp>
          </p:grpSp>
          <p:grpSp>
            <p:nvGrpSpPr>
              <p:cNvPr id="251" name="그룹 250">
                <a:extLst>
                  <a:ext uri="{FF2B5EF4-FFF2-40B4-BE49-F238E27FC236}">
                    <a16:creationId xmlns:a16="http://schemas.microsoft.com/office/drawing/2014/main" id="{ACBFF399-34FE-3927-8448-D9A2787D3D7F}"/>
                  </a:ext>
                </a:extLst>
              </p:cNvPr>
              <p:cNvGrpSpPr/>
              <p:nvPr/>
            </p:nvGrpSpPr>
            <p:grpSpPr>
              <a:xfrm>
                <a:off x="4916724" y="4152397"/>
                <a:ext cx="3680130" cy="993645"/>
                <a:chOff x="4916724" y="3985529"/>
                <a:chExt cx="3680130" cy="993645"/>
              </a:xfrm>
            </p:grpSpPr>
            <p:grpSp>
              <p:nvGrpSpPr>
                <p:cNvPr id="231" name="그룹 230">
                  <a:extLst>
                    <a:ext uri="{FF2B5EF4-FFF2-40B4-BE49-F238E27FC236}">
                      <a16:creationId xmlns:a16="http://schemas.microsoft.com/office/drawing/2014/main" id="{3E6A7FC3-4189-A9A2-31AA-4E86687C156F}"/>
                    </a:ext>
                  </a:extLst>
                </p:cNvPr>
                <p:cNvGrpSpPr/>
                <p:nvPr/>
              </p:nvGrpSpPr>
              <p:grpSpPr>
                <a:xfrm>
                  <a:off x="4916724" y="3985529"/>
                  <a:ext cx="3680130" cy="471452"/>
                  <a:chOff x="4924318" y="3924052"/>
                  <a:chExt cx="3680130" cy="563926"/>
                </a:xfrm>
              </p:grpSpPr>
              <p:grpSp>
                <p:nvGrpSpPr>
                  <p:cNvPr id="224" name="그룹 223">
                    <a:extLst>
                      <a:ext uri="{FF2B5EF4-FFF2-40B4-BE49-F238E27FC236}">
                        <a16:creationId xmlns:a16="http://schemas.microsoft.com/office/drawing/2014/main" id="{623A84AA-59CA-E2C5-2AAA-688DE01B24E7}"/>
                      </a:ext>
                    </a:extLst>
                  </p:cNvPr>
                  <p:cNvGrpSpPr/>
                  <p:nvPr/>
                </p:nvGrpSpPr>
                <p:grpSpPr>
                  <a:xfrm>
                    <a:off x="4924318" y="3924052"/>
                    <a:ext cx="3680130" cy="563926"/>
                    <a:chOff x="4924318" y="3924052"/>
                    <a:chExt cx="3680130" cy="563926"/>
                  </a:xfrm>
                </p:grpSpPr>
                <p:sp>
                  <p:nvSpPr>
                    <p:cNvPr id="195" name="사각형: 둥근 모서리 194">
                      <a:extLst>
                        <a:ext uri="{FF2B5EF4-FFF2-40B4-BE49-F238E27FC236}">
                          <a16:creationId xmlns:a16="http://schemas.microsoft.com/office/drawing/2014/main" id="{68926C4A-A179-C70E-A7C7-520B74D2C345}"/>
                        </a:ext>
                      </a:extLst>
                    </p:cNvPr>
                    <p:cNvSpPr/>
                    <p:nvPr/>
                  </p:nvSpPr>
                  <p:spPr>
                    <a:xfrm>
                      <a:off x="4924318" y="3924052"/>
                      <a:ext cx="3680130" cy="563926"/>
                    </a:xfrm>
                    <a:prstGeom prst="roundRect">
                      <a:avLst>
                        <a:gd name="adj" fmla="val 7622"/>
                      </a:avLst>
                    </a:prstGeom>
                    <a:solidFill>
                      <a:srgbClr val="0F958E"/>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70" name="TextBox 169">
                      <a:extLst>
                        <a:ext uri="{FF2B5EF4-FFF2-40B4-BE49-F238E27FC236}">
                          <a16:creationId xmlns:a16="http://schemas.microsoft.com/office/drawing/2014/main" id="{3EBE0F15-617E-1C28-CB8D-0B0D7C8492D2}"/>
                        </a:ext>
                      </a:extLst>
                    </p:cNvPr>
                    <p:cNvSpPr txBox="1"/>
                    <p:nvPr/>
                  </p:nvSpPr>
                  <p:spPr>
                    <a:xfrm>
                      <a:off x="5089812" y="4104774"/>
                      <a:ext cx="512961" cy="202480"/>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총괄목표</a:t>
                      </a:r>
                    </a:p>
                  </p:txBody>
                </p:sp>
                <p:sp>
                  <p:nvSpPr>
                    <p:cNvPr id="255" name="사각형: 둥근 모서리 254">
                      <a:extLst>
                        <a:ext uri="{FF2B5EF4-FFF2-40B4-BE49-F238E27FC236}">
                          <a16:creationId xmlns:a16="http://schemas.microsoft.com/office/drawing/2014/main" id="{D3A93E0C-5E36-4A5A-2B93-3F89F434A674}"/>
                        </a:ext>
                      </a:extLst>
                    </p:cNvPr>
                    <p:cNvSpPr/>
                    <p:nvPr/>
                  </p:nvSpPr>
                  <p:spPr>
                    <a:xfrm>
                      <a:off x="5766866" y="3924052"/>
                      <a:ext cx="2837581" cy="563926"/>
                    </a:xfrm>
                    <a:prstGeom prst="roundRect">
                      <a:avLst>
                        <a:gd name="adj" fmla="val 762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sp>
                <p:nvSpPr>
                  <p:cNvPr id="171" name="TextBox 170">
                    <a:extLst>
                      <a:ext uri="{FF2B5EF4-FFF2-40B4-BE49-F238E27FC236}">
                        <a16:creationId xmlns:a16="http://schemas.microsoft.com/office/drawing/2014/main" id="{93A5EC2E-681A-FE75-B4CA-E8FD34374B65}"/>
                      </a:ext>
                    </a:extLst>
                  </p:cNvPr>
                  <p:cNvSpPr txBox="1"/>
                  <p:nvPr/>
                </p:nvSpPr>
                <p:spPr>
                  <a:xfrm>
                    <a:off x="5838086" y="4031145"/>
                    <a:ext cx="1134926" cy="349739"/>
                  </a:xfrm>
                  <a:prstGeom prst="rect">
                    <a:avLst/>
                  </a:prstGeom>
                  <a:noFill/>
                </p:spPr>
                <p:txBody>
                  <a:bodyPr wrap="none" lIns="0" tIns="0" rIns="0" bIns="0" rtlCol="0" anchor="ctr">
                    <a:spAutoFit/>
                  </a:bodyPr>
                  <a:lstStyle>
                    <a:defPPr>
                      <a:defRPr lang="ko-KR"/>
                    </a:defPPr>
                    <a:lvl1pPr algn="ctr">
                      <a:defRPr sz="120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defRPr>
                    </a:lvl1pPr>
                  </a:lstStyle>
                  <a:p>
                    <a:pPr marL="85725" indent="-85725" algn="l">
                      <a:buClr>
                        <a:srgbClr val="0F958E"/>
                      </a:buClr>
                      <a:buFont typeface="Arial" panose="020B0604020202020204" pitchFamily="34" charset="0"/>
                      <a:buChar char="•"/>
                    </a:pPr>
                    <a:r>
                      <a:rPr lang="ko-KR" altLang="en-US" sz="950" dirty="0"/>
                      <a:t>활동적이고 창의적인 삶</a:t>
                    </a:r>
                  </a:p>
                  <a:p>
                    <a:pPr marL="85725" indent="-85725" algn="l">
                      <a:buClr>
                        <a:srgbClr val="0F958E"/>
                      </a:buClr>
                      <a:buFont typeface="Arial" panose="020B0604020202020204" pitchFamily="34" charset="0"/>
                      <a:buChar char="•"/>
                    </a:pPr>
                    <a:r>
                      <a:rPr lang="ko-KR" altLang="en-US" sz="950" dirty="0"/>
                      <a:t>건강하고 주도적인 삶</a:t>
                    </a:r>
                  </a:p>
                </p:txBody>
              </p:sp>
              <p:sp>
                <p:nvSpPr>
                  <p:cNvPr id="249" name="TextBox 248">
                    <a:extLst>
                      <a:ext uri="{FF2B5EF4-FFF2-40B4-BE49-F238E27FC236}">
                        <a16:creationId xmlns:a16="http://schemas.microsoft.com/office/drawing/2014/main" id="{58F35984-156C-2755-3AF1-5ACE47FBCF0D}"/>
                      </a:ext>
                    </a:extLst>
                  </p:cNvPr>
                  <p:cNvSpPr txBox="1"/>
                  <p:nvPr/>
                </p:nvSpPr>
                <p:spPr>
                  <a:xfrm>
                    <a:off x="7176051" y="4031145"/>
                    <a:ext cx="1261564" cy="349739"/>
                  </a:xfrm>
                  <a:prstGeom prst="rect">
                    <a:avLst/>
                  </a:prstGeom>
                  <a:noFill/>
                </p:spPr>
                <p:txBody>
                  <a:bodyPr wrap="none" lIns="0" tIns="0" rIns="0" bIns="0" rtlCol="0" anchor="ctr">
                    <a:spAutoFit/>
                  </a:bodyPr>
                  <a:lstStyle>
                    <a:defPPr>
                      <a:defRPr lang="ko-KR"/>
                    </a:defPPr>
                    <a:lvl1pPr algn="ctr">
                      <a:defRPr sz="120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defRPr>
                    </a:lvl1pPr>
                  </a:lstStyle>
                  <a:p>
                    <a:pPr marL="85725" indent="-85725" algn="l">
                      <a:buClr>
                        <a:srgbClr val="0F958E"/>
                      </a:buClr>
                      <a:buFont typeface="Arial" panose="020B0604020202020204" pitchFamily="34" charset="0"/>
                      <a:buChar char="•"/>
                    </a:pPr>
                    <a:r>
                      <a:rPr lang="ko-KR" altLang="en-US" sz="950" dirty="0"/>
                      <a:t>신체활동 문화를 향유하며 </a:t>
                    </a:r>
                    <a:br>
                      <a:rPr lang="en-US" altLang="ko-KR" sz="950"/>
                    </a:br>
                    <a:r>
                      <a:rPr lang="ko-KR" altLang="en-US" sz="950"/>
                      <a:t>더불어 </a:t>
                    </a:r>
                    <a:r>
                      <a:rPr lang="ko-KR" altLang="en-US" sz="950" dirty="0"/>
                      <a:t>삶</a:t>
                    </a:r>
                  </a:p>
                </p:txBody>
              </p:sp>
            </p:grpSp>
            <p:grpSp>
              <p:nvGrpSpPr>
                <p:cNvPr id="241" name="그룹 240">
                  <a:extLst>
                    <a:ext uri="{FF2B5EF4-FFF2-40B4-BE49-F238E27FC236}">
                      <a16:creationId xmlns:a16="http://schemas.microsoft.com/office/drawing/2014/main" id="{E1709AA4-9C34-C277-3D40-702D2553F853}"/>
                    </a:ext>
                  </a:extLst>
                </p:cNvPr>
                <p:cNvGrpSpPr/>
                <p:nvPr/>
              </p:nvGrpSpPr>
              <p:grpSpPr>
                <a:xfrm>
                  <a:off x="4916724" y="4507722"/>
                  <a:ext cx="3680130" cy="471452"/>
                  <a:chOff x="4924318" y="3924052"/>
                  <a:chExt cx="3680130" cy="563926"/>
                </a:xfrm>
              </p:grpSpPr>
              <p:grpSp>
                <p:nvGrpSpPr>
                  <p:cNvPr id="243" name="그룹 242">
                    <a:extLst>
                      <a:ext uri="{FF2B5EF4-FFF2-40B4-BE49-F238E27FC236}">
                        <a16:creationId xmlns:a16="http://schemas.microsoft.com/office/drawing/2014/main" id="{1DFA8239-1B89-B77F-375C-AA97AB324118}"/>
                      </a:ext>
                    </a:extLst>
                  </p:cNvPr>
                  <p:cNvGrpSpPr/>
                  <p:nvPr/>
                </p:nvGrpSpPr>
                <p:grpSpPr>
                  <a:xfrm>
                    <a:off x="4924318" y="3924052"/>
                    <a:ext cx="3680130" cy="563926"/>
                    <a:chOff x="4924318" y="3924052"/>
                    <a:chExt cx="3680130" cy="563926"/>
                  </a:xfrm>
                </p:grpSpPr>
                <p:sp>
                  <p:nvSpPr>
                    <p:cNvPr id="245" name="사각형: 둥근 모서리 244">
                      <a:extLst>
                        <a:ext uri="{FF2B5EF4-FFF2-40B4-BE49-F238E27FC236}">
                          <a16:creationId xmlns:a16="http://schemas.microsoft.com/office/drawing/2014/main" id="{9B6B84B9-1FC4-D4C4-B6D9-5D35801250D8}"/>
                        </a:ext>
                      </a:extLst>
                    </p:cNvPr>
                    <p:cNvSpPr/>
                    <p:nvPr/>
                  </p:nvSpPr>
                  <p:spPr>
                    <a:xfrm>
                      <a:off x="4924318" y="3924052"/>
                      <a:ext cx="3680130" cy="563926"/>
                    </a:xfrm>
                    <a:prstGeom prst="roundRect">
                      <a:avLst>
                        <a:gd name="adj" fmla="val 7622"/>
                      </a:avLst>
                    </a:prstGeom>
                    <a:solidFill>
                      <a:srgbClr val="0F958E"/>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246" name="TextBox 245">
                      <a:extLst>
                        <a:ext uri="{FF2B5EF4-FFF2-40B4-BE49-F238E27FC236}">
                          <a16:creationId xmlns:a16="http://schemas.microsoft.com/office/drawing/2014/main" id="{18D53A54-81F4-2A97-7DD9-2053FFDE2B17}"/>
                        </a:ext>
                      </a:extLst>
                    </p:cNvPr>
                    <p:cNvSpPr txBox="1"/>
                    <p:nvPr/>
                  </p:nvSpPr>
                  <p:spPr>
                    <a:xfrm>
                      <a:off x="5089812" y="4104774"/>
                      <a:ext cx="512961" cy="202480"/>
                    </a:xfrm>
                    <a:prstGeom prst="rect">
                      <a:avLst/>
                    </a:prstGeom>
                    <a:noFill/>
                  </p:spPr>
                  <p:txBody>
                    <a:bodyPr wrap="none" lIns="0" tIns="0" rIns="0" bIns="0" rtlCol="0" anchor="ctr">
                      <a:spAutoFit/>
                    </a:bodyPr>
                    <a:lstStyle>
                      <a:defPPr>
                        <a:defRPr lang="ko-KR"/>
                      </a:defPPr>
                      <a:lvl1pPr algn="ctr">
                        <a:defRPr sz="110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defRPr>
                      </a:lvl1pPr>
                    </a:lstStyle>
                    <a:p>
                      <a:r>
                        <a:rPr lang="ko-KR" altLang="en-US" dirty="0"/>
                        <a:t>세부목표</a:t>
                      </a:r>
                    </a:p>
                  </p:txBody>
                </p:sp>
                <p:sp>
                  <p:nvSpPr>
                    <p:cNvPr id="256" name="사각형: 둥근 모서리 255">
                      <a:extLst>
                        <a:ext uri="{FF2B5EF4-FFF2-40B4-BE49-F238E27FC236}">
                          <a16:creationId xmlns:a16="http://schemas.microsoft.com/office/drawing/2014/main" id="{BF74825F-C08E-1BBA-86EE-61F3FD5E8A09}"/>
                        </a:ext>
                      </a:extLst>
                    </p:cNvPr>
                    <p:cNvSpPr/>
                    <p:nvPr/>
                  </p:nvSpPr>
                  <p:spPr>
                    <a:xfrm>
                      <a:off x="5766866" y="3924052"/>
                      <a:ext cx="2837581" cy="563926"/>
                    </a:xfrm>
                    <a:prstGeom prst="roundRect">
                      <a:avLst>
                        <a:gd name="adj" fmla="val 762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sp>
                <p:nvSpPr>
                  <p:cNvPr id="244" name="TextBox 243">
                    <a:extLst>
                      <a:ext uri="{FF2B5EF4-FFF2-40B4-BE49-F238E27FC236}">
                        <a16:creationId xmlns:a16="http://schemas.microsoft.com/office/drawing/2014/main" id="{0506E575-FE78-1C2B-AA4E-9997792973EC}"/>
                      </a:ext>
                    </a:extLst>
                  </p:cNvPr>
                  <p:cNvSpPr txBox="1"/>
                  <p:nvPr/>
                </p:nvSpPr>
                <p:spPr>
                  <a:xfrm>
                    <a:off x="5838086" y="4031145"/>
                    <a:ext cx="1173398" cy="349739"/>
                  </a:xfrm>
                  <a:prstGeom prst="rect">
                    <a:avLst/>
                  </a:prstGeom>
                  <a:noFill/>
                </p:spPr>
                <p:txBody>
                  <a:bodyPr wrap="none" lIns="0" tIns="0" rIns="0" bIns="0" rtlCol="0" anchor="ctr">
                    <a:spAutoFit/>
                  </a:bodyPr>
                  <a:lstStyle>
                    <a:defPPr>
                      <a:defRPr lang="ko-KR"/>
                    </a:defPPr>
                    <a:lvl1pPr algn="ctr">
                      <a:defRPr sz="120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defRPr>
                    </a:lvl1pPr>
                  </a:lstStyle>
                  <a:p>
                    <a:pPr marL="85725" indent="-85725" algn="l">
                      <a:buClr>
                        <a:srgbClr val="0F958E"/>
                      </a:buClr>
                      <a:buFont typeface="Arial" panose="020B0604020202020204" pitchFamily="34" charset="0"/>
                      <a:buChar char="•"/>
                    </a:pPr>
                    <a:r>
                      <a:rPr lang="ko-KR" altLang="en-US" sz="950" dirty="0">
                        <a:solidFill>
                          <a:schemeClr val="tx1">
                            <a:lumMod val="85000"/>
                            <a:lumOff val="15000"/>
                          </a:schemeClr>
                        </a:solidFill>
                        <a:latin typeface="나눔스퀘어 Bold" panose="020B0600000101010101" pitchFamily="50" charset="-127"/>
                        <a:ea typeface="나눔스퀘어 Bold" panose="020B0600000101010101" pitchFamily="50" charset="-127"/>
                      </a:rPr>
                      <a:t>움직임 수행 역량 목표</a:t>
                    </a:r>
                  </a:p>
                  <a:p>
                    <a:pPr marL="85725" indent="-85725" algn="l">
                      <a:buClr>
                        <a:srgbClr val="0F958E"/>
                      </a:buClr>
                      <a:buFont typeface="Arial" panose="020B0604020202020204" pitchFamily="34" charset="0"/>
                      <a:buChar char="•"/>
                    </a:pPr>
                    <a:r>
                      <a:rPr lang="ko-KR" altLang="en-US" sz="950" dirty="0">
                        <a:solidFill>
                          <a:schemeClr val="tx1">
                            <a:lumMod val="85000"/>
                            <a:lumOff val="15000"/>
                          </a:schemeClr>
                        </a:solidFill>
                        <a:latin typeface="나눔스퀘어 Bold" panose="020B0600000101010101" pitchFamily="50" charset="-127"/>
                        <a:ea typeface="나눔스퀘어 Bold" panose="020B0600000101010101" pitchFamily="50" charset="-127"/>
                      </a:rPr>
                      <a:t>건강관리 역량 목표</a:t>
                    </a:r>
                  </a:p>
                </p:txBody>
              </p:sp>
              <p:sp>
                <p:nvSpPr>
                  <p:cNvPr id="250" name="TextBox 249">
                    <a:extLst>
                      <a:ext uri="{FF2B5EF4-FFF2-40B4-BE49-F238E27FC236}">
                        <a16:creationId xmlns:a16="http://schemas.microsoft.com/office/drawing/2014/main" id="{77108B6D-FC53-7A35-E4B5-56D69D9403A0}"/>
                      </a:ext>
                    </a:extLst>
                  </p:cNvPr>
                  <p:cNvSpPr txBox="1"/>
                  <p:nvPr/>
                </p:nvSpPr>
                <p:spPr>
                  <a:xfrm>
                    <a:off x="7176051" y="4031145"/>
                    <a:ext cx="1062791" cy="349739"/>
                  </a:xfrm>
                  <a:prstGeom prst="rect">
                    <a:avLst/>
                  </a:prstGeom>
                  <a:noFill/>
                </p:spPr>
                <p:txBody>
                  <a:bodyPr wrap="none" lIns="0" tIns="0" rIns="0" bIns="0" rtlCol="0" anchor="ctr">
                    <a:spAutoFit/>
                  </a:bodyPr>
                  <a:lstStyle>
                    <a:defPPr>
                      <a:defRPr lang="ko-KR"/>
                    </a:defPPr>
                    <a:lvl1pPr algn="ctr">
                      <a:defRPr sz="120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defRPr>
                    </a:lvl1pPr>
                  </a:lstStyle>
                  <a:p>
                    <a:pPr marL="85725" indent="-85725" algn="l">
                      <a:buClr>
                        <a:srgbClr val="0F958E"/>
                      </a:buClr>
                      <a:buFont typeface="Arial" panose="020B0604020202020204" pitchFamily="34" charset="0"/>
                      <a:buChar char="•"/>
                    </a:pPr>
                    <a:r>
                      <a:rPr lang="ko-KR" altLang="en-US" sz="950" dirty="0">
                        <a:solidFill>
                          <a:schemeClr val="tx1">
                            <a:lumMod val="85000"/>
                            <a:lumOff val="15000"/>
                          </a:schemeClr>
                        </a:solidFill>
                        <a:latin typeface="나눔스퀘어 Bold" panose="020B0600000101010101" pitchFamily="50" charset="-127"/>
                        <a:ea typeface="나눔스퀘어 Bold" panose="020B0600000101010101" pitchFamily="50" charset="-127"/>
                      </a:rPr>
                      <a:t>신체활동 문화 향유 </a:t>
                    </a:r>
                    <a:br>
                      <a:rPr lang="en-US" altLang="ko-KR" sz="950" dirty="0">
                        <a:solidFill>
                          <a:schemeClr val="tx1">
                            <a:lumMod val="85000"/>
                            <a:lumOff val="15000"/>
                          </a:schemeClr>
                        </a:solidFill>
                        <a:latin typeface="나눔스퀘어 Bold" panose="020B0600000101010101" pitchFamily="50" charset="-127"/>
                        <a:ea typeface="나눔스퀘어 Bold" panose="020B0600000101010101" pitchFamily="50" charset="-127"/>
                      </a:rPr>
                    </a:br>
                    <a:r>
                      <a:rPr lang="ko-KR" altLang="en-US" sz="950" dirty="0">
                        <a:solidFill>
                          <a:schemeClr val="tx1">
                            <a:lumMod val="85000"/>
                            <a:lumOff val="15000"/>
                          </a:schemeClr>
                        </a:solidFill>
                        <a:latin typeface="나눔스퀘어 Bold" panose="020B0600000101010101" pitchFamily="50" charset="-127"/>
                        <a:ea typeface="나눔스퀘어 Bold" panose="020B0600000101010101" pitchFamily="50" charset="-127"/>
                      </a:rPr>
                      <a:t>역량 목표</a:t>
                    </a:r>
                  </a:p>
                </p:txBody>
              </p:sp>
            </p:grpSp>
          </p:grpSp>
          <p:grpSp>
            <p:nvGrpSpPr>
              <p:cNvPr id="261" name="그룹 260">
                <a:extLst>
                  <a:ext uri="{FF2B5EF4-FFF2-40B4-BE49-F238E27FC236}">
                    <a16:creationId xmlns:a16="http://schemas.microsoft.com/office/drawing/2014/main" id="{3119ECF8-71AC-7B29-8E6B-629E8F73A0A3}"/>
                  </a:ext>
                </a:extLst>
              </p:cNvPr>
              <p:cNvGrpSpPr/>
              <p:nvPr/>
            </p:nvGrpSpPr>
            <p:grpSpPr>
              <a:xfrm>
                <a:off x="5314616" y="2133524"/>
                <a:ext cx="2274156" cy="1672369"/>
                <a:chOff x="5314616" y="2133524"/>
                <a:chExt cx="2274156" cy="1672369"/>
              </a:xfrm>
            </p:grpSpPr>
            <p:sp>
              <p:nvSpPr>
                <p:cNvPr id="127" name="TextBox 126">
                  <a:extLst>
                    <a:ext uri="{FF2B5EF4-FFF2-40B4-BE49-F238E27FC236}">
                      <a16:creationId xmlns:a16="http://schemas.microsoft.com/office/drawing/2014/main" id="{29A36B9D-162F-B48A-0FEF-42E32CC80E28}"/>
                    </a:ext>
                  </a:extLst>
                </p:cNvPr>
                <p:cNvSpPr txBox="1"/>
                <p:nvPr/>
              </p:nvSpPr>
              <p:spPr>
                <a:xfrm>
                  <a:off x="5314616" y="2785042"/>
                  <a:ext cx="506549" cy="369332"/>
                </a:xfrm>
                <a:prstGeom prst="rect">
                  <a:avLst/>
                </a:prstGeom>
                <a:noFill/>
              </p:spPr>
              <p:txBody>
                <a:bodyPr wrap="none" lIns="0" tIns="0" rIns="0" bIns="0" rtlCol="0" anchor="ctr">
                  <a:spAutoFit/>
                </a:bodyPr>
                <a:lstStyle>
                  <a:defPPr>
                    <a:defRPr lang="ko-KR"/>
                  </a:defPPr>
                  <a:lvl1pPr algn="ctr">
                    <a:defRPr sz="120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defRPr>
                  </a:lvl1pPr>
                </a:lstStyle>
                <a:p>
                  <a:r>
                    <a:rPr lang="ko-KR" altLang="en-US" dirty="0">
                      <a:solidFill>
                        <a:schemeClr val="tx1">
                          <a:lumMod val="85000"/>
                          <a:lumOff val="15000"/>
                        </a:schemeClr>
                      </a:solidFill>
                    </a:rPr>
                    <a:t>신체활동</a:t>
                  </a:r>
                  <a:endParaRPr lang="en-US" altLang="ko-KR" dirty="0">
                    <a:solidFill>
                      <a:schemeClr val="tx1">
                        <a:lumMod val="85000"/>
                        <a:lumOff val="15000"/>
                      </a:schemeClr>
                    </a:solidFill>
                  </a:endParaRPr>
                </a:p>
                <a:p>
                  <a:r>
                    <a:rPr lang="ko-KR" altLang="en-US" dirty="0">
                      <a:solidFill>
                        <a:schemeClr val="tx1">
                          <a:lumMod val="85000"/>
                          <a:lumOff val="15000"/>
                        </a:schemeClr>
                      </a:solidFill>
                    </a:rPr>
                    <a:t>역량</a:t>
                  </a:r>
                </a:p>
              </p:txBody>
            </p:sp>
            <p:grpSp>
              <p:nvGrpSpPr>
                <p:cNvPr id="142" name="그룹 141">
                  <a:extLst>
                    <a:ext uri="{FF2B5EF4-FFF2-40B4-BE49-F238E27FC236}">
                      <a16:creationId xmlns:a16="http://schemas.microsoft.com/office/drawing/2014/main" id="{D6703A89-CB19-8956-6DEE-4F894A69DC31}"/>
                    </a:ext>
                  </a:extLst>
                </p:cNvPr>
                <p:cNvGrpSpPr/>
                <p:nvPr/>
              </p:nvGrpSpPr>
              <p:grpSpPr>
                <a:xfrm>
                  <a:off x="5927796" y="2133524"/>
                  <a:ext cx="1660976" cy="1672369"/>
                  <a:chOff x="4948109" y="2474241"/>
                  <a:chExt cx="1733221" cy="1727832"/>
                </a:xfrm>
              </p:grpSpPr>
              <p:grpSp>
                <p:nvGrpSpPr>
                  <p:cNvPr id="122" name="그룹 121">
                    <a:extLst>
                      <a:ext uri="{FF2B5EF4-FFF2-40B4-BE49-F238E27FC236}">
                        <a16:creationId xmlns:a16="http://schemas.microsoft.com/office/drawing/2014/main" id="{86109A71-41F4-1287-57B2-EB017CF77DCE}"/>
                      </a:ext>
                    </a:extLst>
                  </p:cNvPr>
                  <p:cNvGrpSpPr/>
                  <p:nvPr/>
                </p:nvGrpSpPr>
                <p:grpSpPr>
                  <a:xfrm>
                    <a:off x="4948109" y="2474241"/>
                    <a:ext cx="1733221" cy="1727832"/>
                    <a:chOff x="4948109" y="2318042"/>
                    <a:chExt cx="1733221" cy="1727832"/>
                  </a:xfrm>
                </p:grpSpPr>
                <p:grpSp>
                  <p:nvGrpSpPr>
                    <p:cNvPr id="107" name="그룹 106">
                      <a:extLst>
                        <a:ext uri="{FF2B5EF4-FFF2-40B4-BE49-F238E27FC236}">
                          <a16:creationId xmlns:a16="http://schemas.microsoft.com/office/drawing/2014/main" id="{03EC815D-C465-D6AA-5478-1C07772AFF8D}"/>
                        </a:ext>
                      </a:extLst>
                    </p:cNvPr>
                    <p:cNvGrpSpPr/>
                    <p:nvPr/>
                  </p:nvGrpSpPr>
                  <p:grpSpPr>
                    <a:xfrm>
                      <a:off x="4948109" y="2318042"/>
                      <a:ext cx="1733221" cy="1727832"/>
                      <a:chOff x="4048151" y="2909887"/>
                      <a:chExt cx="1046144" cy="1042891"/>
                    </a:xfrm>
                  </p:grpSpPr>
                  <p:sp>
                    <p:nvSpPr>
                      <p:cNvPr id="104" name="자유형: 도형 103">
                        <a:extLst>
                          <a:ext uri="{FF2B5EF4-FFF2-40B4-BE49-F238E27FC236}">
                            <a16:creationId xmlns:a16="http://schemas.microsoft.com/office/drawing/2014/main" id="{2D9E4AD6-E4B4-3E3F-90FB-61B3AB40B0F9}"/>
                          </a:ext>
                        </a:extLst>
                      </p:cNvPr>
                      <p:cNvSpPr/>
                      <p:nvPr/>
                    </p:nvSpPr>
                    <p:spPr>
                      <a:xfrm>
                        <a:off x="4048151" y="2912077"/>
                        <a:ext cx="604785" cy="725294"/>
                      </a:xfrm>
                      <a:custGeom>
                        <a:avLst/>
                        <a:gdLst>
                          <a:gd name="connsiteX0" fmla="*/ 481748 w 604785"/>
                          <a:gd name="connsiteY0" fmla="*/ 290036 h 725294"/>
                          <a:gd name="connsiteX1" fmla="*/ 577760 w 604785"/>
                          <a:gd name="connsiteY1" fmla="*/ 230505 h 725294"/>
                          <a:gd name="connsiteX2" fmla="*/ 602621 w 604785"/>
                          <a:gd name="connsiteY2" fmla="*/ 121158 h 725294"/>
                          <a:gd name="connsiteX3" fmla="*/ 459079 w 604785"/>
                          <a:gd name="connsiteY3" fmla="*/ 0 h 725294"/>
                          <a:gd name="connsiteX4" fmla="*/ 434028 w 604785"/>
                          <a:gd name="connsiteY4" fmla="*/ 2191 h 725294"/>
                          <a:gd name="connsiteX5" fmla="*/ 95700 w 604785"/>
                          <a:gd name="connsiteY5" fmla="*/ 216122 h 725294"/>
                          <a:gd name="connsiteX6" fmla="*/ 7784 w 604785"/>
                          <a:gd name="connsiteY6" fmla="*/ 606552 h 725294"/>
                          <a:gd name="connsiteX7" fmla="*/ 43027 w 604785"/>
                          <a:gd name="connsiteY7" fmla="*/ 725043 h 725294"/>
                          <a:gd name="connsiteX8" fmla="*/ 43789 w 604785"/>
                          <a:gd name="connsiteY8" fmla="*/ 725043 h 725294"/>
                          <a:gd name="connsiteX9" fmla="*/ 110083 w 604785"/>
                          <a:gd name="connsiteY9" fmla="*/ 611029 h 725294"/>
                          <a:gd name="connsiteX10" fmla="*/ 233241 w 604785"/>
                          <a:gd name="connsiteY10" fmla="*/ 566357 h 725294"/>
                          <a:gd name="connsiteX11" fmla="*/ 299249 w 604785"/>
                          <a:gd name="connsiteY11" fmla="*/ 577977 h 725294"/>
                          <a:gd name="connsiteX12" fmla="*/ 299726 w 604785"/>
                          <a:gd name="connsiteY12" fmla="*/ 577501 h 725294"/>
                          <a:gd name="connsiteX13" fmla="*/ 295154 w 604785"/>
                          <a:gd name="connsiteY13" fmla="*/ 556927 h 725294"/>
                          <a:gd name="connsiteX14" fmla="*/ 334016 w 604785"/>
                          <a:gd name="connsiteY14" fmla="*/ 384334 h 725294"/>
                          <a:gd name="connsiteX15" fmla="*/ 481653 w 604785"/>
                          <a:gd name="connsiteY15" fmla="*/ 290132 h 72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4785" h="725294">
                            <a:moveTo>
                              <a:pt x="481748" y="290036"/>
                            </a:moveTo>
                            <a:cubicBezTo>
                              <a:pt x="520134" y="283083"/>
                              <a:pt x="555091" y="262319"/>
                              <a:pt x="577760" y="230505"/>
                            </a:cubicBezTo>
                            <a:cubicBezTo>
                              <a:pt x="600430" y="198596"/>
                              <a:pt x="609288" y="159734"/>
                              <a:pt x="602621" y="121158"/>
                            </a:cubicBezTo>
                            <a:cubicBezTo>
                              <a:pt x="590524" y="50959"/>
                              <a:pt x="530135" y="0"/>
                              <a:pt x="459079" y="0"/>
                            </a:cubicBezTo>
                            <a:cubicBezTo>
                              <a:pt x="450792" y="0"/>
                              <a:pt x="442315" y="762"/>
                              <a:pt x="434028" y="2191"/>
                            </a:cubicBezTo>
                            <a:cubicBezTo>
                              <a:pt x="296392" y="26003"/>
                              <a:pt x="176282" y="101918"/>
                              <a:pt x="95700" y="216122"/>
                            </a:cubicBezTo>
                            <a:cubicBezTo>
                              <a:pt x="15214" y="330232"/>
                              <a:pt x="-16028" y="468916"/>
                              <a:pt x="7784" y="606552"/>
                            </a:cubicBezTo>
                            <a:cubicBezTo>
                              <a:pt x="14833" y="647414"/>
                              <a:pt x="26644" y="687134"/>
                              <a:pt x="43027" y="725043"/>
                            </a:cubicBezTo>
                            <a:cubicBezTo>
                              <a:pt x="43217" y="725424"/>
                              <a:pt x="43694" y="725329"/>
                              <a:pt x="43789" y="725043"/>
                            </a:cubicBezTo>
                            <a:cubicBezTo>
                              <a:pt x="51695" y="680371"/>
                              <a:pt x="74840" y="640366"/>
                              <a:pt x="110083" y="611029"/>
                            </a:cubicBezTo>
                            <a:cubicBezTo>
                              <a:pt x="144659" y="582263"/>
                              <a:pt x="188378" y="566357"/>
                              <a:pt x="233241" y="566357"/>
                            </a:cubicBezTo>
                            <a:cubicBezTo>
                              <a:pt x="255720" y="566357"/>
                              <a:pt x="278199" y="570357"/>
                              <a:pt x="299249" y="577977"/>
                            </a:cubicBezTo>
                            <a:cubicBezTo>
                              <a:pt x="299535" y="578072"/>
                              <a:pt x="299821" y="577787"/>
                              <a:pt x="299726" y="577501"/>
                            </a:cubicBezTo>
                            <a:cubicBezTo>
                              <a:pt x="297916" y="570738"/>
                              <a:pt x="296392" y="563880"/>
                              <a:pt x="295154" y="556927"/>
                            </a:cubicBezTo>
                            <a:cubicBezTo>
                              <a:pt x="284676" y="496062"/>
                              <a:pt x="298487" y="434721"/>
                              <a:pt x="334016" y="384334"/>
                            </a:cubicBezTo>
                            <a:cubicBezTo>
                              <a:pt x="369258" y="334423"/>
                              <a:pt x="421646" y="300990"/>
                              <a:pt x="481653" y="290132"/>
                            </a:cubicBezTo>
                            <a:close/>
                          </a:path>
                        </a:pathLst>
                      </a:custGeom>
                      <a:solidFill>
                        <a:srgbClr val="B43232"/>
                      </a:solidFill>
                      <a:ln w="25400" cap="flat">
                        <a:solidFill>
                          <a:srgbClr val="B43232"/>
                        </a:solidFill>
                        <a:prstDash val="solid"/>
                        <a:miter/>
                      </a:ln>
                    </p:spPr>
                    <p:txBody>
                      <a:bodyPr rtlCol="0" anchor="ctr"/>
                      <a:lstStyle/>
                      <a:p>
                        <a:endParaRPr lang="ko-KR" altLang="en-US" sz="1400" dirty="0">
                          <a:latin typeface="나눔스퀘어" panose="020B0600000101010101" pitchFamily="50" charset="-127"/>
                          <a:ea typeface="나눔스퀘어" panose="020B0600000101010101" pitchFamily="50" charset="-127"/>
                        </a:endParaRPr>
                      </a:p>
                    </p:txBody>
                  </p:sp>
                  <p:sp>
                    <p:nvSpPr>
                      <p:cNvPr id="105" name="자유형: 도형 104">
                        <a:extLst>
                          <a:ext uri="{FF2B5EF4-FFF2-40B4-BE49-F238E27FC236}">
                            <a16:creationId xmlns:a16="http://schemas.microsoft.com/office/drawing/2014/main" id="{6344E66C-9CCD-38C5-4A62-AEC530CB5ABE}"/>
                          </a:ext>
                        </a:extLst>
                      </p:cNvPr>
                      <p:cNvSpPr/>
                      <p:nvPr/>
                    </p:nvSpPr>
                    <p:spPr>
                      <a:xfrm>
                        <a:off x="4135615" y="3525201"/>
                        <a:ext cx="855176" cy="427577"/>
                      </a:xfrm>
                      <a:custGeom>
                        <a:avLst/>
                        <a:gdLst>
                          <a:gd name="connsiteX0" fmla="*/ 722992 w 855176"/>
                          <a:gd name="connsiteY0" fmla="*/ 215456 h 427577"/>
                          <a:gd name="connsiteX1" fmla="*/ 599834 w 855176"/>
                          <a:gd name="connsiteY1" fmla="*/ 67818 h 427577"/>
                          <a:gd name="connsiteX2" fmla="*/ 599167 w 855176"/>
                          <a:gd name="connsiteY2" fmla="*/ 67627 h 427577"/>
                          <a:gd name="connsiteX3" fmla="*/ 474961 w 855176"/>
                          <a:gd name="connsiteY3" fmla="*/ 132302 h 427577"/>
                          <a:gd name="connsiteX4" fmla="*/ 435337 w 855176"/>
                          <a:gd name="connsiteY4" fmla="*/ 135731 h 427577"/>
                          <a:gd name="connsiteX5" fmla="*/ 257124 w 855176"/>
                          <a:gd name="connsiteY5" fmla="*/ 51625 h 427577"/>
                          <a:gd name="connsiteX6" fmla="*/ 145682 w 855176"/>
                          <a:gd name="connsiteY6" fmla="*/ 0 h 427577"/>
                          <a:gd name="connsiteX7" fmla="*/ 52432 w 855176"/>
                          <a:gd name="connsiteY7" fmla="*/ 33814 h 427577"/>
                          <a:gd name="connsiteX8" fmla="*/ 711 w 855176"/>
                          <a:gd name="connsiteY8" fmla="*/ 131064 h 427577"/>
                          <a:gd name="connsiteX9" fmla="*/ 35382 w 855176"/>
                          <a:gd name="connsiteY9" fmla="*/ 241173 h 427577"/>
                          <a:gd name="connsiteX10" fmla="*/ 39192 w 855176"/>
                          <a:gd name="connsiteY10" fmla="*/ 245745 h 427577"/>
                          <a:gd name="connsiteX11" fmla="*/ 434956 w 855176"/>
                          <a:gd name="connsiteY11" fmla="*/ 427577 h 427577"/>
                          <a:gd name="connsiteX12" fmla="*/ 524586 w 855176"/>
                          <a:gd name="connsiteY12" fmla="*/ 419862 h 427577"/>
                          <a:gd name="connsiteX13" fmla="*/ 855104 w 855176"/>
                          <a:gd name="connsiteY13" fmla="*/ 216503 h 427577"/>
                          <a:gd name="connsiteX14" fmla="*/ 854628 w 855176"/>
                          <a:gd name="connsiteY14" fmla="*/ 215932 h 427577"/>
                          <a:gd name="connsiteX15" fmla="*/ 789477 w 855176"/>
                          <a:gd name="connsiteY15" fmla="*/ 227362 h 427577"/>
                          <a:gd name="connsiteX16" fmla="*/ 722992 w 855176"/>
                          <a:gd name="connsiteY16" fmla="*/ 215456 h 427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5176" h="427577">
                            <a:moveTo>
                              <a:pt x="722992" y="215456"/>
                            </a:moveTo>
                            <a:cubicBezTo>
                              <a:pt x="658508" y="191738"/>
                              <a:pt x="611740" y="134969"/>
                              <a:pt x="599834" y="67818"/>
                            </a:cubicBezTo>
                            <a:cubicBezTo>
                              <a:pt x="599834" y="67532"/>
                              <a:pt x="599453" y="67437"/>
                              <a:pt x="599167" y="67627"/>
                            </a:cubicBezTo>
                            <a:cubicBezTo>
                              <a:pt x="565449" y="101441"/>
                              <a:pt x="521919" y="124111"/>
                              <a:pt x="474961" y="132302"/>
                            </a:cubicBezTo>
                            <a:cubicBezTo>
                              <a:pt x="461912" y="134588"/>
                              <a:pt x="448577" y="135731"/>
                              <a:pt x="435337" y="135731"/>
                            </a:cubicBezTo>
                            <a:cubicBezTo>
                              <a:pt x="366281" y="135731"/>
                              <a:pt x="301320" y="105061"/>
                              <a:pt x="257124" y="51625"/>
                            </a:cubicBezTo>
                            <a:cubicBezTo>
                              <a:pt x="229502" y="18860"/>
                              <a:pt x="188830" y="0"/>
                              <a:pt x="145682" y="0"/>
                            </a:cubicBezTo>
                            <a:cubicBezTo>
                              <a:pt x="111678" y="0"/>
                              <a:pt x="78531" y="12002"/>
                              <a:pt x="52432" y="33814"/>
                            </a:cubicBezTo>
                            <a:cubicBezTo>
                              <a:pt x="22905" y="58388"/>
                              <a:pt x="4521" y="92869"/>
                              <a:pt x="711" y="131064"/>
                            </a:cubicBezTo>
                            <a:cubicBezTo>
                              <a:pt x="-3289" y="170879"/>
                              <a:pt x="9760" y="210502"/>
                              <a:pt x="35382" y="241173"/>
                            </a:cubicBezTo>
                            <a:lnTo>
                              <a:pt x="39192" y="245745"/>
                            </a:lnTo>
                            <a:cubicBezTo>
                              <a:pt x="138729" y="361283"/>
                              <a:pt x="283032" y="427577"/>
                              <a:pt x="434956" y="427577"/>
                            </a:cubicBezTo>
                            <a:cubicBezTo>
                              <a:pt x="464769" y="427577"/>
                              <a:pt x="494964" y="425006"/>
                              <a:pt x="524586" y="419862"/>
                            </a:cubicBezTo>
                            <a:cubicBezTo>
                              <a:pt x="656317" y="397097"/>
                              <a:pt x="775094" y="323660"/>
                              <a:pt x="855104" y="216503"/>
                            </a:cubicBezTo>
                            <a:cubicBezTo>
                              <a:pt x="855294" y="216218"/>
                              <a:pt x="855104" y="215741"/>
                              <a:pt x="854628" y="215932"/>
                            </a:cubicBezTo>
                            <a:cubicBezTo>
                              <a:pt x="833768" y="223456"/>
                              <a:pt x="811670" y="227362"/>
                              <a:pt x="789477" y="227362"/>
                            </a:cubicBezTo>
                            <a:cubicBezTo>
                              <a:pt x="767283" y="227362"/>
                              <a:pt x="744423" y="223361"/>
                              <a:pt x="722992" y="215456"/>
                            </a:cubicBezTo>
                            <a:close/>
                          </a:path>
                        </a:pathLst>
                      </a:cu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endParaRPr lang="ko-KR" altLang="en-US" sz="1400" dirty="0">
                          <a:solidFill>
                            <a:schemeClr val="dk1"/>
                          </a:solidFill>
                          <a:latin typeface="나눔스퀘어" panose="020B0600000101010101" pitchFamily="50" charset="-127"/>
                          <a:ea typeface="나눔스퀘어" panose="020B0600000101010101" pitchFamily="50" charset="-127"/>
                        </a:endParaRPr>
                      </a:p>
                    </p:txBody>
                  </p:sp>
                  <p:sp>
                    <p:nvSpPr>
                      <p:cNvPr id="106" name="자유형: 도형 105">
                        <a:extLst>
                          <a:ext uri="{FF2B5EF4-FFF2-40B4-BE49-F238E27FC236}">
                            <a16:creationId xmlns:a16="http://schemas.microsoft.com/office/drawing/2014/main" id="{79E66C1C-767E-2DC6-0CE7-C61D577EA6B6}"/>
                          </a:ext>
                        </a:extLst>
                      </p:cNvPr>
                      <p:cNvSpPr/>
                      <p:nvPr/>
                    </p:nvSpPr>
                    <p:spPr>
                      <a:xfrm>
                        <a:off x="4631079" y="2909887"/>
                        <a:ext cx="463216" cy="795908"/>
                      </a:xfrm>
                      <a:custGeom>
                        <a:avLst/>
                        <a:gdLst>
                          <a:gd name="connsiteX0" fmla="*/ 243720 w 463216"/>
                          <a:gd name="connsiteY0" fmla="*/ 786860 h 795908"/>
                          <a:gd name="connsiteX1" fmla="*/ 294108 w 463216"/>
                          <a:gd name="connsiteY1" fmla="*/ 795909 h 795908"/>
                          <a:gd name="connsiteX2" fmla="*/ 431077 w 463216"/>
                          <a:gd name="connsiteY2" fmla="*/ 700373 h 795908"/>
                          <a:gd name="connsiteX3" fmla="*/ 434316 w 463216"/>
                          <a:gd name="connsiteY3" fmla="*/ 691515 h 795908"/>
                          <a:gd name="connsiteX4" fmla="*/ 455556 w 463216"/>
                          <a:gd name="connsiteY4" fmla="*/ 430816 h 795908"/>
                          <a:gd name="connsiteX5" fmla="*/ 547 w 463216"/>
                          <a:gd name="connsiteY5" fmla="*/ 0 h 795908"/>
                          <a:gd name="connsiteX6" fmla="*/ 261 w 463216"/>
                          <a:gd name="connsiteY6" fmla="*/ 667 h 795908"/>
                          <a:gd name="connsiteX7" fmla="*/ 65889 w 463216"/>
                          <a:gd name="connsiteY7" fmla="*/ 115348 h 795908"/>
                          <a:gd name="connsiteX8" fmla="*/ 33504 w 463216"/>
                          <a:gd name="connsiteY8" fmla="*/ 259175 h 795908"/>
                          <a:gd name="connsiteX9" fmla="*/ 166 w 463216"/>
                          <a:gd name="connsiteY9" fmla="*/ 295656 h 795908"/>
                          <a:gd name="connsiteX10" fmla="*/ 357 w 463216"/>
                          <a:gd name="connsiteY10" fmla="*/ 296323 h 795908"/>
                          <a:gd name="connsiteX11" fmla="*/ 168187 w 463216"/>
                          <a:gd name="connsiteY11" fmla="*/ 480441 h 795908"/>
                          <a:gd name="connsiteX12" fmla="*/ 157043 w 463216"/>
                          <a:gd name="connsiteY12" fmla="*/ 600551 h 795908"/>
                          <a:gd name="connsiteX13" fmla="*/ 243911 w 463216"/>
                          <a:gd name="connsiteY13" fmla="*/ 786956 h 795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216" h="795908">
                            <a:moveTo>
                              <a:pt x="243720" y="786860"/>
                            </a:moveTo>
                            <a:cubicBezTo>
                              <a:pt x="260008" y="792861"/>
                              <a:pt x="276963" y="795909"/>
                              <a:pt x="294108" y="795909"/>
                            </a:cubicBezTo>
                            <a:cubicBezTo>
                              <a:pt x="354972" y="795909"/>
                              <a:pt x="410027" y="757523"/>
                              <a:pt x="431077" y="700373"/>
                            </a:cubicBezTo>
                            <a:lnTo>
                              <a:pt x="434316" y="691515"/>
                            </a:lnTo>
                            <a:cubicBezTo>
                              <a:pt x="463272" y="608362"/>
                              <a:pt x="470701" y="518160"/>
                              <a:pt x="455556" y="430816"/>
                            </a:cubicBezTo>
                            <a:cubicBezTo>
                              <a:pt x="415551" y="199168"/>
                              <a:pt x="230671" y="25908"/>
                              <a:pt x="547" y="0"/>
                            </a:cubicBezTo>
                            <a:cubicBezTo>
                              <a:pt x="166" y="0"/>
                              <a:pt x="-24" y="476"/>
                              <a:pt x="261" y="667"/>
                            </a:cubicBezTo>
                            <a:cubicBezTo>
                              <a:pt x="34647" y="29718"/>
                              <a:pt x="57983" y="70104"/>
                              <a:pt x="65889" y="115348"/>
                            </a:cubicBezTo>
                            <a:cubicBezTo>
                              <a:pt x="74652" y="166021"/>
                              <a:pt x="63126" y="217170"/>
                              <a:pt x="33504" y="259175"/>
                            </a:cubicBezTo>
                            <a:cubicBezTo>
                              <a:pt x="23883" y="272796"/>
                              <a:pt x="12644" y="285083"/>
                              <a:pt x="166" y="295656"/>
                            </a:cubicBezTo>
                            <a:cubicBezTo>
                              <a:pt x="-120" y="295847"/>
                              <a:pt x="-24" y="296228"/>
                              <a:pt x="357" y="296323"/>
                            </a:cubicBezTo>
                            <a:cubicBezTo>
                              <a:pt x="86463" y="319373"/>
                              <a:pt x="152757" y="391192"/>
                              <a:pt x="168187" y="480441"/>
                            </a:cubicBezTo>
                            <a:cubicBezTo>
                              <a:pt x="175140" y="520827"/>
                              <a:pt x="171330" y="562356"/>
                              <a:pt x="157043" y="600551"/>
                            </a:cubicBezTo>
                            <a:cubicBezTo>
                              <a:pt x="129801" y="675704"/>
                              <a:pt x="168759" y="759333"/>
                              <a:pt x="243911" y="786956"/>
                            </a:cubicBezTo>
                            <a:close/>
                          </a:path>
                        </a:pathLst>
                      </a:cu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endParaRPr lang="ko-KR" altLang="en-US" sz="1400" dirty="0">
                          <a:solidFill>
                            <a:schemeClr val="dk1"/>
                          </a:solidFill>
                          <a:latin typeface="나눔스퀘어" panose="020B0600000101010101" pitchFamily="50" charset="-127"/>
                          <a:ea typeface="나눔스퀘어" panose="020B0600000101010101" pitchFamily="50" charset="-127"/>
                        </a:endParaRPr>
                      </a:p>
                    </p:txBody>
                  </p:sp>
                </p:grpSp>
                <p:sp>
                  <p:nvSpPr>
                    <p:cNvPr id="113" name="TextBox 112">
                      <a:extLst>
                        <a:ext uri="{FF2B5EF4-FFF2-40B4-BE49-F238E27FC236}">
                          <a16:creationId xmlns:a16="http://schemas.microsoft.com/office/drawing/2014/main" id="{DD879D6E-5CE4-D25F-CFAD-53B3408AB168}"/>
                        </a:ext>
                      </a:extLst>
                    </p:cNvPr>
                    <p:cNvSpPr txBox="1"/>
                    <p:nvPr/>
                  </p:nvSpPr>
                  <p:spPr>
                    <a:xfrm>
                      <a:off x="5306184" y="2427562"/>
                      <a:ext cx="535462" cy="331422"/>
                    </a:xfrm>
                    <a:prstGeom prst="rect">
                      <a:avLst/>
                    </a:prstGeom>
                    <a:noFill/>
                  </p:spPr>
                  <p:txBody>
                    <a:bodyPr wrap="none" lIns="0" tIns="0" rIns="0" bIns="0" rtlCol="0" anchor="ctr">
                      <a:spAutoFit/>
                    </a:bodyPr>
                    <a:lstStyle/>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움직임</a:t>
                      </a:r>
                      <a:endParaRPr lang="en-US" altLang="ko-KR"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수행 역량</a:t>
                      </a:r>
                    </a:p>
                  </p:txBody>
                </p:sp>
                <p:sp>
                  <p:nvSpPr>
                    <p:cNvPr id="114" name="TextBox 113">
                      <a:extLst>
                        <a:ext uri="{FF2B5EF4-FFF2-40B4-BE49-F238E27FC236}">
                          <a16:creationId xmlns:a16="http://schemas.microsoft.com/office/drawing/2014/main" id="{E388B43E-3BF1-DEE6-0B08-BDEFA26D4F89}"/>
                        </a:ext>
                      </a:extLst>
                    </p:cNvPr>
                    <p:cNvSpPr txBox="1"/>
                    <p:nvPr/>
                  </p:nvSpPr>
                  <p:spPr>
                    <a:xfrm>
                      <a:off x="6289764" y="2804607"/>
                      <a:ext cx="250116" cy="497133"/>
                    </a:xfrm>
                    <a:prstGeom prst="rect">
                      <a:avLst/>
                    </a:prstGeom>
                    <a:noFill/>
                  </p:spPr>
                  <p:txBody>
                    <a:bodyPr wrap="none" lIns="0" tIns="0" rIns="0" bIns="0" rtlCol="0" anchor="ctr">
                      <a:spAutoFit/>
                    </a:bodyPr>
                    <a:lstStyle/>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건강</a:t>
                      </a:r>
                      <a:endParaRPr lang="en-US" altLang="ko-KR"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endParaRPr>
                    </a:p>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관리</a:t>
                      </a:r>
                    </a:p>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역량</a:t>
                      </a:r>
                    </a:p>
                  </p:txBody>
                </p:sp>
                <p:sp>
                  <p:nvSpPr>
                    <p:cNvPr id="121" name="TextBox 120">
                      <a:extLst>
                        <a:ext uri="{FF2B5EF4-FFF2-40B4-BE49-F238E27FC236}">
                          <a16:creationId xmlns:a16="http://schemas.microsoft.com/office/drawing/2014/main" id="{DA676CA8-8B50-25BB-9C8B-AE4092B376A2}"/>
                        </a:ext>
                      </a:extLst>
                    </p:cNvPr>
                    <p:cNvSpPr txBox="1"/>
                    <p:nvPr/>
                  </p:nvSpPr>
                  <p:spPr>
                    <a:xfrm>
                      <a:off x="5399675" y="3594655"/>
                      <a:ext cx="820805" cy="331422"/>
                    </a:xfrm>
                    <a:prstGeom prst="rect">
                      <a:avLst/>
                    </a:prstGeom>
                    <a:noFill/>
                  </p:spPr>
                  <p:txBody>
                    <a:bodyPr wrap="none" lIns="0" tIns="0" rIns="0" bIns="0" rtlCol="0" anchor="ctr">
                      <a:spAutoFit/>
                    </a:bodyPr>
                    <a:lstStyle/>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신체활동 </a:t>
                      </a:r>
                    </a:p>
                    <a:p>
                      <a:pPr algn="ctr"/>
                      <a:r>
                        <a:rPr lang="ko-KR" altLang="en-US" sz="98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문화 향유 역량</a:t>
                      </a:r>
                    </a:p>
                  </p:txBody>
                </p:sp>
              </p:grpSp>
              <p:grpSp>
                <p:nvGrpSpPr>
                  <p:cNvPr id="141" name="그룹 140">
                    <a:extLst>
                      <a:ext uri="{FF2B5EF4-FFF2-40B4-BE49-F238E27FC236}">
                        <a16:creationId xmlns:a16="http://schemas.microsoft.com/office/drawing/2014/main" id="{9D288955-1FC3-EC1F-8C4E-B21C675EE5F1}"/>
                      </a:ext>
                    </a:extLst>
                  </p:cNvPr>
                  <p:cNvGrpSpPr/>
                  <p:nvPr/>
                </p:nvGrpSpPr>
                <p:grpSpPr>
                  <a:xfrm>
                    <a:off x="5489327" y="3147327"/>
                    <a:ext cx="651290" cy="503581"/>
                    <a:chOff x="5488466" y="3152521"/>
                    <a:chExt cx="651290" cy="503581"/>
                  </a:xfrm>
                </p:grpSpPr>
                <p:sp>
                  <p:nvSpPr>
                    <p:cNvPr id="123" name="TextBox 122">
                      <a:extLst>
                        <a:ext uri="{FF2B5EF4-FFF2-40B4-BE49-F238E27FC236}">
                          <a16:creationId xmlns:a16="http://schemas.microsoft.com/office/drawing/2014/main" id="{7681B472-8777-3095-9457-9C4F5F2409D2}"/>
                        </a:ext>
                      </a:extLst>
                    </p:cNvPr>
                    <p:cNvSpPr txBox="1"/>
                    <p:nvPr/>
                  </p:nvSpPr>
                  <p:spPr>
                    <a:xfrm>
                      <a:off x="5640733" y="3250844"/>
                      <a:ext cx="346250"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움직임</a:t>
                      </a:r>
                    </a:p>
                  </p:txBody>
                </p:sp>
                <p:sp>
                  <p:nvSpPr>
                    <p:cNvPr id="131" name="화살표: 아래쪽 130">
                      <a:extLst>
                        <a:ext uri="{FF2B5EF4-FFF2-40B4-BE49-F238E27FC236}">
                          <a16:creationId xmlns:a16="http://schemas.microsoft.com/office/drawing/2014/main" id="{0D396B27-28EB-D049-E38A-695C2009ECFC}"/>
                        </a:ext>
                      </a:extLst>
                    </p:cNvPr>
                    <p:cNvSpPr/>
                    <p:nvPr/>
                  </p:nvSpPr>
                  <p:spPr>
                    <a:xfrm>
                      <a:off x="5750050" y="3443215"/>
                      <a:ext cx="127617" cy="212887"/>
                    </a:xfrm>
                    <a:prstGeom prst="downArrow">
                      <a:avLst>
                        <a:gd name="adj1" fmla="val 64659"/>
                        <a:gd name="adj2" fmla="val 50000"/>
                      </a:avLst>
                    </a:prstGeom>
                    <a:gradFill>
                      <a:gsLst>
                        <a:gs pos="10000">
                          <a:srgbClr val="91CFCC">
                            <a:alpha val="0"/>
                          </a:srgbClr>
                        </a:gs>
                        <a:gs pos="74000">
                          <a:srgbClr val="0F958E">
                            <a:alpha val="48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nvGrpSpPr>
                    <p:cNvPr id="139" name="그룹 138">
                      <a:extLst>
                        <a:ext uri="{FF2B5EF4-FFF2-40B4-BE49-F238E27FC236}">
                          <a16:creationId xmlns:a16="http://schemas.microsoft.com/office/drawing/2014/main" id="{EFEFEC1A-B8A6-1489-DF25-38D76F56BFE0}"/>
                        </a:ext>
                      </a:extLst>
                    </p:cNvPr>
                    <p:cNvGrpSpPr/>
                    <p:nvPr/>
                  </p:nvGrpSpPr>
                  <p:grpSpPr>
                    <a:xfrm>
                      <a:off x="5488466" y="3152521"/>
                      <a:ext cx="651290" cy="127617"/>
                      <a:chOff x="5488466" y="3152521"/>
                      <a:chExt cx="651290" cy="127617"/>
                    </a:xfrm>
                  </p:grpSpPr>
                  <p:sp>
                    <p:nvSpPr>
                      <p:cNvPr id="129" name="화살표: 아래쪽 128">
                        <a:extLst>
                          <a:ext uri="{FF2B5EF4-FFF2-40B4-BE49-F238E27FC236}">
                            <a16:creationId xmlns:a16="http://schemas.microsoft.com/office/drawing/2014/main" id="{353AFACB-35C8-968F-8411-4F37A6FFFFED}"/>
                          </a:ext>
                        </a:extLst>
                      </p:cNvPr>
                      <p:cNvSpPr/>
                      <p:nvPr/>
                    </p:nvSpPr>
                    <p:spPr>
                      <a:xfrm rot="14483713">
                        <a:off x="5968342" y="3108725"/>
                        <a:ext cx="127617" cy="215210"/>
                      </a:xfrm>
                      <a:prstGeom prst="downArrow">
                        <a:avLst>
                          <a:gd name="adj1" fmla="val 64659"/>
                          <a:gd name="adj2" fmla="val 50000"/>
                        </a:avLst>
                      </a:prstGeom>
                      <a:gradFill>
                        <a:gsLst>
                          <a:gs pos="10000">
                            <a:srgbClr val="91CFCC">
                              <a:alpha val="0"/>
                            </a:srgbClr>
                          </a:gs>
                          <a:gs pos="74000">
                            <a:srgbClr val="0F958E">
                              <a:alpha val="48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sp>
                    <p:nvSpPr>
                      <p:cNvPr id="138" name="화살표: 아래쪽 137">
                        <a:extLst>
                          <a:ext uri="{FF2B5EF4-FFF2-40B4-BE49-F238E27FC236}">
                            <a16:creationId xmlns:a16="http://schemas.microsoft.com/office/drawing/2014/main" id="{B22DE170-F491-15EF-5E80-3E5167F875B9}"/>
                          </a:ext>
                        </a:extLst>
                      </p:cNvPr>
                      <p:cNvSpPr/>
                      <p:nvPr/>
                    </p:nvSpPr>
                    <p:spPr>
                      <a:xfrm rot="7116287" flipH="1">
                        <a:off x="5532262" y="3108725"/>
                        <a:ext cx="127617" cy="215210"/>
                      </a:xfrm>
                      <a:prstGeom prst="downArrow">
                        <a:avLst>
                          <a:gd name="adj1" fmla="val 64659"/>
                          <a:gd name="adj2" fmla="val 50000"/>
                        </a:avLst>
                      </a:prstGeom>
                      <a:gradFill>
                        <a:gsLst>
                          <a:gs pos="10000">
                            <a:srgbClr val="91CFCC">
                              <a:alpha val="0"/>
                            </a:srgbClr>
                          </a:gs>
                          <a:gs pos="74000">
                            <a:srgbClr val="0F958E">
                              <a:alpha val="48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나눔스퀘어" panose="020B0600000101010101" pitchFamily="50" charset="-127"/>
                          <a:ea typeface="나눔스퀘어" panose="020B0600000101010101" pitchFamily="50" charset="-127"/>
                        </a:endParaRPr>
                      </a:p>
                    </p:txBody>
                  </p:sp>
                </p:grpSp>
              </p:grpSp>
            </p:grpSp>
          </p:grpSp>
          <p:sp>
            <p:nvSpPr>
              <p:cNvPr id="247" name="자유형: 도형 246">
                <a:extLst>
                  <a:ext uri="{FF2B5EF4-FFF2-40B4-BE49-F238E27FC236}">
                    <a16:creationId xmlns:a16="http://schemas.microsoft.com/office/drawing/2014/main" id="{FA6E889B-FFE2-F4A8-1D90-A7D0B0C2C546}"/>
                  </a:ext>
                </a:extLst>
              </p:cNvPr>
              <p:cNvSpPr/>
              <p:nvPr/>
            </p:nvSpPr>
            <p:spPr>
              <a:xfrm>
                <a:off x="6201994" y="3741088"/>
                <a:ext cx="1112580" cy="370027"/>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4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나눔스퀘어" panose="020B0600000101010101" pitchFamily="50" charset="-127"/>
                  <a:ea typeface="나눔스퀘어" panose="020B0600000101010101" pitchFamily="50" charset="-127"/>
                </a:endParaRPr>
              </a:p>
            </p:txBody>
          </p:sp>
        </p:grpSp>
      </p:grpSp>
    </p:spTree>
    <p:extLst>
      <p:ext uri="{BB962C8B-B14F-4D97-AF65-F5344CB8AC3E}">
        <p14:creationId xmlns:p14="http://schemas.microsoft.com/office/powerpoint/2010/main" val="167019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F1DBE0F3-CD03-6436-55ED-66889B1A4F7F}"/>
              </a:ext>
            </a:extLst>
          </p:cNvPr>
          <p:cNvGrpSpPr/>
          <p:nvPr/>
        </p:nvGrpSpPr>
        <p:grpSpPr>
          <a:xfrm>
            <a:off x="4743806" y="1743869"/>
            <a:ext cx="3931882" cy="252571"/>
            <a:chOff x="473863" y="1706881"/>
            <a:chExt cx="3846677" cy="315884"/>
          </a:xfrm>
        </p:grpSpPr>
        <p:sp>
          <p:nvSpPr>
            <p:cNvPr id="3" name="사각형: 둥근 위쪽 모서리 2">
              <a:extLst>
                <a:ext uri="{FF2B5EF4-FFF2-40B4-BE49-F238E27FC236}">
                  <a16:creationId xmlns:a16="http://schemas.microsoft.com/office/drawing/2014/main" id="{6191467E-3425-5901-9359-7E6E73C8A72E}"/>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4" name="TextBox 3">
              <a:extLst>
                <a:ext uri="{FF2B5EF4-FFF2-40B4-BE49-F238E27FC236}">
                  <a16:creationId xmlns:a16="http://schemas.microsoft.com/office/drawing/2014/main" id="{25D5D17B-1686-AE63-23D3-9D23DAFCAD9F}"/>
                </a:ext>
              </a:extLst>
            </p:cNvPr>
            <p:cNvSpPr txBox="1"/>
            <p:nvPr/>
          </p:nvSpPr>
          <p:spPr>
            <a:xfrm>
              <a:off x="1606795" y="1732905"/>
              <a:ext cx="1580812"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5" name="그룹 4">
            <a:extLst>
              <a:ext uri="{FF2B5EF4-FFF2-40B4-BE49-F238E27FC236}">
                <a16:creationId xmlns:a16="http://schemas.microsoft.com/office/drawing/2014/main" id="{4ADFD103-EF4C-3274-A2E6-AE202D62309E}"/>
              </a:ext>
            </a:extLst>
          </p:cNvPr>
          <p:cNvGrpSpPr/>
          <p:nvPr/>
        </p:nvGrpSpPr>
        <p:grpSpPr>
          <a:xfrm>
            <a:off x="473863" y="1743869"/>
            <a:ext cx="3922877" cy="252571"/>
            <a:chOff x="473863" y="1706881"/>
            <a:chExt cx="3846677" cy="315884"/>
          </a:xfrm>
        </p:grpSpPr>
        <p:sp>
          <p:nvSpPr>
            <p:cNvPr id="6" name="사각형: 둥근 위쪽 모서리 5">
              <a:extLst>
                <a:ext uri="{FF2B5EF4-FFF2-40B4-BE49-F238E27FC236}">
                  <a16:creationId xmlns:a16="http://schemas.microsoft.com/office/drawing/2014/main" id="{44D20F72-DD9B-0079-8701-A53474AD9818}"/>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8" name="TextBox 17">
              <a:extLst>
                <a:ext uri="{FF2B5EF4-FFF2-40B4-BE49-F238E27FC236}">
                  <a16:creationId xmlns:a16="http://schemas.microsoft.com/office/drawing/2014/main" id="{71B2339A-0CBB-1799-2296-16B087277FF0}"/>
                </a:ext>
              </a:extLst>
            </p:cNvPr>
            <p:cNvSpPr txBox="1"/>
            <p:nvPr/>
          </p:nvSpPr>
          <p:spPr>
            <a:xfrm>
              <a:off x="1615984" y="1732905"/>
              <a:ext cx="1562434"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aphicFrame>
        <p:nvGraphicFramePr>
          <p:cNvPr id="19" name="표 18">
            <a:extLst>
              <a:ext uri="{FF2B5EF4-FFF2-40B4-BE49-F238E27FC236}">
                <a16:creationId xmlns:a16="http://schemas.microsoft.com/office/drawing/2014/main" id="{464EB0A5-C3E3-83AD-0081-007AA92939E7}"/>
              </a:ext>
            </a:extLst>
          </p:cNvPr>
          <p:cNvGraphicFramePr>
            <a:graphicFrameLocks noGrp="1"/>
          </p:cNvGraphicFramePr>
          <p:nvPr>
            <p:extLst>
              <p:ext uri="{D42A27DB-BD31-4B8C-83A1-F6EECF244321}">
                <p14:modId xmlns:p14="http://schemas.microsoft.com/office/powerpoint/2010/main" val="446740202"/>
              </p:ext>
            </p:extLst>
          </p:nvPr>
        </p:nvGraphicFramePr>
        <p:xfrm>
          <a:off x="476356" y="1996440"/>
          <a:ext cx="3920384" cy="3820570"/>
        </p:xfrm>
        <a:graphic>
          <a:graphicData uri="http://schemas.openxmlformats.org/drawingml/2006/table">
            <a:tbl>
              <a:tblPr/>
              <a:tblGrid>
                <a:gridCol w="279423">
                  <a:extLst>
                    <a:ext uri="{9D8B030D-6E8A-4147-A177-3AD203B41FA5}">
                      <a16:colId xmlns:a16="http://schemas.microsoft.com/office/drawing/2014/main" val="2691026405"/>
                    </a:ext>
                  </a:extLst>
                </a:gridCol>
                <a:gridCol w="435317">
                  <a:extLst>
                    <a:ext uri="{9D8B030D-6E8A-4147-A177-3AD203B41FA5}">
                      <a16:colId xmlns:a16="http://schemas.microsoft.com/office/drawing/2014/main" val="1321359081"/>
                    </a:ext>
                  </a:extLst>
                </a:gridCol>
                <a:gridCol w="916833">
                  <a:extLst>
                    <a:ext uri="{9D8B030D-6E8A-4147-A177-3AD203B41FA5}">
                      <a16:colId xmlns:a16="http://schemas.microsoft.com/office/drawing/2014/main" val="2460506986"/>
                    </a:ext>
                  </a:extLst>
                </a:gridCol>
                <a:gridCol w="616843">
                  <a:extLst>
                    <a:ext uri="{9D8B030D-6E8A-4147-A177-3AD203B41FA5}">
                      <a16:colId xmlns:a16="http://schemas.microsoft.com/office/drawing/2014/main" val="916662738"/>
                    </a:ext>
                  </a:extLst>
                </a:gridCol>
                <a:gridCol w="616843">
                  <a:extLst>
                    <a:ext uri="{9D8B030D-6E8A-4147-A177-3AD203B41FA5}">
                      <a16:colId xmlns:a16="http://schemas.microsoft.com/office/drawing/2014/main" val="339574077"/>
                    </a:ext>
                  </a:extLst>
                </a:gridCol>
                <a:gridCol w="616843">
                  <a:extLst>
                    <a:ext uri="{9D8B030D-6E8A-4147-A177-3AD203B41FA5}">
                      <a16:colId xmlns:a16="http://schemas.microsoft.com/office/drawing/2014/main" val="3859346786"/>
                    </a:ext>
                  </a:extLst>
                </a:gridCol>
                <a:gridCol w="438282">
                  <a:extLst>
                    <a:ext uri="{9D8B030D-6E8A-4147-A177-3AD203B41FA5}">
                      <a16:colId xmlns:a16="http://schemas.microsoft.com/office/drawing/2014/main" val="2384423588"/>
                    </a:ext>
                  </a:extLst>
                </a:gridCol>
              </a:tblGrid>
              <a:tr h="154345">
                <a:tc rowSpan="2">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rowSpan="2">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rPr>
                        <a:t>핵심 개념</a:t>
                      </a:r>
                    </a:p>
                  </a:txBody>
                  <a:tcPr marL="36000" marR="36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rowSpan="2">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rPr>
                        <a:t>일반화된 지식</a:t>
                      </a:r>
                    </a:p>
                  </a:txBody>
                  <a:tcPr marL="36000" marR="36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tx1">
                        <a:alpha val="15000"/>
                      </a:schemeClr>
                    </a:solidFill>
                  </a:tcPr>
                </a:tc>
                <a:tc hMerge="1">
                  <a:txBody>
                    <a:bodyPr/>
                    <a:lstStyle/>
                    <a:p>
                      <a:pPr latinLnBrk="1"/>
                      <a:endParaRPr lang="ko-KR" altLang="en-US"/>
                    </a:p>
                  </a:txBody>
                  <a:tcPr/>
                </a:tc>
                <a:tc hMerge="1">
                  <a:txBody>
                    <a:bodyPr/>
                    <a:lstStyle/>
                    <a:p>
                      <a:pPr latinLnBrk="1"/>
                      <a:endParaRPr lang="ko-KR" altLang="en-US"/>
                    </a:p>
                  </a:txBody>
                  <a:tcPr/>
                </a:tc>
                <a:tc rowSpan="2">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extLst>
                  <a:ext uri="{0D108BD9-81ED-4DB2-BD59-A6C34878D82A}">
                    <a16:rowId xmlns:a16="http://schemas.microsoft.com/office/drawing/2014/main" val="771836140"/>
                  </a:ext>
                </a:extLst>
              </a:tr>
              <a:tr h="154345">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중학교 </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600" b="0" kern="0" spc="0" dirty="0" err="1">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학년군</a:t>
                      </a:r>
                      <a:endPar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36000" marR="36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hMerge="1">
                  <a:txBody>
                    <a:bodyPr/>
                    <a:lstStyle/>
                    <a:p>
                      <a:pPr latinLnBrk="1"/>
                      <a:endParaRPr lang="ko-KR" altLang="en-US"/>
                    </a:p>
                  </a:txBody>
                  <a:tcPr/>
                </a:tc>
                <a:tc h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1522282699"/>
                  </a:ext>
                </a:extLst>
              </a:tr>
              <a:tr h="832809">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여가 선용</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자기관리</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건강은 신체에 대한 이해를 바탕으로 건강한 생활 습관과 건전한 태도를 지속적이고 체계적으로 관리함으로써 유지된다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체력은 건강의 기초이며</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자신에게 적절한 신체활동을 지속적으로 실천함으로써 유지</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증진된다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건강한 여가 활동은 긍정적인 자아 이미지를 형성하고 만족도 높은 삶을 설계하는 데 기여한다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건강과 신체활동</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체력의 측정과 평가</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존중</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건강과 생활 환경</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증진과 관리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자기조절</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건강과 여가 활동</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처방</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자율성</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평가하기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실천하기</a:t>
                      </a: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7517799"/>
                  </a:ext>
                </a:extLst>
              </a:tr>
              <a:tr h="60935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도전</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의미</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목표 설정</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정신 수련</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정신</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신체활동을 매개로 자신이나 타인의 기량 및 기록</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환경적 제약을 극복하기 위해 도전한다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도전의 목표는 다양한 도전 상황에 대한 수행과 반성 과정을 통해 성취된다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정신은 지속적인 수련과 반성을 통해 길러진다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도선스포츠의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도전스포츠의 경기 방법과 전략</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용기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도전스포츠의 경기 방법과 전략</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인내심 </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스포츠의 경기 방법과 전략</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절제</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시도하기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수련하기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극복하기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72768025"/>
                  </a:ext>
                </a:extLst>
              </a:tr>
              <a:tr h="683842">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경쟁</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의미</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상황 판단</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협동 수행</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 관계</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다양한 유형의 게임 및 스포츠에 참여하여 경쟁 상황과 경쟁 구조를 경험한다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경쟁의 목표는 게임과 스포츠 상황에서 숙달된 기능과 상황에 적합한 전략의 활용을 통해 성취된다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 관계 능력은 공정한 경쟁과 협력적 상호 작용을 통해 발달된다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 경쟁 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 경쟁 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영혁경</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경쟁 스포츠의 경기 방법과 전략</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페어 플레이</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 경쟁</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필더형 경쟁 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 경쟁 스포츠 경기 방법과 전략</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팀워크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경쟁 스포츠의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경쟁 스포츠의 경기 기능과 과학적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경쟁 스포츠의 경기 방법과 전략</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예절</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상호 작용하기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협력하기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14882319"/>
                  </a:ext>
                </a:extLst>
              </a:tr>
              <a:tr h="60935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의미</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양식</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창작</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 </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비평</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신체 표현으로 느낌이나 생각을 나타내며</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감성적으로 소통한다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표현은 움직임 요소에 바탕을 둔 모방이나 창작을 통해 이루어진다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심미적 안목은 상상력</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심미성</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공감을 바탕으로 하는 신체 표현의 창작과 감상으로 발달된다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표현의</a:t>
                      </a:r>
                      <a:b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표현의 표현 동작과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표현의 수행과 창작</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표현의</a:t>
                      </a:r>
                      <a:b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동작과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전통 표현의 수행</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공감</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표현의 역사와 특성</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표현의</a:t>
                      </a:r>
                      <a:b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동작과 원리</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표현의 수행과 창작</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비판적 사고</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의사소통하기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80663204"/>
                  </a:ext>
                </a:extLst>
              </a:tr>
              <a:tr h="758325">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안전</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안전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의식</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위험과 사고가 없는 편안하고 온전한 삶을 살아가기 위해 안전을 추구한다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안전은 일상생활과 신체활동의 위험 및 사고를 예방하고 적절히 대처함으로써 확보된다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관리 능력은 안전 의식을 함양하고 위급상황에 대처하는 연습을 통해 길러진다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유형별 안전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 예방과 처치</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 결정력</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생활과 안전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시설</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장비 안전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존중</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여가 스포츠와 안전</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사고 예방과 구급</a:t>
                      </a:r>
                      <a:r>
                        <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구조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공동체 의식</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상황 파악 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 결정 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대처 하기</a:t>
                      </a:r>
                      <a:endParaRPr lang="en-US" altLang="ko-KR"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36000" marR="0" indent="-36000" algn="l" defTabSz="914400" rtl="0" eaLnBrk="1" fontAlgn="base" latinLnBrk="0" hangingPunct="1">
                        <a:lnSpc>
                          <a:spcPct val="100000"/>
                        </a:lnSpc>
                        <a:spcBef>
                          <a:spcPts val="0"/>
                        </a:spcBef>
                        <a:spcAft>
                          <a:spcPts val="100"/>
                        </a:spcAft>
                        <a:buClr>
                          <a:schemeClr val="bg1">
                            <a:lumMod val="65000"/>
                          </a:schemeClr>
                        </a:buClr>
                        <a:buFont typeface="Arial" panose="020B0604020202020204" pitchFamily="34" charset="0"/>
                        <a:buChar char="•"/>
                        <a:tabLst>
                          <a:tab pos="381000" algn="l"/>
                          <a:tab pos="381000" algn="l"/>
                        </a:tabLst>
                      </a:pPr>
                      <a:r>
                        <a:rPr lang="ko-KR" altLang="en-US" sz="4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습관화 하기</a:t>
                      </a: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66264507"/>
                  </a:ext>
                </a:extLst>
              </a:tr>
            </a:tbl>
          </a:graphicData>
        </a:graphic>
      </p:graphicFrame>
      <p:grpSp>
        <p:nvGrpSpPr>
          <p:cNvPr id="30" name="그룹 29">
            <a:extLst>
              <a:ext uri="{FF2B5EF4-FFF2-40B4-BE49-F238E27FC236}">
                <a16:creationId xmlns:a16="http://schemas.microsoft.com/office/drawing/2014/main" id="{9EBC1C2D-D14D-05A2-FCE6-44CE23E7266F}"/>
              </a:ext>
            </a:extLst>
          </p:cNvPr>
          <p:cNvGrpSpPr/>
          <p:nvPr/>
        </p:nvGrpSpPr>
        <p:grpSpPr>
          <a:xfrm>
            <a:off x="468313" y="1268760"/>
            <a:ext cx="1565161" cy="279806"/>
            <a:chOff x="468312" y="1266631"/>
            <a:chExt cx="1565161" cy="279806"/>
          </a:xfrm>
        </p:grpSpPr>
        <p:sp>
          <p:nvSpPr>
            <p:cNvPr id="35" name="TextBox 34">
              <a:extLst>
                <a:ext uri="{FF2B5EF4-FFF2-40B4-BE49-F238E27FC236}">
                  <a16:creationId xmlns:a16="http://schemas.microsoft.com/office/drawing/2014/main" id="{831334AC-F998-8622-9097-A7A2784BD328}"/>
                </a:ext>
              </a:extLst>
            </p:cNvPr>
            <p:cNvSpPr txBox="1"/>
            <p:nvPr/>
          </p:nvSpPr>
          <p:spPr>
            <a:xfrm>
              <a:off x="762291" y="1266631"/>
              <a:ext cx="127118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체계의 변화</a:t>
              </a:r>
            </a:p>
          </p:txBody>
        </p:sp>
        <p:grpSp>
          <p:nvGrpSpPr>
            <p:cNvPr id="36" name="그룹 35">
              <a:extLst>
                <a:ext uri="{FF2B5EF4-FFF2-40B4-BE49-F238E27FC236}">
                  <a16:creationId xmlns:a16="http://schemas.microsoft.com/office/drawing/2014/main" id="{E5163CF9-7345-1D73-61F8-FCE81BBFD611}"/>
                </a:ext>
              </a:extLst>
            </p:cNvPr>
            <p:cNvGrpSpPr/>
            <p:nvPr/>
          </p:nvGrpSpPr>
          <p:grpSpPr>
            <a:xfrm>
              <a:off x="468312" y="1271588"/>
              <a:ext cx="238127" cy="274849"/>
              <a:chOff x="4333875" y="3152775"/>
              <a:chExt cx="478059" cy="551783"/>
            </a:xfrm>
          </p:grpSpPr>
          <p:sp>
            <p:nvSpPr>
              <p:cNvPr id="37" name="자유형: 도형 36">
                <a:extLst>
                  <a:ext uri="{FF2B5EF4-FFF2-40B4-BE49-F238E27FC236}">
                    <a16:creationId xmlns:a16="http://schemas.microsoft.com/office/drawing/2014/main" id="{79146F6D-5F9B-1927-D24E-2459037B8813}"/>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8" name="자유형: 도형 37">
                <a:extLst>
                  <a:ext uri="{FF2B5EF4-FFF2-40B4-BE49-F238E27FC236}">
                    <a16:creationId xmlns:a16="http://schemas.microsoft.com/office/drawing/2014/main" id="{B79141CF-6A41-C067-D173-B3B0BC52E9A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9" name="자유형: 도형 38">
                <a:extLst>
                  <a:ext uri="{FF2B5EF4-FFF2-40B4-BE49-F238E27FC236}">
                    <a16:creationId xmlns:a16="http://schemas.microsoft.com/office/drawing/2014/main" id="{B66B60E0-E220-BEDE-91BE-C12A442AB203}"/>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40" name="표 39">
            <a:extLst>
              <a:ext uri="{FF2B5EF4-FFF2-40B4-BE49-F238E27FC236}">
                <a16:creationId xmlns:a16="http://schemas.microsoft.com/office/drawing/2014/main" id="{3B1EB99B-0108-52C2-AEA6-A20BFF6F04F5}"/>
              </a:ext>
            </a:extLst>
          </p:cNvPr>
          <p:cNvGraphicFramePr>
            <a:graphicFrameLocks noGrp="1"/>
          </p:cNvGraphicFramePr>
          <p:nvPr>
            <p:extLst>
              <p:ext uri="{D42A27DB-BD31-4B8C-83A1-F6EECF244321}">
                <p14:modId xmlns:p14="http://schemas.microsoft.com/office/powerpoint/2010/main" val="2565696474"/>
              </p:ext>
            </p:extLst>
          </p:nvPr>
        </p:nvGraphicFramePr>
        <p:xfrm>
          <a:off x="4743806" y="1996440"/>
          <a:ext cx="3931882" cy="3848355"/>
        </p:xfrm>
        <a:graphic>
          <a:graphicData uri="http://schemas.openxmlformats.org/drawingml/2006/table">
            <a:tbl>
              <a:tblPr/>
              <a:tblGrid>
                <a:gridCol w="498119">
                  <a:extLst>
                    <a:ext uri="{9D8B030D-6E8A-4147-A177-3AD203B41FA5}">
                      <a16:colId xmlns:a16="http://schemas.microsoft.com/office/drawing/2014/main" val="836507838"/>
                    </a:ext>
                  </a:extLst>
                </a:gridCol>
                <a:gridCol w="660208">
                  <a:extLst>
                    <a:ext uri="{9D8B030D-6E8A-4147-A177-3AD203B41FA5}">
                      <a16:colId xmlns:a16="http://schemas.microsoft.com/office/drawing/2014/main" val="2691026405"/>
                    </a:ext>
                  </a:extLst>
                </a:gridCol>
                <a:gridCol w="650934">
                  <a:extLst>
                    <a:ext uri="{9D8B030D-6E8A-4147-A177-3AD203B41FA5}">
                      <a16:colId xmlns:a16="http://schemas.microsoft.com/office/drawing/2014/main" val="4157619370"/>
                    </a:ext>
                  </a:extLst>
                </a:gridCol>
                <a:gridCol w="1190562">
                  <a:extLst>
                    <a:ext uri="{9D8B030D-6E8A-4147-A177-3AD203B41FA5}">
                      <a16:colId xmlns:a16="http://schemas.microsoft.com/office/drawing/2014/main" val="3959446536"/>
                    </a:ext>
                  </a:extLst>
                </a:gridCol>
                <a:gridCol w="932059">
                  <a:extLst>
                    <a:ext uri="{9D8B030D-6E8A-4147-A177-3AD203B41FA5}">
                      <a16:colId xmlns:a16="http://schemas.microsoft.com/office/drawing/2014/main" val="2384423588"/>
                    </a:ext>
                  </a:extLst>
                </a:gridCol>
              </a:tblGrid>
              <a:tr h="320254">
                <a:tc>
                  <a:txBody>
                    <a:bodyPr/>
                    <a:lstStyle/>
                    <a:p>
                      <a:pPr marL="0" marR="0" indent="0" algn="ctr" defTabSz="914400" rtl="0" eaLnBrk="1" fontAlgn="base" latinLnBrk="0" hangingPunct="1">
                        <a:lnSpc>
                          <a:spcPct val="100000"/>
                        </a:lnSpc>
                        <a:spcBef>
                          <a:spcPts val="0"/>
                        </a:spcBef>
                        <a:spcAft>
                          <a:spcPts val="100"/>
                        </a:spcAft>
                      </a:pPr>
                      <a:r>
                        <a:rPr lang="ko-KR" altLang="en-US" sz="7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rPr>
                        <a:t>핵심</a:t>
                      </a:r>
                      <a:endParaRPr lang="en-US" altLang="ko-KR" sz="7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100"/>
                        </a:spcAft>
                      </a:pPr>
                      <a:r>
                        <a:rPr lang="ko-KR" altLang="en-US" sz="7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rPr>
                        <a:t>아이디어</a:t>
                      </a:r>
                      <a:endParaRPr lang="ko-KR" altLang="en-US" sz="600" b="0" kern="0" spc="0" dirty="0">
                        <a:ln>
                          <a:solidFill>
                            <a:schemeClr val="bg1">
                              <a:alpha val="0"/>
                            </a:schemeClr>
                          </a:solidFill>
                        </a:ln>
                        <a:solidFill>
                          <a:schemeClr val="accent2"/>
                        </a:solidFill>
                        <a:effectLst/>
                        <a:latin typeface="나눔스퀘어 ExtraBold" panose="020B0600000101010101" pitchFamily="50" charset="-127"/>
                        <a:ea typeface="나눔스퀘어 ExtraBold" panose="020B0600000101010101" pitchFamily="50" charset="-127"/>
                        <a:cs typeface="+mn-cs"/>
                      </a:endParaRP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4">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운동의 가치</a:t>
                      </a:r>
                      <a:r>
                        <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운동의 원리와 맥락</a:t>
                      </a:r>
                      <a:endPar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가치</a:t>
                      </a:r>
                      <a:r>
                        <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원리와 맥락</a:t>
                      </a:r>
                      <a:endPar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표현의 가치</a:t>
                      </a:r>
                      <a:r>
                        <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표현의 원리와 맥락</a:t>
                      </a:r>
                      <a:endParaRPr lang="en-US" altLang="ko-KR" sz="5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153179">
                <a:tc rowSpan="3">
                  <a:txBody>
                    <a:bodyPr/>
                    <a:lstStyle/>
                    <a:p>
                      <a:pPr marL="0" marR="0" indent="0" algn="r" fontAlgn="base" latinLnBrk="0">
                        <a:lnSpc>
                          <a:spcPct val="100000"/>
                        </a:lnSpc>
                        <a:spcBef>
                          <a:spcPts val="0"/>
                        </a:spcBef>
                        <a:spcAft>
                          <a:spcPts val="4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a:t>
                      </a:r>
                    </a:p>
                    <a:p>
                      <a:pPr marL="0" marR="0" indent="0" algn="r" fontAlgn="base" latinLnBrk="0">
                        <a:lnSpc>
                          <a:spcPct val="100000"/>
                        </a:lnSpc>
                        <a:spcBef>
                          <a:spcPts val="0"/>
                        </a:spcBef>
                        <a:spcAft>
                          <a:spcPts val="400"/>
                        </a:spcAft>
                      </a:pPr>
                      <a:r>
                        <a:rPr lang="ko-KR" altLang="en-US" sz="550" b="0" kern="0" spc="0" dirty="0" err="1">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중영역</a:t>
                      </a:r>
                      <a:endParaRPr lang="en-US" altLang="ko-KR" sz="55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4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gridSpan="4">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72000" marR="72000" marT="28800" marB="28800" anchor="ctr">
                    <a:lnL w="6350" cap="flat" cmpd="sng" algn="ctr">
                      <a:solidFill>
                        <a:srgbClr val="ADCFCD"/>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hMerge="1">
                  <a:txBody>
                    <a:bodyPr/>
                    <a:lstStyle/>
                    <a:p>
                      <a:pPr latinLnBrk="1"/>
                      <a:endParaRPr lang="ko-KR" altLang="en-US"/>
                    </a:p>
                  </a:txBody>
                  <a:tcPr/>
                </a:tc>
                <a:tc hMerge="1">
                  <a:txBody>
                    <a:bodyPr/>
                    <a:lstStyle/>
                    <a:p>
                      <a:pPr marL="0" marR="0" indent="0" algn="ctr" defTabSz="914400" rtl="0" eaLnBrk="1" fontAlgn="base" latinLnBrk="0" hangingPunct="1">
                        <a:lnSpc>
                          <a:spcPct val="100000"/>
                        </a:lnSpc>
                        <a:spcBef>
                          <a:spcPts val="0"/>
                        </a:spcBef>
                        <a:spcAft>
                          <a:spcPts val="100"/>
                        </a:spcAft>
                      </a:pPr>
                      <a:endPar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72000" marT="28800" marB="28800" anchor="ctr">
                    <a:lnL w="6350" cap="flat" cmpd="sng" algn="ctr">
                      <a:solidFill>
                        <a:srgbClr val="C5DDDC"/>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hMerge="1">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운동</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153179">
                <a:tc vMerge="1">
                  <a:txBody>
                    <a:bodyPr/>
                    <a:lstStyle/>
                    <a:p>
                      <a:pPr latinLnBrk="1"/>
                      <a:endParaRPr lang="ko-KR" altLang="en-US"/>
                    </a:p>
                  </a:txBody>
                  <a:tcPr/>
                </a:tc>
                <a:tc gridSpan="2">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ADCFCD"/>
                      </a:solidFill>
                      <a:prstDash val="solid"/>
                      <a:round/>
                      <a:headEnd type="none" w="med" len="med"/>
                      <a:tailEnd type="none" w="med" len="med"/>
                    </a:lnR>
                    <a:lnT w="6350" cap="flat" cmpd="sng" algn="ctr">
                      <a:solidFill>
                        <a:srgbClr val="ADCFC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h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ADCFCD"/>
                      </a:solidFill>
                      <a:prstDash val="solid"/>
                      <a:round/>
                      <a:headEnd type="none" w="med" len="med"/>
                      <a:tailEnd type="none" w="med" len="med"/>
                    </a:lnR>
                    <a:lnT w="6350" cap="flat" cmpd="sng" algn="ctr">
                      <a:solidFill>
                        <a:srgbClr val="ADCFC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a:t>
                      </a:r>
                    </a:p>
                  </a:txBody>
                  <a:tcPr marL="72000" marR="72000" marT="28800" marB="28800" anchor="ctr">
                    <a:lnL w="6350" cap="flat" cmpd="sng" algn="ctr">
                      <a:solidFill>
                        <a:srgbClr val="ADCFCD"/>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ADCFC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1745746532"/>
                  </a:ext>
                </a:extLst>
              </a:tr>
              <a:tr h="153179">
                <a:tc vMerge="1">
                  <a:txBody>
                    <a:bodyPr/>
                    <a:lstStyle/>
                    <a:p>
                      <a:pPr marL="0" marR="0" indent="0" algn="l" fontAlgn="base" latinLnBrk="0">
                        <a:lnSpc>
                          <a:spcPct val="100000"/>
                        </a:lnSpc>
                        <a:spcBef>
                          <a:spcPts val="0"/>
                        </a:spcBef>
                        <a:spcAft>
                          <a:spcPts val="100"/>
                        </a:spcAft>
                      </a:pPr>
                      <a:endPar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gridSpan="2">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운동   건강 활동</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ADCFCD"/>
                      </a:solidFill>
                      <a:prstDash val="solid"/>
                      <a:round/>
                      <a:headEnd type="none" w="med" len="med"/>
                      <a:tailEnd type="none" w="med" len="med"/>
                    </a:lnR>
                    <a:lnT w="6350" cap="flat" cmpd="sng" algn="ctr">
                      <a:solidFill>
                        <a:srgbClr val="ADCFCD"/>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h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생태형 스포츠</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ADCFCD"/>
                      </a:solidFill>
                      <a:prstDash val="solid"/>
                      <a:round/>
                      <a:headEnd type="none" w="med" len="med"/>
                      <a:tailEnd type="none" w="med" len="med"/>
                    </a:lnR>
                    <a:lnT w="6350" cap="flat" cmpd="sng" algn="ctr">
                      <a:solidFill>
                        <a:srgbClr val="ADCFCD"/>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10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 활동</a:t>
                      </a:r>
                    </a:p>
                  </a:txBody>
                  <a:tcPr marL="72000" marR="72000" marT="28800" marB="28800" anchor="ctr">
                    <a:lnL w="6350" cap="flat" cmpd="sng" algn="ctr">
                      <a:solidFill>
                        <a:srgbClr val="ADCFCD"/>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ADCFCD"/>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8077661"/>
                  </a:ext>
                </a:extLst>
              </a:tr>
              <a:tr h="1153692">
                <a:tc>
                  <a:txBody>
                    <a:bodyPr/>
                    <a:lstStyle/>
                    <a:p>
                      <a:pPr algn="ctr" latinLnBrk="1">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algn="ctr" latinLnBrk="1">
                        <a:spcAft>
                          <a:spcPts val="10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algn="ctr" latinLnBrk="1">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증진의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a:t>
                      </a:r>
                      <a:b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방법</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관리의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관리</a:t>
                      </a:r>
                      <a:b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방법</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처방의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처방 방법</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 건강의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 건강 활동</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정신 건강의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정신 건강 활동</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사회적 건강의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사회적 건강 활동</a:t>
                      </a:r>
                    </a:p>
                  </a:txBody>
                  <a:tcPr marL="54000" marR="0" marT="28800" marB="28800">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역사와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기능과 수행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방법과 전략</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역사와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동작과</a:t>
                      </a:r>
                      <a:b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창작과 감상</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1153692">
                <a:tc>
                  <a:txBody>
                    <a:bodyPr/>
                    <a:lstStyle/>
                    <a:p>
                      <a:pPr marL="0" marR="0" indent="0" algn="ctr" defTabSz="914400" rtl="0" eaLnBrk="1" fontAlgn="base" latinLnBrk="0" hangingPunct="1">
                        <a:lnSpc>
                          <a:spcPct val="100000"/>
                        </a:lnSpc>
                        <a:spcBef>
                          <a:spcPts val="0"/>
                        </a:spcBef>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10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0" hangingPunct="1">
                        <a:lnSpc>
                          <a:spcPct val="100000"/>
                        </a:lnSpc>
                        <a:spcBef>
                          <a:spcPts val="0"/>
                        </a:spcBef>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운동 원리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요소별 운동 방법 적용하기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활동 특성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활동 방법 실천하기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안전하게 활동하기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latinLnBrk="1"/>
                      <a:endParaRPr lang="ko-KR" altLang="en-US"/>
                    </a:p>
                  </a:txBody>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역사와 특성 비교하기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수행 원리를 경기 기능에 적용하기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 유형별 경기 방법과 전략을 경기에 활용하기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안전하게 경기하기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유형별 역사와 특성 비교하기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유형별 동작 표현하기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유형별 원리 적용하기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유형별 작품 창작하고 감상하기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758594">
                <a:tc>
                  <a:txBody>
                    <a:bodyPr/>
                    <a:lstStyle/>
                    <a:p>
                      <a:pPr marL="0" marR="0" indent="0" algn="ctr" defTabSz="914400" rtl="0" eaLnBrk="1" fontAlgn="base" latinLnBrk="0" hangingPunct="1">
                        <a:lnSpc>
                          <a:spcPct val="100000"/>
                        </a:lnSpc>
                        <a:spcBef>
                          <a:spcPts val="0"/>
                        </a:spcBef>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10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0" hangingPunct="1">
                        <a:lnSpc>
                          <a:spcPct val="100000"/>
                        </a:lnSpc>
                        <a:spcBef>
                          <a:spcPts val="0"/>
                        </a:spcBef>
                        <a:spcAft>
                          <a:spcPts val="10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문제 해결의지</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실천의 자기 </a:t>
                      </a:r>
                      <a:r>
                        <a:rPr lang="ko-KR" altLang="en-US" sz="60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주도성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자율적인 건강 추구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자신과 공동체에 대한 안전의식</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hMerge="1">
                  <a:txBody>
                    <a:bodyPr/>
                    <a:lstStyle/>
                    <a:p>
                      <a:pPr latinLnBrk="1"/>
                      <a:endParaRPr lang="ko-KR" altLang="en-US"/>
                    </a:p>
                  </a:txBody>
                  <a:tcPr/>
                </a:tc>
                <a:tc>
                  <a:txBody>
                    <a:bodyPr/>
                    <a:lstStyle/>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 수련에 대한 인내심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도전적 경기 태도</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팀워크와 신뢰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페어플레이</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 개선을 위한</a:t>
                      </a:r>
                      <a:b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공동체 의식</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친화적인 태도</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a:txBody>
                    <a:bodyPr/>
                    <a:lstStyle/>
                    <a:p>
                      <a:pPr marL="47625" marR="0" lvl="0" indent="-47625" algn="l" defTabSz="914400" rtl="0" eaLnBrk="1" fontAlgn="base" latinLnBrk="0" hangingPunct="1">
                        <a:lnSpc>
                          <a:spcPct val="100000"/>
                        </a:lnSpc>
                        <a:spcBef>
                          <a:spcPts val="0"/>
                        </a:spcBef>
                        <a:spcAft>
                          <a:spcPts val="10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표현의 독창성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lvl="0" indent="-47625" algn="l" defTabSz="914400" rtl="0" eaLnBrk="1" fontAlgn="base" latinLnBrk="0" hangingPunct="1">
                        <a:lnSpc>
                          <a:spcPct val="100000"/>
                        </a:lnSpc>
                        <a:spcBef>
                          <a:spcPts val="0"/>
                        </a:spcBef>
                        <a:spcAft>
                          <a:spcPts val="10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다양한 표현 활동에 대한 개방성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lvl="0" indent="-47625" algn="l" defTabSz="914400" rtl="0" eaLnBrk="1" fontAlgn="base" latinLnBrk="0" hangingPunct="1">
                        <a:lnSpc>
                          <a:spcPct val="100000"/>
                        </a:lnSpc>
                        <a:spcBef>
                          <a:spcPts val="0"/>
                        </a:spcBef>
                        <a:spcAft>
                          <a:spcPts val="10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예술적 표현에 대한</a:t>
                      </a:r>
                      <a:b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b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공감과 비평의식</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sp>
        <p:nvSpPr>
          <p:cNvPr id="41" name="사각형: 둥근 모서리 40">
            <a:extLst>
              <a:ext uri="{FF2B5EF4-FFF2-40B4-BE49-F238E27FC236}">
                <a16:creationId xmlns:a16="http://schemas.microsoft.com/office/drawing/2014/main" id="{8FDFF11B-C79A-3840-0311-DFAD89401402}"/>
              </a:ext>
            </a:extLst>
          </p:cNvPr>
          <p:cNvSpPr/>
          <p:nvPr/>
        </p:nvSpPr>
        <p:spPr>
          <a:xfrm>
            <a:off x="475933" y="1982154"/>
            <a:ext cx="279717" cy="3834856"/>
          </a:xfrm>
          <a:prstGeom prst="roundRect">
            <a:avLst>
              <a:gd name="adj" fmla="val 12311"/>
            </a:avLst>
          </a:prstGeom>
          <a:noFill/>
          <a:ln w="22225">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54" name="그룹 53">
            <a:extLst>
              <a:ext uri="{FF2B5EF4-FFF2-40B4-BE49-F238E27FC236}">
                <a16:creationId xmlns:a16="http://schemas.microsoft.com/office/drawing/2014/main" id="{EA06049F-0809-D6FE-BECE-67753D03FCBE}"/>
              </a:ext>
            </a:extLst>
          </p:cNvPr>
          <p:cNvGrpSpPr/>
          <p:nvPr/>
        </p:nvGrpSpPr>
        <p:grpSpPr>
          <a:xfrm>
            <a:off x="615793" y="5817009"/>
            <a:ext cx="3867307" cy="348841"/>
            <a:chOff x="615793" y="5817009"/>
            <a:chExt cx="3867307" cy="348841"/>
          </a:xfrm>
        </p:grpSpPr>
        <p:grpSp>
          <p:nvGrpSpPr>
            <p:cNvPr id="42" name="그룹 41">
              <a:extLst>
                <a:ext uri="{FF2B5EF4-FFF2-40B4-BE49-F238E27FC236}">
                  <a16:creationId xmlns:a16="http://schemas.microsoft.com/office/drawing/2014/main" id="{083162B9-06B9-547B-2D2A-BF7AE97BBD6D}"/>
                </a:ext>
              </a:extLst>
            </p:cNvPr>
            <p:cNvGrpSpPr/>
            <p:nvPr/>
          </p:nvGrpSpPr>
          <p:grpSpPr>
            <a:xfrm>
              <a:off x="1332536" y="5905500"/>
              <a:ext cx="3150564" cy="260350"/>
              <a:chOff x="4743806" y="5905500"/>
              <a:chExt cx="3150564" cy="260350"/>
            </a:xfrm>
          </p:grpSpPr>
          <p:sp>
            <p:nvSpPr>
              <p:cNvPr id="43" name="사각형: 둥근 모서리 42">
                <a:extLst>
                  <a:ext uri="{FF2B5EF4-FFF2-40B4-BE49-F238E27FC236}">
                    <a16:creationId xmlns:a16="http://schemas.microsoft.com/office/drawing/2014/main" id="{E76E28A1-3334-896F-787C-6EBBC5DAA247}"/>
                  </a:ext>
                </a:extLst>
              </p:cNvPr>
              <p:cNvSpPr/>
              <p:nvPr/>
            </p:nvSpPr>
            <p:spPr>
              <a:xfrm>
                <a:off x="4743806" y="5905500"/>
                <a:ext cx="3150564" cy="260350"/>
              </a:xfrm>
              <a:prstGeom prst="roundRect">
                <a:avLst>
                  <a:gd name="adj" fmla="val 10471"/>
                </a:avLst>
              </a:prstGeom>
              <a:solidFill>
                <a:srgbClr val="1C80A3"/>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44" name="TextBox 43">
                <a:extLst>
                  <a:ext uri="{FF2B5EF4-FFF2-40B4-BE49-F238E27FC236}">
                    <a16:creationId xmlns:a16="http://schemas.microsoft.com/office/drawing/2014/main" id="{35873159-75DF-F8B2-86EE-F39B9369EF48}"/>
                  </a:ext>
                </a:extLst>
              </p:cNvPr>
              <p:cNvSpPr txBox="1"/>
              <p:nvPr/>
            </p:nvSpPr>
            <p:spPr>
              <a:xfrm>
                <a:off x="4797838" y="5951112"/>
                <a:ext cx="3042501" cy="153888"/>
              </a:xfrm>
              <a:prstGeom prst="rect">
                <a:avLst/>
              </a:prstGeom>
              <a:noFill/>
            </p:spPr>
            <p:txBody>
              <a:bodyPr wrap="none" lIns="0" tIns="0" rIns="0" bIns="0" rtlCol="0" anchor="ctr">
                <a:spAutoFit/>
              </a:bodyPr>
              <a:lstStyle/>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5</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영역에서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영역으로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126</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요소에서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110</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요소로 변화</a:t>
                </a:r>
              </a:p>
            </p:txBody>
          </p:sp>
        </p:grpSp>
        <p:cxnSp>
          <p:nvCxnSpPr>
            <p:cNvPr id="45" name="직선 화살표 연결선 64">
              <a:extLst>
                <a:ext uri="{FF2B5EF4-FFF2-40B4-BE49-F238E27FC236}">
                  <a16:creationId xmlns:a16="http://schemas.microsoft.com/office/drawing/2014/main" id="{254CEB73-46F4-757B-5A8E-A27D03D4DDAD}"/>
                </a:ext>
              </a:extLst>
            </p:cNvPr>
            <p:cNvCxnSpPr>
              <a:cxnSpLocks/>
              <a:stCxn id="41" idx="2"/>
              <a:endCxn id="43" idx="1"/>
            </p:cNvCxnSpPr>
            <p:nvPr/>
          </p:nvCxnSpPr>
          <p:spPr>
            <a:xfrm rot="16200000" flipH="1">
              <a:off x="864832" y="5567970"/>
              <a:ext cx="218665" cy="716744"/>
            </a:xfrm>
            <a:prstGeom prst="bentConnector2">
              <a:avLst/>
            </a:prstGeom>
            <a:ln w="22225">
              <a:solidFill>
                <a:srgbClr val="1C80A3"/>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3" name="사각형: 둥근 모서리 52">
            <a:extLst>
              <a:ext uri="{FF2B5EF4-FFF2-40B4-BE49-F238E27FC236}">
                <a16:creationId xmlns:a16="http://schemas.microsoft.com/office/drawing/2014/main" id="{1D946E24-CA91-5220-C4BE-269DD12B8DAE}"/>
              </a:ext>
            </a:extLst>
          </p:cNvPr>
          <p:cNvSpPr/>
          <p:nvPr/>
        </p:nvSpPr>
        <p:spPr>
          <a:xfrm>
            <a:off x="5238433" y="2314574"/>
            <a:ext cx="3437255" cy="458153"/>
          </a:xfrm>
          <a:prstGeom prst="roundRect">
            <a:avLst>
              <a:gd name="adj" fmla="val 5644"/>
            </a:avLst>
          </a:prstGeom>
          <a:noFill/>
          <a:ln w="22225">
            <a:solidFill>
              <a:srgbClr val="F6542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6" name="사각형: 둥근 모서리 55">
            <a:extLst>
              <a:ext uri="{FF2B5EF4-FFF2-40B4-BE49-F238E27FC236}">
                <a16:creationId xmlns:a16="http://schemas.microsoft.com/office/drawing/2014/main" id="{AF7ED64A-8A88-E34A-560A-397C56F4D24A}"/>
              </a:ext>
            </a:extLst>
          </p:cNvPr>
          <p:cNvSpPr/>
          <p:nvPr/>
        </p:nvSpPr>
        <p:spPr>
          <a:xfrm>
            <a:off x="755227" y="1982154"/>
            <a:ext cx="1355513" cy="3834856"/>
          </a:xfrm>
          <a:prstGeom prst="roundRect">
            <a:avLst>
              <a:gd name="adj" fmla="val 3879"/>
            </a:avLst>
          </a:prstGeom>
          <a:noFill/>
          <a:ln w="22225">
            <a:solidFill>
              <a:srgbClr val="276DB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7" name="사각형: 둥근 모서리 56">
            <a:extLst>
              <a:ext uri="{FF2B5EF4-FFF2-40B4-BE49-F238E27FC236}">
                <a16:creationId xmlns:a16="http://schemas.microsoft.com/office/drawing/2014/main" id="{EB0A565D-0107-5964-416D-FC099092F31C}"/>
              </a:ext>
            </a:extLst>
          </p:cNvPr>
          <p:cNvSpPr/>
          <p:nvPr/>
        </p:nvSpPr>
        <p:spPr>
          <a:xfrm>
            <a:off x="3963247" y="1982154"/>
            <a:ext cx="433493" cy="3834856"/>
          </a:xfrm>
          <a:prstGeom prst="roundRect">
            <a:avLst>
              <a:gd name="adj" fmla="val 10910"/>
            </a:avLst>
          </a:prstGeom>
          <a:noFill/>
          <a:ln w="22225">
            <a:solidFill>
              <a:srgbClr val="0F958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8" name="사각형: 둥근 모서리 57">
            <a:extLst>
              <a:ext uri="{FF2B5EF4-FFF2-40B4-BE49-F238E27FC236}">
                <a16:creationId xmlns:a16="http://schemas.microsoft.com/office/drawing/2014/main" id="{E953B827-984F-0D3B-3814-AF45AE002348}"/>
              </a:ext>
            </a:extLst>
          </p:cNvPr>
          <p:cNvSpPr/>
          <p:nvPr/>
        </p:nvSpPr>
        <p:spPr>
          <a:xfrm>
            <a:off x="4740487" y="1997395"/>
            <a:ext cx="3935201" cy="317180"/>
          </a:xfrm>
          <a:prstGeom prst="roundRect">
            <a:avLst>
              <a:gd name="adj" fmla="val 10876"/>
            </a:avLst>
          </a:prstGeom>
          <a:noFill/>
          <a:ln w="22225">
            <a:solidFill>
              <a:srgbClr val="276DB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59" name="사각형: 둥근 모서리 58">
            <a:extLst>
              <a:ext uri="{FF2B5EF4-FFF2-40B4-BE49-F238E27FC236}">
                <a16:creationId xmlns:a16="http://schemas.microsoft.com/office/drawing/2014/main" id="{BCDC876B-EF7D-5F2C-6127-AEC61681CE6B}"/>
              </a:ext>
            </a:extLst>
          </p:cNvPr>
          <p:cNvSpPr/>
          <p:nvPr/>
        </p:nvSpPr>
        <p:spPr>
          <a:xfrm>
            <a:off x="4740487" y="3915127"/>
            <a:ext cx="3935201" cy="1162541"/>
          </a:xfrm>
          <a:prstGeom prst="roundRect">
            <a:avLst>
              <a:gd name="adj" fmla="val 4501"/>
            </a:avLst>
          </a:prstGeom>
          <a:noFill/>
          <a:ln w="22225">
            <a:solidFill>
              <a:srgbClr val="0F958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60" name="그룹 59">
            <a:extLst>
              <a:ext uri="{FF2B5EF4-FFF2-40B4-BE49-F238E27FC236}">
                <a16:creationId xmlns:a16="http://schemas.microsoft.com/office/drawing/2014/main" id="{1B43332E-D609-B389-D87C-35D1D0512282}"/>
              </a:ext>
            </a:extLst>
          </p:cNvPr>
          <p:cNvGrpSpPr/>
          <p:nvPr/>
        </p:nvGrpSpPr>
        <p:grpSpPr>
          <a:xfrm>
            <a:off x="2868772" y="1337310"/>
            <a:ext cx="2547778" cy="818676"/>
            <a:chOff x="603727" y="5905500"/>
            <a:chExt cx="2547778" cy="818676"/>
          </a:xfrm>
        </p:grpSpPr>
        <p:grpSp>
          <p:nvGrpSpPr>
            <p:cNvPr id="61" name="그룹 60">
              <a:extLst>
                <a:ext uri="{FF2B5EF4-FFF2-40B4-BE49-F238E27FC236}">
                  <a16:creationId xmlns:a16="http://schemas.microsoft.com/office/drawing/2014/main" id="{6C443727-E2F7-93F6-39BA-C414FCF27890}"/>
                </a:ext>
              </a:extLst>
            </p:cNvPr>
            <p:cNvGrpSpPr/>
            <p:nvPr/>
          </p:nvGrpSpPr>
          <p:grpSpPr>
            <a:xfrm>
              <a:off x="603727" y="5905500"/>
              <a:ext cx="2547778" cy="260350"/>
              <a:chOff x="4014997" y="5905500"/>
              <a:chExt cx="2547778" cy="260350"/>
            </a:xfrm>
          </p:grpSpPr>
          <p:sp>
            <p:nvSpPr>
              <p:cNvPr id="63" name="사각형: 둥근 모서리 62">
                <a:extLst>
                  <a:ext uri="{FF2B5EF4-FFF2-40B4-BE49-F238E27FC236}">
                    <a16:creationId xmlns:a16="http://schemas.microsoft.com/office/drawing/2014/main" id="{2F135E65-961D-AD41-158D-1F681FFBF064}"/>
                  </a:ext>
                </a:extLst>
              </p:cNvPr>
              <p:cNvSpPr/>
              <p:nvPr/>
            </p:nvSpPr>
            <p:spPr>
              <a:xfrm>
                <a:off x="4014997" y="5905500"/>
                <a:ext cx="2547778" cy="260350"/>
              </a:xfrm>
              <a:prstGeom prst="roundRect">
                <a:avLst>
                  <a:gd name="adj" fmla="val 10471"/>
                </a:avLst>
              </a:prstGeom>
              <a:solidFill>
                <a:srgbClr val="276DB5"/>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4" name="TextBox 63">
                <a:extLst>
                  <a:ext uri="{FF2B5EF4-FFF2-40B4-BE49-F238E27FC236}">
                    <a16:creationId xmlns:a16="http://schemas.microsoft.com/office/drawing/2014/main" id="{10A08B29-B688-2FEB-2BEF-FA6C0B6AFC81}"/>
                  </a:ext>
                </a:extLst>
              </p:cNvPr>
              <p:cNvSpPr txBox="1"/>
              <p:nvPr/>
            </p:nvSpPr>
            <p:spPr>
              <a:xfrm>
                <a:off x="4077016" y="5951112"/>
                <a:ext cx="2423740" cy="153888"/>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핵심 개념과 일반화된 지식이 핵심 아이디어로 통합 </a:t>
                </a:r>
              </a:p>
            </p:txBody>
          </p:sp>
        </p:grpSp>
        <p:cxnSp>
          <p:nvCxnSpPr>
            <p:cNvPr id="62" name="직선 화살표 연결선 64">
              <a:extLst>
                <a:ext uri="{FF2B5EF4-FFF2-40B4-BE49-F238E27FC236}">
                  <a16:creationId xmlns:a16="http://schemas.microsoft.com/office/drawing/2014/main" id="{818113F6-AD97-BF3A-A097-72D407563708}"/>
                </a:ext>
              </a:extLst>
            </p:cNvPr>
            <p:cNvCxnSpPr>
              <a:cxnSpLocks/>
              <a:stCxn id="58" idx="1"/>
            </p:cNvCxnSpPr>
            <p:nvPr/>
          </p:nvCxnSpPr>
          <p:spPr>
            <a:xfrm rot="10800000">
              <a:off x="2356856" y="6165855"/>
              <a:ext cx="118586" cy="558321"/>
            </a:xfrm>
            <a:prstGeom prst="bentConnector2">
              <a:avLst/>
            </a:prstGeom>
            <a:ln w="22225">
              <a:solidFill>
                <a:srgbClr val="276DB5"/>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0" name="그룹 9">
            <a:extLst>
              <a:ext uri="{FF2B5EF4-FFF2-40B4-BE49-F238E27FC236}">
                <a16:creationId xmlns:a16="http://schemas.microsoft.com/office/drawing/2014/main" id="{FE05CFAF-81D0-B170-B1AD-3065F96F033A}"/>
              </a:ext>
            </a:extLst>
          </p:cNvPr>
          <p:cNvGrpSpPr/>
          <p:nvPr/>
        </p:nvGrpSpPr>
        <p:grpSpPr>
          <a:xfrm>
            <a:off x="6132672" y="1337310"/>
            <a:ext cx="2547778" cy="2563178"/>
            <a:chOff x="603727" y="5905500"/>
            <a:chExt cx="2547778" cy="2563178"/>
          </a:xfrm>
        </p:grpSpPr>
        <p:grpSp>
          <p:nvGrpSpPr>
            <p:cNvPr id="11" name="그룹 10">
              <a:extLst>
                <a:ext uri="{FF2B5EF4-FFF2-40B4-BE49-F238E27FC236}">
                  <a16:creationId xmlns:a16="http://schemas.microsoft.com/office/drawing/2014/main" id="{0EC9F355-67D6-87A4-770D-2440B21C18FB}"/>
                </a:ext>
              </a:extLst>
            </p:cNvPr>
            <p:cNvGrpSpPr/>
            <p:nvPr/>
          </p:nvGrpSpPr>
          <p:grpSpPr>
            <a:xfrm>
              <a:off x="603727" y="5905500"/>
              <a:ext cx="2547778" cy="260350"/>
              <a:chOff x="4014997" y="5905500"/>
              <a:chExt cx="2547778" cy="260350"/>
            </a:xfrm>
          </p:grpSpPr>
          <p:sp>
            <p:nvSpPr>
              <p:cNvPr id="13" name="사각형: 둥근 모서리 12">
                <a:extLst>
                  <a:ext uri="{FF2B5EF4-FFF2-40B4-BE49-F238E27FC236}">
                    <a16:creationId xmlns:a16="http://schemas.microsoft.com/office/drawing/2014/main" id="{59D8BF7F-87E6-DD0B-F43F-5961BB8A9708}"/>
                  </a:ext>
                </a:extLst>
              </p:cNvPr>
              <p:cNvSpPr/>
              <p:nvPr/>
            </p:nvSpPr>
            <p:spPr>
              <a:xfrm>
                <a:off x="4014997" y="5905500"/>
                <a:ext cx="2547778" cy="260350"/>
              </a:xfrm>
              <a:prstGeom prst="roundRect">
                <a:avLst>
                  <a:gd name="adj" fmla="val 10471"/>
                </a:avLst>
              </a:prstGeom>
              <a:solidFill>
                <a:srgbClr val="0F958E"/>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4" name="TextBox 13">
                <a:extLst>
                  <a:ext uri="{FF2B5EF4-FFF2-40B4-BE49-F238E27FC236}">
                    <a16:creationId xmlns:a16="http://schemas.microsoft.com/office/drawing/2014/main" id="{AA0403C4-662F-9C96-1A7F-7FE27C660E97}"/>
                  </a:ext>
                </a:extLst>
              </p:cNvPr>
              <p:cNvSpPr txBox="1"/>
              <p:nvPr/>
            </p:nvSpPr>
            <p:spPr>
              <a:xfrm>
                <a:off x="4125907" y="5951112"/>
                <a:ext cx="2325958" cy="153888"/>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기능</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지식</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이해 요소가 과정</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기능 요소로 구체화 </a:t>
                </a:r>
              </a:p>
            </p:txBody>
          </p:sp>
        </p:grpSp>
        <p:cxnSp>
          <p:nvCxnSpPr>
            <p:cNvPr id="12" name="직선 화살표 연결선 64">
              <a:extLst>
                <a:ext uri="{FF2B5EF4-FFF2-40B4-BE49-F238E27FC236}">
                  <a16:creationId xmlns:a16="http://schemas.microsoft.com/office/drawing/2014/main" id="{63BF49B2-5FB1-518D-6D67-4A1DADB16F96}"/>
                </a:ext>
              </a:extLst>
            </p:cNvPr>
            <p:cNvCxnSpPr>
              <a:cxnSpLocks/>
            </p:cNvCxnSpPr>
            <p:nvPr/>
          </p:nvCxnSpPr>
          <p:spPr>
            <a:xfrm flipV="1">
              <a:off x="2922006" y="6165852"/>
              <a:ext cx="0" cy="2302826"/>
            </a:xfrm>
            <a:prstGeom prst="straightConnector1">
              <a:avLst/>
            </a:prstGeom>
            <a:ln w="22225">
              <a:solidFill>
                <a:srgbClr val="0F958E"/>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7" name="사각형: 둥근 모서리 6">
            <a:extLst>
              <a:ext uri="{FF2B5EF4-FFF2-40B4-BE49-F238E27FC236}">
                <a16:creationId xmlns:a16="http://schemas.microsoft.com/office/drawing/2014/main" id="{BB4B81CB-788B-C8CB-6C0F-34313AE00F48}"/>
              </a:ext>
            </a:extLst>
          </p:cNvPr>
          <p:cNvSpPr/>
          <p:nvPr/>
        </p:nvSpPr>
        <p:spPr>
          <a:xfrm>
            <a:off x="2107777" y="2488406"/>
            <a:ext cx="1849861" cy="107157"/>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8" name="사각형: 둥근 모서리 7">
            <a:extLst>
              <a:ext uri="{FF2B5EF4-FFF2-40B4-BE49-F238E27FC236}">
                <a16:creationId xmlns:a16="http://schemas.microsoft.com/office/drawing/2014/main" id="{2E9FEBEB-EE8B-CB9D-7605-E2C00DA26C17}"/>
              </a:ext>
            </a:extLst>
          </p:cNvPr>
          <p:cNvSpPr/>
          <p:nvPr/>
        </p:nvSpPr>
        <p:spPr>
          <a:xfrm>
            <a:off x="2107777" y="3571875"/>
            <a:ext cx="1849861" cy="107157"/>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9" name="사각형: 둥근 모서리 8">
            <a:extLst>
              <a:ext uri="{FF2B5EF4-FFF2-40B4-BE49-F238E27FC236}">
                <a16:creationId xmlns:a16="http://schemas.microsoft.com/office/drawing/2014/main" id="{AC491503-145C-8DE9-5492-66D63DE7D898}"/>
              </a:ext>
            </a:extLst>
          </p:cNvPr>
          <p:cNvSpPr/>
          <p:nvPr/>
        </p:nvSpPr>
        <p:spPr>
          <a:xfrm>
            <a:off x="2107777" y="4191000"/>
            <a:ext cx="1849861" cy="107157"/>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5" name="사각형: 둥근 모서리 14">
            <a:extLst>
              <a:ext uri="{FF2B5EF4-FFF2-40B4-BE49-F238E27FC236}">
                <a16:creationId xmlns:a16="http://schemas.microsoft.com/office/drawing/2014/main" id="{B63855C5-6480-9D78-AE4C-BFF291D13E83}"/>
              </a:ext>
            </a:extLst>
          </p:cNvPr>
          <p:cNvSpPr/>
          <p:nvPr/>
        </p:nvSpPr>
        <p:spPr>
          <a:xfrm>
            <a:off x="2107777" y="4750594"/>
            <a:ext cx="1849861" cy="223839"/>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6" name="사각형: 둥근 모서리 15">
            <a:extLst>
              <a:ext uri="{FF2B5EF4-FFF2-40B4-BE49-F238E27FC236}">
                <a16:creationId xmlns:a16="http://schemas.microsoft.com/office/drawing/2014/main" id="{03605F76-5426-C986-A254-FF606593666B}"/>
              </a:ext>
            </a:extLst>
          </p:cNvPr>
          <p:cNvSpPr/>
          <p:nvPr/>
        </p:nvSpPr>
        <p:spPr>
          <a:xfrm>
            <a:off x="2107777" y="5226843"/>
            <a:ext cx="1849861" cy="102395"/>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1" name="그룹 20">
            <a:extLst>
              <a:ext uri="{FF2B5EF4-FFF2-40B4-BE49-F238E27FC236}">
                <a16:creationId xmlns:a16="http://schemas.microsoft.com/office/drawing/2014/main" id="{0F351F44-ED61-B21D-3EA8-6B1DAA57BF1B}"/>
              </a:ext>
            </a:extLst>
          </p:cNvPr>
          <p:cNvGrpSpPr/>
          <p:nvPr/>
        </p:nvGrpSpPr>
        <p:grpSpPr>
          <a:xfrm>
            <a:off x="3957638" y="4244579"/>
            <a:ext cx="4291797" cy="1921271"/>
            <a:chOff x="3957638" y="4244579"/>
            <a:chExt cx="4291797" cy="1921271"/>
          </a:xfrm>
        </p:grpSpPr>
        <p:grpSp>
          <p:nvGrpSpPr>
            <p:cNvPr id="22" name="그룹 21">
              <a:extLst>
                <a:ext uri="{FF2B5EF4-FFF2-40B4-BE49-F238E27FC236}">
                  <a16:creationId xmlns:a16="http://schemas.microsoft.com/office/drawing/2014/main" id="{2FB427D9-BFDB-1A0E-E5E9-7F8F4D0144E5}"/>
                </a:ext>
              </a:extLst>
            </p:cNvPr>
            <p:cNvGrpSpPr/>
            <p:nvPr/>
          </p:nvGrpSpPr>
          <p:grpSpPr>
            <a:xfrm>
              <a:off x="5185231" y="5905500"/>
              <a:ext cx="3064204" cy="260350"/>
              <a:chOff x="4748401" y="6035675"/>
              <a:chExt cx="3064204" cy="260350"/>
            </a:xfrm>
          </p:grpSpPr>
          <p:sp>
            <p:nvSpPr>
              <p:cNvPr id="27" name="사각형: 둥근 모서리 26">
                <a:extLst>
                  <a:ext uri="{FF2B5EF4-FFF2-40B4-BE49-F238E27FC236}">
                    <a16:creationId xmlns:a16="http://schemas.microsoft.com/office/drawing/2014/main" id="{DF00E786-C8B3-EBD6-7F2F-FCB3ED1ACCD4}"/>
                  </a:ext>
                </a:extLst>
              </p:cNvPr>
              <p:cNvSpPr/>
              <p:nvPr/>
            </p:nvSpPr>
            <p:spPr>
              <a:xfrm>
                <a:off x="4748401" y="6035675"/>
                <a:ext cx="3064204" cy="260350"/>
              </a:xfrm>
              <a:prstGeom prst="roundRect">
                <a:avLst>
                  <a:gd name="adj" fmla="val 10471"/>
                </a:avLst>
              </a:prstGeom>
              <a:solidFill>
                <a:srgbClr val="935A9E"/>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C709CFC8-ACF4-2881-8E00-E31D0A982C19}"/>
                  </a:ext>
                </a:extLst>
              </p:cNvPr>
              <p:cNvSpPr txBox="1"/>
              <p:nvPr/>
            </p:nvSpPr>
            <p:spPr>
              <a:xfrm>
                <a:off x="5027756" y="6070753"/>
                <a:ext cx="2505494" cy="153888"/>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소영역별로 분리된 가치</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태도 요소를 대영역으로 통합</a:t>
                </a:r>
              </a:p>
            </p:txBody>
          </p:sp>
        </p:grpSp>
        <p:cxnSp>
          <p:nvCxnSpPr>
            <p:cNvPr id="26" name="직선 화살표 연결선 64">
              <a:extLst>
                <a:ext uri="{FF2B5EF4-FFF2-40B4-BE49-F238E27FC236}">
                  <a16:creationId xmlns:a16="http://schemas.microsoft.com/office/drawing/2014/main" id="{23CAF7F2-5D69-E02B-3C2A-80BBB07C4B3B}"/>
                </a:ext>
              </a:extLst>
            </p:cNvPr>
            <p:cNvCxnSpPr>
              <a:cxnSpLocks/>
              <a:stCxn id="9" idx="3"/>
              <a:endCxn id="27" idx="1"/>
            </p:cNvCxnSpPr>
            <p:nvPr/>
          </p:nvCxnSpPr>
          <p:spPr>
            <a:xfrm>
              <a:off x="3957638" y="4244579"/>
              <a:ext cx="1227593" cy="1791096"/>
            </a:xfrm>
            <a:prstGeom prst="bentConnector3">
              <a:avLst>
                <a:gd name="adj1" fmla="val 50000"/>
              </a:avLst>
            </a:prstGeom>
            <a:ln w="22225">
              <a:solidFill>
                <a:srgbClr val="935A9E"/>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3" name="사각형: 둥근 모서리 32">
            <a:extLst>
              <a:ext uri="{FF2B5EF4-FFF2-40B4-BE49-F238E27FC236}">
                <a16:creationId xmlns:a16="http://schemas.microsoft.com/office/drawing/2014/main" id="{9D30AF0E-CE30-479B-2441-4FA0E61821DF}"/>
              </a:ext>
            </a:extLst>
          </p:cNvPr>
          <p:cNvSpPr/>
          <p:nvPr/>
        </p:nvSpPr>
        <p:spPr>
          <a:xfrm>
            <a:off x="4749733" y="5077668"/>
            <a:ext cx="3925955" cy="764541"/>
          </a:xfrm>
          <a:prstGeom prst="roundRect">
            <a:avLst>
              <a:gd name="adj" fmla="val 7288"/>
            </a:avLst>
          </a:prstGeom>
          <a:noFill/>
          <a:ln w="22225">
            <a:solidFill>
              <a:srgbClr val="935A9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4" name="그룹 33">
            <a:extLst>
              <a:ext uri="{FF2B5EF4-FFF2-40B4-BE49-F238E27FC236}">
                <a16:creationId xmlns:a16="http://schemas.microsoft.com/office/drawing/2014/main" id="{499A5ED9-27CC-799F-734A-0DC54092498D}"/>
              </a:ext>
            </a:extLst>
          </p:cNvPr>
          <p:cNvGrpSpPr/>
          <p:nvPr/>
        </p:nvGrpSpPr>
        <p:grpSpPr>
          <a:xfrm>
            <a:off x="230595" y="348573"/>
            <a:ext cx="7057113" cy="492443"/>
            <a:chOff x="230595" y="348573"/>
            <a:chExt cx="7057113" cy="492443"/>
          </a:xfrm>
        </p:grpSpPr>
        <p:sp>
          <p:nvSpPr>
            <p:cNvPr id="46" name="TextBox 45">
              <a:extLst>
                <a:ext uri="{FF2B5EF4-FFF2-40B4-BE49-F238E27FC236}">
                  <a16:creationId xmlns:a16="http://schemas.microsoft.com/office/drawing/2014/main" id="{A9D4F7DF-3E19-8F87-6F75-056863045151}"/>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7" name="TextBox 46">
              <a:extLst>
                <a:ext uri="{FF2B5EF4-FFF2-40B4-BE49-F238E27FC236}">
                  <a16:creationId xmlns:a16="http://schemas.microsoft.com/office/drawing/2014/main" id="{658E6BD1-700B-1F1A-5930-4AE36EE2E5A2}"/>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48" name="직선 연결선 47">
              <a:extLst>
                <a:ext uri="{FF2B5EF4-FFF2-40B4-BE49-F238E27FC236}">
                  <a16:creationId xmlns:a16="http://schemas.microsoft.com/office/drawing/2014/main" id="{B77A5D56-AE4B-7E09-6EB1-BC1A0A920C44}"/>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0ACC42B7-B834-2F50-D3D2-7F920C028BB0}"/>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324409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par>
                                <p:cTn id="8" presetID="10" presetClass="entr" presetSubtype="0" fill="hold"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up)">
                                      <p:cBhvr>
                                        <p:cTn id="18" dur="500"/>
                                        <p:tgtEl>
                                          <p:spTgt spid="5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up)">
                                      <p:cBhvr>
                                        <p:cTn id="23" dur="500"/>
                                        <p:tgtEl>
                                          <p:spTgt spid="5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wipe(up)">
                                      <p:cBhvr>
                                        <p:cTn id="28" dur="500"/>
                                        <p:tgtEl>
                                          <p:spTgt spid="58"/>
                                        </p:tgtEl>
                                      </p:cBhvr>
                                    </p:animEffect>
                                  </p:childTnLst>
                                </p:cTn>
                              </p:par>
                              <p:par>
                                <p:cTn id="29" presetID="10" presetClass="entr" presetSubtype="0" fill="hold" nodeType="withEffect">
                                  <p:stCondLst>
                                    <p:cond delay="5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wipe(up)">
                                      <p:cBhvr>
                                        <p:cTn id="36" dur="500"/>
                                        <p:tgtEl>
                                          <p:spTgt spid="59"/>
                                        </p:tgtEl>
                                      </p:cBhvr>
                                    </p:animEffect>
                                  </p:childTnLst>
                                </p:cTn>
                              </p:par>
                              <p:par>
                                <p:cTn id="37" presetID="10" presetClass="entr" presetSubtype="0" fill="hold" nodeType="withEffect">
                                  <p:stCondLst>
                                    <p:cond delay="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up)">
                                      <p:cBhvr>
                                        <p:cTn id="47" dur="500"/>
                                        <p:tgtEl>
                                          <p:spTgt spid="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par>
                                <p:cTn id="57" presetID="10" presetClass="entr" presetSubtype="0" fill="hold" nodeType="withEffect">
                                  <p:stCondLst>
                                    <p:cond delay="5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22" presetClass="entr" presetSubtype="1" fill="hold" grpId="0" nodeType="withEffect">
                                  <p:stCondLst>
                                    <p:cond delay="1000"/>
                                  </p:stCondLst>
                                  <p:childTnLst>
                                    <p:set>
                                      <p:cBhvr>
                                        <p:cTn id="61" dur="1" fill="hold">
                                          <p:stCondLst>
                                            <p:cond delay="0"/>
                                          </p:stCondLst>
                                        </p:cTn>
                                        <p:tgtEl>
                                          <p:spTgt spid="33"/>
                                        </p:tgtEl>
                                        <p:attrNameLst>
                                          <p:attrName>style.visibility</p:attrName>
                                        </p:attrNameLst>
                                      </p:cBhvr>
                                      <p:to>
                                        <p:strVal val="visible"/>
                                      </p:to>
                                    </p:set>
                                    <p:animEffect transition="in" filter="wipe(up)">
                                      <p:cBhvr>
                                        <p:cTn id="6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3" grpId="0" animBg="1"/>
      <p:bldP spid="56" grpId="0" animBg="1"/>
      <p:bldP spid="57" grpId="0" animBg="1"/>
      <p:bldP spid="58" grpId="0" animBg="1"/>
      <p:bldP spid="59" grpId="0" animBg="1"/>
      <p:bldP spid="7" grpId="0" animBg="1"/>
      <p:bldP spid="8" grpId="0" animBg="1"/>
      <p:bldP spid="9" grpId="0" animBg="1"/>
      <p:bldP spid="15" grpId="0" animBg="1"/>
      <p:bldP spid="16" grpId="0" animBg="1"/>
      <p:bldP spid="3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25AE4FE4-B626-7746-1245-CD26858CCC83}"/>
              </a:ext>
            </a:extLst>
          </p:cNvPr>
          <p:cNvGrpSpPr/>
          <p:nvPr/>
        </p:nvGrpSpPr>
        <p:grpSpPr>
          <a:xfrm>
            <a:off x="468313" y="1268760"/>
            <a:ext cx="1565161" cy="279806"/>
            <a:chOff x="468312" y="1266631"/>
            <a:chExt cx="1565161" cy="279806"/>
          </a:xfrm>
        </p:grpSpPr>
        <p:sp>
          <p:nvSpPr>
            <p:cNvPr id="8" name="TextBox 7">
              <a:extLst>
                <a:ext uri="{FF2B5EF4-FFF2-40B4-BE49-F238E27FC236}">
                  <a16:creationId xmlns:a16="http://schemas.microsoft.com/office/drawing/2014/main" id="{1555FEED-AB45-1F0A-37CE-B862EE785701}"/>
                </a:ext>
              </a:extLst>
            </p:cNvPr>
            <p:cNvSpPr txBox="1"/>
            <p:nvPr/>
          </p:nvSpPr>
          <p:spPr>
            <a:xfrm>
              <a:off x="762291" y="1266631"/>
              <a:ext cx="127118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영역의 변화</a:t>
              </a:r>
            </a:p>
          </p:txBody>
        </p:sp>
        <p:grpSp>
          <p:nvGrpSpPr>
            <p:cNvPr id="9" name="그룹 8">
              <a:extLst>
                <a:ext uri="{FF2B5EF4-FFF2-40B4-BE49-F238E27FC236}">
                  <a16:creationId xmlns:a16="http://schemas.microsoft.com/office/drawing/2014/main" id="{3B2F1DB9-1FE9-9C5C-B34F-486FAB8A9EC1}"/>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3EAA40D7-570B-315E-D25E-C756DE030B51}"/>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6816CAA7-9E43-8333-15C0-0B2C63E172ED}"/>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F368D94A-7E94-A2CE-6E07-E0E0477DD6B2}"/>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34" name="그룹 33">
            <a:extLst>
              <a:ext uri="{FF2B5EF4-FFF2-40B4-BE49-F238E27FC236}">
                <a16:creationId xmlns:a16="http://schemas.microsoft.com/office/drawing/2014/main" id="{857F4B42-7AAC-7C0E-B12A-6EBAB7E7D113}"/>
              </a:ext>
            </a:extLst>
          </p:cNvPr>
          <p:cNvGrpSpPr/>
          <p:nvPr/>
        </p:nvGrpSpPr>
        <p:grpSpPr>
          <a:xfrm>
            <a:off x="471055" y="1706880"/>
            <a:ext cx="8204633" cy="4458970"/>
            <a:chOff x="471055" y="1706880"/>
            <a:chExt cx="8204633" cy="4458970"/>
          </a:xfrm>
        </p:grpSpPr>
        <p:grpSp>
          <p:nvGrpSpPr>
            <p:cNvPr id="161" name="그룹 160">
              <a:extLst>
                <a:ext uri="{FF2B5EF4-FFF2-40B4-BE49-F238E27FC236}">
                  <a16:creationId xmlns:a16="http://schemas.microsoft.com/office/drawing/2014/main" id="{7BE6A51A-A2B8-9ADE-E992-A23A4894570F}"/>
                </a:ext>
              </a:extLst>
            </p:cNvPr>
            <p:cNvGrpSpPr/>
            <p:nvPr/>
          </p:nvGrpSpPr>
          <p:grpSpPr>
            <a:xfrm>
              <a:off x="471055" y="1706880"/>
              <a:ext cx="8204633" cy="4458970"/>
              <a:chOff x="471055" y="1706880"/>
              <a:chExt cx="8204633" cy="4458970"/>
            </a:xfrm>
          </p:grpSpPr>
          <p:grpSp>
            <p:nvGrpSpPr>
              <p:cNvPr id="159" name="그룹 158">
                <a:extLst>
                  <a:ext uri="{FF2B5EF4-FFF2-40B4-BE49-F238E27FC236}">
                    <a16:creationId xmlns:a16="http://schemas.microsoft.com/office/drawing/2014/main" id="{3C34F2FE-89C1-6651-DC3A-B27E0C52699F}"/>
                  </a:ext>
                </a:extLst>
              </p:cNvPr>
              <p:cNvGrpSpPr/>
              <p:nvPr/>
            </p:nvGrpSpPr>
            <p:grpSpPr>
              <a:xfrm>
                <a:off x="3786909" y="1706880"/>
                <a:ext cx="4886034" cy="419023"/>
                <a:chOff x="3786909" y="1706880"/>
                <a:chExt cx="4886034" cy="419023"/>
              </a:xfrm>
            </p:grpSpPr>
            <p:sp>
              <p:nvSpPr>
                <p:cNvPr id="35" name="사각형: 둥근 위쪽 모서리 34">
                  <a:extLst>
                    <a:ext uri="{FF2B5EF4-FFF2-40B4-BE49-F238E27FC236}">
                      <a16:creationId xmlns:a16="http://schemas.microsoft.com/office/drawing/2014/main" id="{E069AD82-B984-AD2D-DD0F-1E9E5B3255E6}"/>
                    </a:ext>
                  </a:extLst>
                </p:cNvPr>
                <p:cNvSpPr/>
                <p:nvPr/>
              </p:nvSpPr>
              <p:spPr>
                <a:xfrm>
                  <a:off x="3786909" y="1706880"/>
                  <a:ext cx="4886034" cy="419023"/>
                </a:xfrm>
                <a:prstGeom prst="round2SameRect">
                  <a:avLst>
                    <a:gd name="adj1" fmla="val 23016"/>
                    <a:gd name="adj2" fmla="val 0"/>
                  </a:avLst>
                </a:prstGeom>
                <a:gradFill>
                  <a:gsLst>
                    <a:gs pos="0">
                      <a:srgbClr val="0F958E"/>
                    </a:gs>
                    <a:gs pos="98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E19B24BC-E9A9-E6B8-3CFB-5B2645F6F1C8}"/>
                    </a:ext>
                  </a:extLst>
                </p:cNvPr>
                <p:cNvSpPr txBox="1"/>
                <p:nvPr/>
              </p:nvSpPr>
              <p:spPr>
                <a:xfrm>
                  <a:off x="5288964" y="1750917"/>
                  <a:ext cx="1881925"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160" name="그룹 159">
                <a:extLst>
                  <a:ext uri="{FF2B5EF4-FFF2-40B4-BE49-F238E27FC236}">
                    <a16:creationId xmlns:a16="http://schemas.microsoft.com/office/drawing/2014/main" id="{2EB6DDBA-799E-8381-2705-19EB776BD9B3}"/>
                  </a:ext>
                </a:extLst>
              </p:cNvPr>
              <p:cNvGrpSpPr/>
              <p:nvPr/>
            </p:nvGrpSpPr>
            <p:grpSpPr>
              <a:xfrm>
                <a:off x="471056" y="1706880"/>
                <a:ext cx="3244152" cy="419023"/>
                <a:chOff x="471056" y="1706880"/>
                <a:chExt cx="3244152" cy="419023"/>
              </a:xfrm>
            </p:grpSpPr>
            <p:sp>
              <p:nvSpPr>
                <p:cNvPr id="18" name="사각형: 둥근 위쪽 모서리 17">
                  <a:extLst>
                    <a:ext uri="{FF2B5EF4-FFF2-40B4-BE49-F238E27FC236}">
                      <a16:creationId xmlns:a16="http://schemas.microsoft.com/office/drawing/2014/main" id="{20D4ABE0-1054-130E-3837-3E441F9A0D11}"/>
                    </a:ext>
                  </a:extLst>
                </p:cNvPr>
                <p:cNvSpPr/>
                <p:nvPr/>
              </p:nvSpPr>
              <p:spPr>
                <a:xfrm>
                  <a:off x="471056" y="1706880"/>
                  <a:ext cx="3244152" cy="419023"/>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9" name="TextBox 28">
                  <a:extLst>
                    <a:ext uri="{FF2B5EF4-FFF2-40B4-BE49-F238E27FC236}">
                      <a16:creationId xmlns:a16="http://schemas.microsoft.com/office/drawing/2014/main" id="{3CB578D8-7438-CBA8-B769-4AEF8B70FF00}"/>
                    </a:ext>
                  </a:extLst>
                </p:cNvPr>
                <p:cNvSpPr txBox="1"/>
                <p:nvPr/>
              </p:nvSpPr>
              <p:spPr>
                <a:xfrm>
                  <a:off x="1164192" y="1750917"/>
                  <a:ext cx="1857881" cy="215444"/>
                </a:xfrm>
                <a:prstGeom prst="rect">
                  <a:avLst/>
                </a:prstGeom>
                <a:noFill/>
              </p:spPr>
              <p:txBody>
                <a:bodyPr wrap="none" lIns="0" tIns="0" rIns="0" bIns="0" rtlCol="0" anchor="ctr">
                  <a:spAutoFit/>
                </a:bodyPr>
                <a:lstStyle/>
                <a:p>
                  <a:pPr algn="ctr"/>
                  <a:r>
                    <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sp>
            <p:nvSpPr>
              <p:cNvPr id="20" name="사각형: 둥근 위쪽 모서리 19">
                <a:extLst>
                  <a:ext uri="{FF2B5EF4-FFF2-40B4-BE49-F238E27FC236}">
                    <a16:creationId xmlns:a16="http://schemas.microsoft.com/office/drawing/2014/main" id="{DAE77085-B4CC-BA2A-C793-881DE16129FE}"/>
                  </a:ext>
                </a:extLst>
              </p:cNvPr>
              <p:cNvSpPr/>
              <p:nvPr/>
            </p:nvSpPr>
            <p:spPr>
              <a:xfrm>
                <a:off x="471055" y="2044419"/>
                <a:ext cx="8204633" cy="353087"/>
              </a:xfrm>
              <a:prstGeom prst="round2SameRect">
                <a:avLst>
                  <a:gd name="adj1" fmla="val 23016"/>
                  <a:gd name="adj2" fmla="val 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21" name="사각형: 둥근 위쪽 모서리 20">
                <a:extLst>
                  <a:ext uri="{FF2B5EF4-FFF2-40B4-BE49-F238E27FC236}">
                    <a16:creationId xmlns:a16="http://schemas.microsoft.com/office/drawing/2014/main" id="{A71BD9F2-388B-ED52-5F2C-4F4005009EA9}"/>
                  </a:ext>
                </a:extLst>
              </p:cNvPr>
              <p:cNvSpPr/>
              <p:nvPr/>
            </p:nvSpPr>
            <p:spPr>
              <a:xfrm>
                <a:off x="471055" y="2096655"/>
                <a:ext cx="8204633" cy="4069195"/>
              </a:xfrm>
              <a:prstGeom prst="round2SameRect">
                <a:avLst>
                  <a:gd name="adj1" fmla="val 2796"/>
                  <a:gd name="adj2" fmla="val 0"/>
                </a:avLst>
              </a:prstGeom>
              <a:solidFill>
                <a:schemeClr val="tx1">
                  <a:alpha val="7000"/>
                </a:schemeClr>
              </a:solidFill>
              <a:ln w="25400">
                <a:solidFill>
                  <a:schemeClr val="tx2">
                    <a:lumMod val="60000"/>
                    <a:lumOff val="40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dirty="0">
                  <a:latin typeface="나눔스퀘어" panose="020B0600000101010101" pitchFamily="50" charset="-127"/>
                  <a:ea typeface="나눔스퀘어" panose="020B0600000101010101" pitchFamily="50" charset="-127"/>
                </a:endParaRPr>
              </a:p>
            </p:txBody>
          </p:sp>
        </p:grpSp>
        <p:cxnSp>
          <p:nvCxnSpPr>
            <p:cNvPr id="149" name="직선 연결선 148">
              <a:extLst>
                <a:ext uri="{FF2B5EF4-FFF2-40B4-BE49-F238E27FC236}">
                  <a16:creationId xmlns:a16="http://schemas.microsoft.com/office/drawing/2014/main" id="{BC4B8BA3-6F95-0059-6D8B-C98BF4C98FAB}"/>
                </a:ext>
              </a:extLst>
            </p:cNvPr>
            <p:cNvCxnSpPr>
              <a:cxnSpLocks/>
            </p:cNvCxnSpPr>
            <p:nvPr/>
          </p:nvCxnSpPr>
          <p:spPr>
            <a:xfrm>
              <a:off x="4746321" y="3847315"/>
              <a:ext cx="61195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연결선: 꺾임 150">
              <a:extLst>
                <a:ext uri="{FF2B5EF4-FFF2-40B4-BE49-F238E27FC236}">
                  <a16:creationId xmlns:a16="http://schemas.microsoft.com/office/drawing/2014/main" id="{B6922390-1111-210F-209E-F86B228A8ED3}"/>
                </a:ext>
              </a:extLst>
            </p:cNvPr>
            <p:cNvCxnSpPr>
              <a:cxnSpLocks/>
              <a:stCxn id="132" idx="1"/>
              <a:endCxn id="134" idx="1"/>
            </p:cNvCxnSpPr>
            <p:nvPr/>
          </p:nvCxnSpPr>
          <p:spPr>
            <a:xfrm rot="10800000" flipV="1">
              <a:off x="5358280" y="3415334"/>
              <a:ext cx="12700" cy="877454"/>
            </a:xfrm>
            <a:prstGeom prst="bentConnector3">
              <a:avLst>
                <a:gd name="adj1" fmla="val 1800000"/>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E72CDDB-A52C-0DBF-95C7-B58717D1F8FA}"/>
                </a:ext>
              </a:extLst>
            </p:cNvPr>
            <p:cNvSpPr txBox="1"/>
            <p:nvPr/>
          </p:nvSpPr>
          <p:spPr>
            <a:xfrm>
              <a:off x="6438193" y="2416234"/>
              <a:ext cx="2005357" cy="369332"/>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건강이라는 가치 영역을 신체활동 </a:t>
              </a:r>
              <a:endPar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endParaRPr>
            </a:p>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형식인 운동의 활동유형으로 재구성</a:t>
              </a:r>
            </a:p>
          </p:txBody>
        </p:sp>
        <p:sp>
          <p:nvSpPr>
            <p:cNvPr id="56" name="TextBox 55">
              <a:extLst>
                <a:ext uri="{FF2B5EF4-FFF2-40B4-BE49-F238E27FC236}">
                  <a16:creationId xmlns:a16="http://schemas.microsoft.com/office/drawing/2014/main" id="{93958E4D-0B88-4E17-2AC0-423AD4874A0B}"/>
                </a:ext>
              </a:extLst>
            </p:cNvPr>
            <p:cNvSpPr txBox="1"/>
            <p:nvPr/>
          </p:nvSpPr>
          <p:spPr>
            <a:xfrm>
              <a:off x="6438193" y="3621116"/>
              <a:ext cx="1625445" cy="553998"/>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기존 도전과 경쟁 스포츠를 </a:t>
              </a:r>
              <a:endPar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endParaRPr>
            </a:p>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스포츠 영역으로 </a:t>
              </a:r>
              <a:r>
                <a:rPr lang="ko-KR" altLang="en-US" sz="1200" dirty="0" err="1">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범주화하여</a:t>
              </a:r>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 </a:t>
              </a:r>
              <a:endPar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endParaRPr>
            </a:p>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형식적 특성으로 </a:t>
              </a:r>
              <a:r>
                <a:rPr lang="ko-KR" altLang="en-US" sz="1200" dirty="0" err="1">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중영역</a:t>
              </a:r>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 분류</a:t>
              </a:r>
            </a:p>
          </p:txBody>
        </p:sp>
        <p:sp>
          <p:nvSpPr>
            <p:cNvPr id="57" name="TextBox 56">
              <a:extLst>
                <a:ext uri="{FF2B5EF4-FFF2-40B4-BE49-F238E27FC236}">
                  <a16:creationId xmlns:a16="http://schemas.microsoft.com/office/drawing/2014/main" id="{93D5CA64-2316-9BF0-EBEA-7344E979131E}"/>
                </a:ext>
              </a:extLst>
            </p:cNvPr>
            <p:cNvSpPr txBox="1"/>
            <p:nvPr/>
          </p:nvSpPr>
          <p:spPr>
            <a:xfrm>
              <a:off x="6438193" y="4992552"/>
              <a:ext cx="2101537" cy="530915"/>
            </a:xfrm>
            <a:prstGeom prst="rect">
              <a:avLst/>
            </a:prstGeom>
            <a:noFill/>
          </p:spPr>
          <p:txBody>
            <a:bodyPr wrap="none" lIns="0" tIns="0" rIns="0" bIns="0" rtlCol="0" anchor="ctr">
              <a:spAutoFit/>
            </a:bodyPr>
            <a:lstStyle/>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표현 형식은 운동</a:t>
              </a:r>
              <a:r>
                <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스포츠</a:t>
              </a:r>
              <a:endPar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endParaRPr>
            </a:p>
            <a:p>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영역과 달리 중영역이 없음</a:t>
              </a:r>
              <a:endParaRPr lang="en-US" altLang="ko-KR"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endParaRPr>
            </a:p>
            <a:p>
              <a:r>
                <a:rPr lang="en-US" altLang="ko-KR"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a:t>
              </a:r>
              <a:r>
                <a:rPr lang="ko-KR" altLang="en-US"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스포츠</a:t>
              </a:r>
              <a:r>
                <a:rPr lang="en-US" altLang="ko-KR"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a:t>
              </a:r>
              <a:r>
                <a:rPr lang="ko-KR" altLang="en-US"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전통</a:t>
              </a:r>
              <a:r>
                <a:rPr lang="en-US" altLang="ko-KR"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a:t>
              </a:r>
              <a:r>
                <a:rPr lang="ko-KR" altLang="en-US"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현대 표현은 하위 세부 영역</a:t>
              </a:r>
              <a:r>
                <a:rPr lang="en-US" altLang="ko-KR" sz="105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a:t>
              </a:r>
            </a:p>
          </p:txBody>
        </p:sp>
        <p:cxnSp>
          <p:nvCxnSpPr>
            <p:cNvPr id="65" name="직선 화살표 연결선 64">
              <a:extLst>
                <a:ext uri="{FF2B5EF4-FFF2-40B4-BE49-F238E27FC236}">
                  <a16:creationId xmlns:a16="http://schemas.microsoft.com/office/drawing/2014/main" id="{834DF414-CC7F-CFD0-EB85-8F46A66E7659}"/>
                </a:ext>
              </a:extLst>
            </p:cNvPr>
            <p:cNvCxnSpPr>
              <a:cxnSpLocks/>
            </p:cNvCxnSpPr>
            <p:nvPr/>
          </p:nvCxnSpPr>
          <p:spPr>
            <a:xfrm>
              <a:off x="1574782" y="2505167"/>
              <a:ext cx="2219978" cy="0"/>
            </a:xfrm>
            <a:prstGeom prst="straightConnector1">
              <a:avLst/>
            </a:prstGeom>
            <a:ln w="34925">
              <a:gradFill>
                <a:gsLst>
                  <a:gs pos="23000">
                    <a:srgbClr val="C9C9C9"/>
                  </a:gs>
                  <a:gs pos="90000">
                    <a:srgbClr val="0F958E"/>
                  </a:gs>
                </a:gsLst>
                <a:lin ang="0" scaled="0"/>
              </a:gradFill>
              <a:tailEnd type="triangle"/>
            </a:ln>
          </p:spPr>
          <p:style>
            <a:lnRef idx="1">
              <a:schemeClr val="accent1"/>
            </a:lnRef>
            <a:fillRef idx="0">
              <a:schemeClr val="accent1"/>
            </a:fillRef>
            <a:effectRef idx="0">
              <a:schemeClr val="accent1"/>
            </a:effectRef>
            <a:fontRef idx="minor">
              <a:schemeClr val="tx1"/>
            </a:fontRef>
          </p:style>
        </p:cxnSp>
        <p:cxnSp>
          <p:nvCxnSpPr>
            <p:cNvPr id="68" name="직선 화살표 연결선 67">
              <a:extLst>
                <a:ext uri="{FF2B5EF4-FFF2-40B4-BE49-F238E27FC236}">
                  <a16:creationId xmlns:a16="http://schemas.microsoft.com/office/drawing/2014/main" id="{4663EA61-85A6-37DF-E0AF-9255979A567C}"/>
                </a:ext>
              </a:extLst>
            </p:cNvPr>
            <p:cNvCxnSpPr>
              <a:cxnSpLocks/>
            </p:cNvCxnSpPr>
            <p:nvPr/>
          </p:nvCxnSpPr>
          <p:spPr>
            <a:xfrm>
              <a:off x="1574782" y="3317831"/>
              <a:ext cx="3783498" cy="0"/>
            </a:xfrm>
            <a:prstGeom prst="straightConnector1">
              <a:avLst/>
            </a:prstGeom>
            <a:ln w="34925">
              <a:gradFill>
                <a:gsLst>
                  <a:gs pos="23000">
                    <a:srgbClr val="C9C9C9"/>
                  </a:gs>
                  <a:gs pos="90000">
                    <a:srgbClr val="0F958E"/>
                  </a:gs>
                </a:gsLst>
                <a:lin ang="0" scaled="0"/>
              </a:gradFill>
              <a:tailEnd type="triangle"/>
            </a:ln>
          </p:spPr>
          <p:style>
            <a:lnRef idx="1">
              <a:schemeClr val="accent1"/>
            </a:lnRef>
            <a:fillRef idx="0">
              <a:schemeClr val="accent1"/>
            </a:fillRef>
            <a:effectRef idx="0">
              <a:schemeClr val="accent1"/>
            </a:effectRef>
            <a:fontRef idx="minor">
              <a:schemeClr val="tx1"/>
            </a:fontRef>
          </p:style>
        </p:cxnSp>
        <p:cxnSp>
          <p:nvCxnSpPr>
            <p:cNvPr id="71" name="직선 화살표 연결선 67">
              <a:extLst>
                <a:ext uri="{FF2B5EF4-FFF2-40B4-BE49-F238E27FC236}">
                  <a16:creationId xmlns:a16="http://schemas.microsoft.com/office/drawing/2014/main" id="{B800721A-5D20-CC20-005E-2B66BF1F0DA3}"/>
                </a:ext>
              </a:extLst>
            </p:cNvPr>
            <p:cNvCxnSpPr>
              <a:cxnSpLocks/>
            </p:cNvCxnSpPr>
            <p:nvPr/>
          </p:nvCxnSpPr>
          <p:spPr>
            <a:xfrm>
              <a:off x="1592580" y="2614309"/>
              <a:ext cx="3765700" cy="1722533"/>
            </a:xfrm>
            <a:prstGeom prst="bentConnector3">
              <a:avLst>
                <a:gd name="adj1" fmla="val 50000"/>
              </a:avLst>
            </a:prstGeom>
            <a:ln w="34925">
              <a:gradFill>
                <a:gsLst>
                  <a:gs pos="23000">
                    <a:srgbClr val="C9C9C9"/>
                  </a:gs>
                  <a:gs pos="90000">
                    <a:srgbClr val="0F958E"/>
                  </a:gs>
                </a:gsLst>
                <a:lin ang="0" scaled="0"/>
              </a:gradFill>
              <a:tailEnd type="triangle"/>
            </a:ln>
          </p:spPr>
          <p:style>
            <a:lnRef idx="1">
              <a:schemeClr val="accent1"/>
            </a:lnRef>
            <a:fillRef idx="0">
              <a:schemeClr val="accent1"/>
            </a:fillRef>
            <a:effectRef idx="0">
              <a:schemeClr val="accent1"/>
            </a:effectRef>
            <a:fontRef idx="minor">
              <a:schemeClr val="tx1"/>
            </a:fontRef>
          </p:style>
        </p:cxnSp>
        <p:cxnSp>
          <p:nvCxnSpPr>
            <p:cNvPr id="79" name="직선 화살표 연결선 78">
              <a:extLst>
                <a:ext uri="{FF2B5EF4-FFF2-40B4-BE49-F238E27FC236}">
                  <a16:creationId xmlns:a16="http://schemas.microsoft.com/office/drawing/2014/main" id="{BDDED192-EC89-8335-C969-243C4C0A878E}"/>
                </a:ext>
              </a:extLst>
            </p:cNvPr>
            <p:cNvCxnSpPr>
              <a:cxnSpLocks/>
            </p:cNvCxnSpPr>
            <p:nvPr/>
          </p:nvCxnSpPr>
          <p:spPr>
            <a:xfrm flipV="1">
              <a:off x="1574782" y="3893497"/>
              <a:ext cx="3783498" cy="227760"/>
            </a:xfrm>
            <a:prstGeom prst="bentConnector3">
              <a:avLst>
                <a:gd name="adj1" fmla="val 87839"/>
              </a:avLst>
            </a:prstGeom>
            <a:ln w="34925">
              <a:gradFill>
                <a:gsLst>
                  <a:gs pos="23000">
                    <a:srgbClr val="C9C9C9"/>
                  </a:gs>
                  <a:gs pos="90000">
                    <a:srgbClr val="0F958E"/>
                  </a:gs>
                </a:gsLst>
                <a:lin ang="0" scaled="0"/>
              </a:gradFill>
              <a:tailEnd type="triangle"/>
            </a:ln>
          </p:spPr>
          <p:style>
            <a:lnRef idx="1">
              <a:schemeClr val="accent1"/>
            </a:lnRef>
            <a:fillRef idx="0">
              <a:schemeClr val="accent1"/>
            </a:fillRef>
            <a:effectRef idx="0">
              <a:schemeClr val="accent1"/>
            </a:effectRef>
            <a:fontRef idx="minor">
              <a:schemeClr val="tx1"/>
            </a:fontRef>
          </p:style>
        </p:cxnSp>
        <p:cxnSp>
          <p:nvCxnSpPr>
            <p:cNvPr id="87" name="직선 화살표 연결선 86">
              <a:extLst>
                <a:ext uri="{FF2B5EF4-FFF2-40B4-BE49-F238E27FC236}">
                  <a16:creationId xmlns:a16="http://schemas.microsoft.com/office/drawing/2014/main" id="{77CBCD26-976F-2870-FC58-E2453FF90A7E}"/>
                </a:ext>
              </a:extLst>
            </p:cNvPr>
            <p:cNvCxnSpPr>
              <a:cxnSpLocks/>
            </p:cNvCxnSpPr>
            <p:nvPr/>
          </p:nvCxnSpPr>
          <p:spPr>
            <a:xfrm>
              <a:off x="1574782" y="5035930"/>
              <a:ext cx="2250262" cy="0"/>
            </a:xfrm>
            <a:prstGeom prst="straightConnector1">
              <a:avLst/>
            </a:prstGeom>
            <a:ln w="34925">
              <a:gradFill>
                <a:gsLst>
                  <a:gs pos="23000">
                    <a:srgbClr val="C9C9C9"/>
                  </a:gs>
                  <a:gs pos="90000">
                    <a:srgbClr val="0F958E"/>
                  </a:gs>
                </a:gsLst>
                <a:lin ang="0" scaled="0"/>
              </a:gradFill>
              <a:tailEnd type="triangle"/>
            </a:ln>
          </p:spPr>
          <p:style>
            <a:lnRef idx="1">
              <a:schemeClr val="accent1"/>
            </a:lnRef>
            <a:fillRef idx="0">
              <a:schemeClr val="accent1"/>
            </a:fillRef>
            <a:effectRef idx="0">
              <a:schemeClr val="accent1"/>
            </a:effectRef>
            <a:fontRef idx="minor">
              <a:schemeClr val="tx1"/>
            </a:fontRef>
          </p:style>
        </p:cxnSp>
        <p:cxnSp>
          <p:nvCxnSpPr>
            <p:cNvPr id="94" name="직선 화살표 연결선 87">
              <a:extLst>
                <a:ext uri="{FF2B5EF4-FFF2-40B4-BE49-F238E27FC236}">
                  <a16:creationId xmlns:a16="http://schemas.microsoft.com/office/drawing/2014/main" id="{77E92F04-37F5-3FD4-3969-EE2C239DAA39}"/>
                </a:ext>
              </a:extLst>
            </p:cNvPr>
            <p:cNvCxnSpPr>
              <a:cxnSpLocks/>
            </p:cNvCxnSpPr>
            <p:nvPr/>
          </p:nvCxnSpPr>
          <p:spPr>
            <a:xfrm flipV="1">
              <a:off x="1574781" y="5258011"/>
              <a:ext cx="2250263" cy="469608"/>
            </a:xfrm>
            <a:prstGeom prst="bentConnector3">
              <a:avLst>
                <a:gd name="adj1" fmla="val 81605"/>
              </a:avLst>
            </a:prstGeom>
            <a:ln w="25400">
              <a:solidFill>
                <a:schemeClr val="tx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EF3FAC4F-D868-E361-01D7-EB8B4DDFC229}"/>
                </a:ext>
              </a:extLst>
            </p:cNvPr>
            <p:cNvSpPr txBox="1"/>
            <p:nvPr/>
          </p:nvSpPr>
          <p:spPr>
            <a:xfrm>
              <a:off x="1975769" y="5821458"/>
              <a:ext cx="1625445" cy="184666"/>
            </a:xfrm>
            <a:prstGeom prst="rect">
              <a:avLst/>
            </a:prstGeom>
            <a:noFill/>
          </p:spPr>
          <p:txBody>
            <a:bodyPr wrap="none" lIns="0" tIns="0" rIns="0" bIns="0" rtlCol="0" anchor="ctr">
              <a:spAutoFit/>
            </a:bodyPr>
            <a:lstStyle/>
            <a:p>
              <a:pPr algn="ctr"/>
              <a:r>
                <a:rPr lang="ko-KR" altLang="en-US" sz="1200" dirty="0">
                  <a:ln>
                    <a:solidFill>
                      <a:schemeClr val="accent1">
                        <a:shade val="50000"/>
                        <a:alpha val="0"/>
                      </a:schemeClr>
                    </a:solidFill>
                  </a:ln>
                  <a:solidFill>
                    <a:srgbClr val="B43232"/>
                  </a:solidFill>
                  <a:latin typeface="서평원 꺾깎체 TTF" panose="020B0600000101010101" pitchFamily="50" charset="-127"/>
                  <a:ea typeface="서평원 꺾깎체 TTF" panose="020B0600000101010101" pitchFamily="50" charset="-127"/>
                </a:rPr>
                <a:t>안전은 모든 영역으로 흡수됨</a:t>
              </a:r>
            </a:p>
          </p:txBody>
        </p:sp>
        <p:grpSp>
          <p:nvGrpSpPr>
            <p:cNvPr id="119" name="그룹 118">
              <a:extLst>
                <a:ext uri="{FF2B5EF4-FFF2-40B4-BE49-F238E27FC236}">
                  <a16:creationId xmlns:a16="http://schemas.microsoft.com/office/drawing/2014/main" id="{89C0AD5A-800A-33EB-6996-77698F229C6F}"/>
                </a:ext>
              </a:extLst>
            </p:cNvPr>
            <p:cNvGrpSpPr/>
            <p:nvPr/>
          </p:nvGrpSpPr>
          <p:grpSpPr>
            <a:xfrm>
              <a:off x="647735" y="2248371"/>
              <a:ext cx="927047" cy="3727556"/>
              <a:chOff x="647735" y="2248371"/>
              <a:chExt cx="927047" cy="3002974"/>
            </a:xfrm>
          </p:grpSpPr>
          <p:grpSp>
            <p:nvGrpSpPr>
              <p:cNvPr id="69" name="그룹 68">
                <a:extLst>
                  <a:ext uri="{FF2B5EF4-FFF2-40B4-BE49-F238E27FC236}">
                    <a16:creationId xmlns:a16="http://schemas.microsoft.com/office/drawing/2014/main" id="{69A0B61C-4004-481D-0FE1-5F0312FD39C6}"/>
                  </a:ext>
                </a:extLst>
              </p:cNvPr>
              <p:cNvGrpSpPr/>
              <p:nvPr/>
            </p:nvGrpSpPr>
            <p:grpSpPr>
              <a:xfrm>
                <a:off x="647735" y="2248371"/>
                <a:ext cx="927047" cy="532063"/>
                <a:chOff x="647735" y="2248371"/>
                <a:chExt cx="927047" cy="532063"/>
              </a:xfrm>
            </p:grpSpPr>
            <p:sp>
              <p:nvSpPr>
                <p:cNvPr id="22" name="사각형: 둥근 모서리 21">
                  <a:extLst>
                    <a:ext uri="{FF2B5EF4-FFF2-40B4-BE49-F238E27FC236}">
                      <a16:creationId xmlns:a16="http://schemas.microsoft.com/office/drawing/2014/main" id="{D6B48897-BC24-DD23-5861-AB621700C021}"/>
                    </a:ext>
                  </a:extLst>
                </p:cNvPr>
                <p:cNvSpPr/>
                <p:nvPr/>
              </p:nvSpPr>
              <p:spPr>
                <a:xfrm>
                  <a:off x="647735" y="2248371"/>
                  <a:ext cx="927047" cy="532063"/>
                </a:xfrm>
                <a:prstGeom prst="roundRect">
                  <a:avLst>
                    <a:gd name="adj" fmla="val 13468"/>
                  </a:avLst>
                </a:prstGeom>
                <a:solidFill>
                  <a:schemeClr val="tx1">
                    <a:alpha val="7000"/>
                  </a:schemeClr>
                </a:solidFill>
                <a:ln w="2857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48" name="TextBox 47">
                  <a:extLst>
                    <a:ext uri="{FF2B5EF4-FFF2-40B4-BE49-F238E27FC236}">
                      <a16:creationId xmlns:a16="http://schemas.microsoft.com/office/drawing/2014/main" id="{D16D40BE-06D8-D0A0-CF7C-B583C6C72206}"/>
                    </a:ext>
                  </a:extLst>
                </p:cNvPr>
                <p:cNvSpPr txBox="1"/>
                <p:nvPr/>
              </p:nvSpPr>
              <p:spPr>
                <a:xfrm>
                  <a:off x="947752" y="2416388"/>
                  <a:ext cx="327013" cy="17356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a:t>
                  </a:r>
                </a:p>
              </p:txBody>
            </p:sp>
          </p:grpSp>
          <p:grpSp>
            <p:nvGrpSpPr>
              <p:cNvPr id="107" name="그룹 106">
                <a:extLst>
                  <a:ext uri="{FF2B5EF4-FFF2-40B4-BE49-F238E27FC236}">
                    <a16:creationId xmlns:a16="http://schemas.microsoft.com/office/drawing/2014/main" id="{ACB570AB-EA11-918E-C1C6-2A6C710946A9}"/>
                  </a:ext>
                </a:extLst>
              </p:cNvPr>
              <p:cNvGrpSpPr/>
              <p:nvPr/>
            </p:nvGrpSpPr>
            <p:grpSpPr>
              <a:xfrm>
                <a:off x="647735" y="4101555"/>
                <a:ext cx="927047" cy="532063"/>
                <a:chOff x="647735" y="4658653"/>
                <a:chExt cx="927047" cy="532063"/>
              </a:xfrm>
            </p:grpSpPr>
            <p:sp>
              <p:nvSpPr>
                <p:cNvPr id="108" name="사각형: 둥근 모서리 107">
                  <a:extLst>
                    <a:ext uri="{FF2B5EF4-FFF2-40B4-BE49-F238E27FC236}">
                      <a16:creationId xmlns:a16="http://schemas.microsoft.com/office/drawing/2014/main" id="{757AAE9C-54BA-2865-49A1-1C2FB8B608DB}"/>
                    </a:ext>
                  </a:extLst>
                </p:cNvPr>
                <p:cNvSpPr/>
                <p:nvPr/>
              </p:nvSpPr>
              <p:spPr>
                <a:xfrm>
                  <a:off x="647735" y="4658653"/>
                  <a:ext cx="927047" cy="532063"/>
                </a:xfrm>
                <a:prstGeom prst="roundRect">
                  <a:avLst>
                    <a:gd name="adj" fmla="val 13468"/>
                  </a:avLst>
                </a:prstGeom>
                <a:solidFill>
                  <a:schemeClr val="tx1">
                    <a:alpha val="7000"/>
                  </a:schemeClr>
                </a:solidFill>
                <a:ln w="2857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9" name="TextBox 108">
                  <a:extLst>
                    <a:ext uri="{FF2B5EF4-FFF2-40B4-BE49-F238E27FC236}">
                      <a16:creationId xmlns:a16="http://schemas.microsoft.com/office/drawing/2014/main" id="{6214D7AF-2E8D-D0FD-31EA-3CC94CED8D78}"/>
                    </a:ext>
                  </a:extLst>
                </p:cNvPr>
                <p:cNvSpPr txBox="1"/>
                <p:nvPr/>
              </p:nvSpPr>
              <p:spPr>
                <a:xfrm>
                  <a:off x="947752" y="4837902"/>
                  <a:ext cx="327013" cy="17356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a:t>
                  </a:r>
                </a:p>
              </p:txBody>
            </p:sp>
          </p:grpSp>
          <p:grpSp>
            <p:nvGrpSpPr>
              <p:cNvPr id="110" name="그룹 109">
                <a:extLst>
                  <a:ext uri="{FF2B5EF4-FFF2-40B4-BE49-F238E27FC236}">
                    <a16:creationId xmlns:a16="http://schemas.microsoft.com/office/drawing/2014/main" id="{BC3BA5B1-E3E8-CAFE-8ECB-91F379F255E4}"/>
                  </a:ext>
                </a:extLst>
              </p:cNvPr>
              <p:cNvGrpSpPr/>
              <p:nvPr/>
            </p:nvGrpSpPr>
            <p:grpSpPr>
              <a:xfrm>
                <a:off x="647735" y="4719282"/>
                <a:ext cx="927047" cy="532063"/>
                <a:chOff x="647735" y="5462081"/>
                <a:chExt cx="927047" cy="532063"/>
              </a:xfrm>
            </p:grpSpPr>
            <p:sp>
              <p:nvSpPr>
                <p:cNvPr id="111" name="사각형: 둥근 모서리 110">
                  <a:extLst>
                    <a:ext uri="{FF2B5EF4-FFF2-40B4-BE49-F238E27FC236}">
                      <a16:creationId xmlns:a16="http://schemas.microsoft.com/office/drawing/2014/main" id="{DCA891E1-2C2C-A6EF-91DC-9FAC71E8DDAA}"/>
                    </a:ext>
                  </a:extLst>
                </p:cNvPr>
                <p:cNvSpPr/>
                <p:nvPr/>
              </p:nvSpPr>
              <p:spPr>
                <a:xfrm>
                  <a:off x="647735" y="5462081"/>
                  <a:ext cx="927047" cy="532063"/>
                </a:xfrm>
                <a:prstGeom prst="roundRect">
                  <a:avLst>
                    <a:gd name="adj" fmla="val 13468"/>
                  </a:avLst>
                </a:prstGeom>
                <a:solidFill>
                  <a:schemeClr val="tx1">
                    <a:alpha val="7000"/>
                  </a:schemeClr>
                </a:solidFill>
                <a:ln w="2857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2" name="TextBox 111">
                  <a:extLst>
                    <a:ext uri="{FF2B5EF4-FFF2-40B4-BE49-F238E27FC236}">
                      <a16:creationId xmlns:a16="http://schemas.microsoft.com/office/drawing/2014/main" id="{A9DF78BE-786C-B168-0445-D185E704A75B}"/>
                    </a:ext>
                  </a:extLst>
                </p:cNvPr>
                <p:cNvSpPr txBox="1"/>
                <p:nvPr/>
              </p:nvSpPr>
              <p:spPr>
                <a:xfrm>
                  <a:off x="947751" y="5641330"/>
                  <a:ext cx="327013" cy="17356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안전</a:t>
                  </a:r>
                </a:p>
              </p:txBody>
            </p:sp>
          </p:grpSp>
          <p:grpSp>
            <p:nvGrpSpPr>
              <p:cNvPr id="113" name="그룹 112">
                <a:extLst>
                  <a:ext uri="{FF2B5EF4-FFF2-40B4-BE49-F238E27FC236}">
                    <a16:creationId xmlns:a16="http://schemas.microsoft.com/office/drawing/2014/main" id="{067D477C-4943-B22F-2B9E-A4C1A56B46F6}"/>
                  </a:ext>
                </a:extLst>
              </p:cNvPr>
              <p:cNvGrpSpPr/>
              <p:nvPr/>
            </p:nvGrpSpPr>
            <p:grpSpPr>
              <a:xfrm>
                <a:off x="647735" y="3483827"/>
                <a:ext cx="927047" cy="532063"/>
                <a:chOff x="647735" y="3855225"/>
                <a:chExt cx="927047" cy="532063"/>
              </a:xfrm>
            </p:grpSpPr>
            <p:sp>
              <p:nvSpPr>
                <p:cNvPr id="114" name="사각형: 둥근 모서리 113">
                  <a:extLst>
                    <a:ext uri="{FF2B5EF4-FFF2-40B4-BE49-F238E27FC236}">
                      <a16:creationId xmlns:a16="http://schemas.microsoft.com/office/drawing/2014/main" id="{95FC2613-3902-A278-68AA-56A4EF7050E0}"/>
                    </a:ext>
                  </a:extLst>
                </p:cNvPr>
                <p:cNvSpPr/>
                <p:nvPr/>
              </p:nvSpPr>
              <p:spPr>
                <a:xfrm>
                  <a:off x="647735" y="3855225"/>
                  <a:ext cx="927047" cy="532063"/>
                </a:xfrm>
                <a:prstGeom prst="roundRect">
                  <a:avLst>
                    <a:gd name="adj" fmla="val 13468"/>
                  </a:avLst>
                </a:prstGeom>
                <a:solidFill>
                  <a:schemeClr val="tx1">
                    <a:alpha val="7000"/>
                  </a:schemeClr>
                </a:solidFill>
                <a:ln w="2857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AEEA3689-D8C7-DFEE-0290-9CC84A9C856C}"/>
                    </a:ext>
                  </a:extLst>
                </p:cNvPr>
                <p:cNvSpPr txBox="1"/>
                <p:nvPr/>
              </p:nvSpPr>
              <p:spPr>
                <a:xfrm>
                  <a:off x="947751" y="4034474"/>
                  <a:ext cx="327013" cy="17356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경쟁</a:t>
                  </a:r>
                </a:p>
              </p:txBody>
            </p:sp>
          </p:grpSp>
          <p:grpSp>
            <p:nvGrpSpPr>
              <p:cNvPr id="116" name="그룹 115">
                <a:extLst>
                  <a:ext uri="{FF2B5EF4-FFF2-40B4-BE49-F238E27FC236}">
                    <a16:creationId xmlns:a16="http://schemas.microsoft.com/office/drawing/2014/main" id="{F51407E9-F42A-6F23-2F7C-4CA7D7239556}"/>
                  </a:ext>
                </a:extLst>
              </p:cNvPr>
              <p:cNvGrpSpPr/>
              <p:nvPr/>
            </p:nvGrpSpPr>
            <p:grpSpPr>
              <a:xfrm>
                <a:off x="647735" y="2866099"/>
                <a:ext cx="927047" cy="532063"/>
                <a:chOff x="647735" y="3051799"/>
                <a:chExt cx="927047" cy="532063"/>
              </a:xfrm>
            </p:grpSpPr>
            <p:sp>
              <p:nvSpPr>
                <p:cNvPr id="117" name="사각형: 둥근 모서리 116">
                  <a:extLst>
                    <a:ext uri="{FF2B5EF4-FFF2-40B4-BE49-F238E27FC236}">
                      <a16:creationId xmlns:a16="http://schemas.microsoft.com/office/drawing/2014/main" id="{0C4B086D-CFD2-417C-1C11-F5E6371DBBC3}"/>
                    </a:ext>
                  </a:extLst>
                </p:cNvPr>
                <p:cNvSpPr/>
                <p:nvPr/>
              </p:nvSpPr>
              <p:spPr>
                <a:xfrm>
                  <a:off x="647735" y="3051799"/>
                  <a:ext cx="927047" cy="532063"/>
                </a:xfrm>
                <a:prstGeom prst="roundRect">
                  <a:avLst>
                    <a:gd name="adj" fmla="val 13468"/>
                  </a:avLst>
                </a:prstGeom>
                <a:solidFill>
                  <a:schemeClr val="tx1">
                    <a:alpha val="7000"/>
                  </a:schemeClr>
                </a:solidFill>
                <a:ln w="2857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18" name="TextBox 117">
                  <a:extLst>
                    <a:ext uri="{FF2B5EF4-FFF2-40B4-BE49-F238E27FC236}">
                      <a16:creationId xmlns:a16="http://schemas.microsoft.com/office/drawing/2014/main" id="{80E8D884-E81E-87B0-772D-52254F9F9932}"/>
                    </a:ext>
                  </a:extLst>
                </p:cNvPr>
                <p:cNvSpPr txBox="1"/>
                <p:nvPr/>
              </p:nvSpPr>
              <p:spPr>
                <a:xfrm>
                  <a:off x="947751" y="3220413"/>
                  <a:ext cx="327013" cy="173565"/>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도전</a:t>
                  </a:r>
                </a:p>
              </p:txBody>
            </p:sp>
          </p:grpSp>
        </p:grpSp>
        <p:cxnSp>
          <p:nvCxnSpPr>
            <p:cNvPr id="121" name="연결선: 꺾임 120">
              <a:extLst>
                <a:ext uri="{FF2B5EF4-FFF2-40B4-BE49-F238E27FC236}">
                  <a16:creationId xmlns:a16="http://schemas.microsoft.com/office/drawing/2014/main" id="{BC90ABEB-7DB3-07B1-64DE-141987D15EEA}"/>
                </a:ext>
              </a:extLst>
            </p:cNvPr>
            <p:cNvCxnSpPr>
              <a:cxnSpLocks/>
            </p:cNvCxnSpPr>
            <p:nvPr/>
          </p:nvCxnSpPr>
          <p:spPr>
            <a:xfrm rot="10800000" flipV="1">
              <a:off x="5358280" y="2424915"/>
              <a:ext cx="12700" cy="434109"/>
            </a:xfrm>
            <a:prstGeom prst="bentConnector3">
              <a:avLst>
                <a:gd name="adj1" fmla="val 1800000"/>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9" name="그룹 138">
              <a:extLst>
                <a:ext uri="{FF2B5EF4-FFF2-40B4-BE49-F238E27FC236}">
                  <a16:creationId xmlns:a16="http://schemas.microsoft.com/office/drawing/2014/main" id="{DB12CEF0-B2C1-4788-9B5A-193EFAC422DC}"/>
                </a:ext>
              </a:extLst>
            </p:cNvPr>
            <p:cNvGrpSpPr/>
            <p:nvPr/>
          </p:nvGrpSpPr>
          <p:grpSpPr>
            <a:xfrm>
              <a:off x="5358280" y="2264422"/>
              <a:ext cx="927047" cy="320989"/>
              <a:chOff x="5358280" y="2264422"/>
              <a:chExt cx="927047" cy="320989"/>
            </a:xfrm>
          </p:grpSpPr>
          <p:sp>
            <p:nvSpPr>
              <p:cNvPr id="38" name="사각형: 둥근 모서리 37">
                <a:extLst>
                  <a:ext uri="{FF2B5EF4-FFF2-40B4-BE49-F238E27FC236}">
                    <a16:creationId xmlns:a16="http://schemas.microsoft.com/office/drawing/2014/main" id="{83DABDAB-7423-99A2-3982-84EE86F5AFA3}"/>
                  </a:ext>
                </a:extLst>
              </p:cNvPr>
              <p:cNvSpPr/>
              <p:nvPr/>
            </p:nvSpPr>
            <p:spPr>
              <a:xfrm>
                <a:off x="5358280" y="2264422"/>
                <a:ext cx="927047" cy="320989"/>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00" name="TextBox 99">
                <a:extLst>
                  <a:ext uri="{FF2B5EF4-FFF2-40B4-BE49-F238E27FC236}">
                    <a16:creationId xmlns:a16="http://schemas.microsoft.com/office/drawing/2014/main" id="{BC1CE8D2-74D8-4622-879D-1604F3AB0DA5}"/>
                  </a:ext>
                </a:extLst>
              </p:cNvPr>
              <p:cNvSpPr txBox="1"/>
              <p:nvPr/>
            </p:nvSpPr>
            <p:spPr>
              <a:xfrm>
                <a:off x="5496393" y="2324889"/>
                <a:ext cx="650819"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체력 운동</a:t>
                </a:r>
              </a:p>
            </p:txBody>
          </p:sp>
        </p:grpSp>
        <p:cxnSp>
          <p:nvCxnSpPr>
            <p:cNvPr id="136" name="직선 연결선 135">
              <a:extLst>
                <a:ext uri="{FF2B5EF4-FFF2-40B4-BE49-F238E27FC236}">
                  <a16:creationId xmlns:a16="http://schemas.microsoft.com/office/drawing/2014/main" id="{F429C6F4-8349-8586-69F1-1C9730A3EE91}"/>
                </a:ext>
              </a:extLst>
            </p:cNvPr>
            <p:cNvCxnSpPr>
              <a:cxnSpLocks/>
            </p:cNvCxnSpPr>
            <p:nvPr/>
          </p:nvCxnSpPr>
          <p:spPr>
            <a:xfrm>
              <a:off x="4746321" y="2641970"/>
              <a:ext cx="398334"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2" name="그룹 121">
              <a:extLst>
                <a:ext uri="{FF2B5EF4-FFF2-40B4-BE49-F238E27FC236}">
                  <a16:creationId xmlns:a16="http://schemas.microsoft.com/office/drawing/2014/main" id="{B6B616BF-CA54-A6CD-E408-D877688B2237}"/>
                </a:ext>
              </a:extLst>
            </p:cNvPr>
            <p:cNvGrpSpPr/>
            <p:nvPr/>
          </p:nvGrpSpPr>
          <p:grpSpPr>
            <a:xfrm>
              <a:off x="3825044" y="2301858"/>
              <a:ext cx="927047" cy="680222"/>
              <a:chOff x="3825044" y="2311030"/>
              <a:chExt cx="927047" cy="596752"/>
            </a:xfrm>
          </p:grpSpPr>
          <p:sp>
            <p:nvSpPr>
              <p:cNvPr id="123" name="사각형: 둥근 모서리 122">
                <a:extLst>
                  <a:ext uri="{FF2B5EF4-FFF2-40B4-BE49-F238E27FC236}">
                    <a16:creationId xmlns:a16="http://schemas.microsoft.com/office/drawing/2014/main" id="{F2D11151-6886-4667-B301-4F92BB5F7B8C}"/>
                  </a:ext>
                </a:extLst>
              </p:cNvPr>
              <p:cNvSpPr/>
              <p:nvPr/>
            </p:nvSpPr>
            <p:spPr>
              <a:xfrm>
                <a:off x="3825044" y="2311030"/>
                <a:ext cx="927047" cy="596752"/>
              </a:xfrm>
              <a:prstGeom prst="roundRect">
                <a:avLst>
                  <a:gd name="adj" fmla="val 8979"/>
                </a:avLst>
              </a:prstGeom>
              <a:solidFill>
                <a:srgbClr val="C5DDDC"/>
              </a:solidFill>
              <a:ln w="317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24" name="TextBox 123">
                <a:extLst>
                  <a:ext uri="{FF2B5EF4-FFF2-40B4-BE49-F238E27FC236}">
                    <a16:creationId xmlns:a16="http://schemas.microsoft.com/office/drawing/2014/main" id="{B530CF88-8811-8646-7A34-835D4EB5F411}"/>
                  </a:ext>
                </a:extLst>
              </p:cNvPr>
              <p:cNvSpPr txBox="1"/>
              <p:nvPr/>
            </p:nvSpPr>
            <p:spPr>
              <a:xfrm>
                <a:off x="4125060" y="2501683"/>
                <a:ext cx="32701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운동</a:t>
                </a:r>
              </a:p>
            </p:txBody>
          </p:sp>
        </p:grpSp>
        <p:grpSp>
          <p:nvGrpSpPr>
            <p:cNvPr id="128" name="그룹 127">
              <a:extLst>
                <a:ext uri="{FF2B5EF4-FFF2-40B4-BE49-F238E27FC236}">
                  <a16:creationId xmlns:a16="http://schemas.microsoft.com/office/drawing/2014/main" id="{FF47B261-9062-9047-7BDD-AB65B4E28A97}"/>
                </a:ext>
              </a:extLst>
            </p:cNvPr>
            <p:cNvGrpSpPr/>
            <p:nvPr/>
          </p:nvGrpSpPr>
          <p:grpSpPr>
            <a:xfrm>
              <a:off x="3825044" y="3558002"/>
              <a:ext cx="927047" cy="680222"/>
              <a:chOff x="3825044" y="3599740"/>
              <a:chExt cx="927047" cy="596752"/>
            </a:xfrm>
          </p:grpSpPr>
          <p:sp>
            <p:nvSpPr>
              <p:cNvPr id="129" name="사각형: 둥근 모서리 128">
                <a:extLst>
                  <a:ext uri="{FF2B5EF4-FFF2-40B4-BE49-F238E27FC236}">
                    <a16:creationId xmlns:a16="http://schemas.microsoft.com/office/drawing/2014/main" id="{4A6114D8-D42F-5C6E-6DF3-ABB7F612A44C}"/>
                  </a:ext>
                </a:extLst>
              </p:cNvPr>
              <p:cNvSpPr/>
              <p:nvPr/>
            </p:nvSpPr>
            <p:spPr>
              <a:xfrm>
                <a:off x="3825044" y="3599740"/>
                <a:ext cx="927047" cy="596752"/>
              </a:xfrm>
              <a:prstGeom prst="roundRect">
                <a:avLst>
                  <a:gd name="adj" fmla="val 12346"/>
                </a:avLst>
              </a:prstGeom>
              <a:solidFill>
                <a:srgbClr val="C5DDDC"/>
              </a:solidFill>
              <a:ln w="317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30" name="TextBox 129">
                <a:extLst>
                  <a:ext uri="{FF2B5EF4-FFF2-40B4-BE49-F238E27FC236}">
                    <a16:creationId xmlns:a16="http://schemas.microsoft.com/office/drawing/2014/main" id="{7210062B-2927-2A64-A171-42EF87DE1F35}"/>
                  </a:ext>
                </a:extLst>
              </p:cNvPr>
              <p:cNvSpPr txBox="1"/>
              <p:nvPr/>
            </p:nvSpPr>
            <p:spPr>
              <a:xfrm>
                <a:off x="4043308" y="3790393"/>
                <a:ext cx="490519"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스포츠</a:t>
                </a:r>
              </a:p>
            </p:txBody>
          </p:sp>
        </p:grpSp>
        <p:grpSp>
          <p:nvGrpSpPr>
            <p:cNvPr id="158" name="그룹 157">
              <a:extLst>
                <a:ext uri="{FF2B5EF4-FFF2-40B4-BE49-F238E27FC236}">
                  <a16:creationId xmlns:a16="http://schemas.microsoft.com/office/drawing/2014/main" id="{464390D7-EA8C-77BE-FF9F-18757BF0DC4A}"/>
                </a:ext>
              </a:extLst>
            </p:cNvPr>
            <p:cNvGrpSpPr/>
            <p:nvPr/>
          </p:nvGrpSpPr>
          <p:grpSpPr>
            <a:xfrm>
              <a:off x="5358280" y="2698531"/>
              <a:ext cx="927047" cy="320989"/>
              <a:chOff x="5358280" y="2698531"/>
              <a:chExt cx="927047" cy="320989"/>
            </a:xfrm>
          </p:grpSpPr>
          <p:sp>
            <p:nvSpPr>
              <p:cNvPr id="39" name="사각형: 둥근 모서리 38">
                <a:extLst>
                  <a:ext uri="{FF2B5EF4-FFF2-40B4-BE49-F238E27FC236}">
                    <a16:creationId xmlns:a16="http://schemas.microsoft.com/office/drawing/2014/main" id="{701E2906-CED7-8EE4-059B-2803EC9E4541}"/>
                  </a:ext>
                </a:extLst>
              </p:cNvPr>
              <p:cNvSpPr/>
              <p:nvPr/>
            </p:nvSpPr>
            <p:spPr>
              <a:xfrm>
                <a:off x="5358280" y="2698531"/>
                <a:ext cx="927047" cy="320989"/>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38" name="TextBox 137">
                <a:extLst>
                  <a:ext uri="{FF2B5EF4-FFF2-40B4-BE49-F238E27FC236}">
                    <a16:creationId xmlns:a16="http://schemas.microsoft.com/office/drawing/2014/main" id="{868C673D-3E52-B88A-26B5-8F23C2FEA120}"/>
                  </a:ext>
                </a:extLst>
              </p:cNvPr>
              <p:cNvSpPr txBox="1"/>
              <p:nvPr/>
            </p:nvSpPr>
            <p:spPr>
              <a:xfrm>
                <a:off x="5496393" y="2758998"/>
                <a:ext cx="650819"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건강 활동</a:t>
                </a:r>
              </a:p>
            </p:txBody>
          </p:sp>
        </p:grpSp>
        <p:grpSp>
          <p:nvGrpSpPr>
            <p:cNvPr id="146" name="그룹 145">
              <a:extLst>
                <a:ext uri="{FF2B5EF4-FFF2-40B4-BE49-F238E27FC236}">
                  <a16:creationId xmlns:a16="http://schemas.microsoft.com/office/drawing/2014/main" id="{C4CB9845-9BE0-BD60-FAAD-20F96A4F1F21}"/>
                </a:ext>
              </a:extLst>
            </p:cNvPr>
            <p:cNvGrpSpPr/>
            <p:nvPr/>
          </p:nvGrpSpPr>
          <p:grpSpPr>
            <a:xfrm>
              <a:off x="5358280" y="3255134"/>
              <a:ext cx="927047" cy="320400"/>
              <a:chOff x="5358280" y="3236662"/>
              <a:chExt cx="927047" cy="353088"/>
            </a:xfrm>
          </p:grpSpPr>
          <p:sp>
            <p:nvSpPr>
              <p:cNvPr id="132" name="사각형: 둥근 모서리 131">
                <a:extLst>
                  <a:ext uri="{FF2B5EF4-FFF2-40B4-BE49-F238E27FC236}">
                    <a16:creationId xmlns:a16="http://schemas.microsoft.com/office/drawing/2014/main" id="{E65E5060-BB8B-C59F-8624-89B10FDB229D}"/>
                  </a:ext>
                </a:extLst>
              </p:cNvPr>
              <p:cNvSpPr/>
              <p:nvPr/>
            </p:nvSpPr>
            <p:spPr>
              <a:xfrm>
                <a:off x="5358280" y="3236662"/>
                <a:ext cx="927047" cy="353088"/>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141" name="TextBox 140">
                <a:extLst>
                  <a:ext uri="{FF2B5EF4-FFF2-40B4-BE49-F238E27FC236}">
                    <a16:creationId xmlns:a16="http://schemas.microsoft.com/office/drawing/2014/main" id="{ABF0F352-0A30-9B6C-BB95-697BB24D6AF8}"/>
                  </a:ext>
                </a:extLst>
              </p:cNvPr>
              <p:cNvSpPr txBox="1"/>
              <p:nvPr/>
            </p:nvSpPr>
            <p:spPr>
              <a:xfrm>
                <a:off x="5593374" y="3313179"/>
                <a:ext cx="456856"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기술형</a:t>
                </a:r>
              </a:p>
            </p:txBody>
          </p:sp>
        </p:grpSp>
        <p:grpSp>
          <p:nvGrpSpPr>
            <p:cNvPr id="145" name="그룹 144">
              <a:extLst>
                <a:ext uri="{FF2B5EF4-FFF2-40B4-BE49-F238E27FC236}">
                  <a16:creationId xmlns:a16="http://schemas.microsoft.com/office/drawing/2014/main" id="{A46FF8F6-5051-F054-AFC7-4A1E0C55913A}"/>
                </a:ext>
              </a:extLst>
            </p:cNvPr>
            <p:cNvGrpSpPr/>
            <p:nvPr/>
          </p:nvGrpSpPr>
          <p:grpSpPr>
            <a:xfrm>
              <a:off x="5358280" y="3689243"/>
              <a:ext cx="927047" cy="320400"/>
              <a:chOff x="5358280" y="3670771"/>
              <a:chExt cx="927047" cy="353088"/>
            </a:xfrm>
          </p:grpSpPr>
          <p:sp>
            <p:nvSpPr>
              <p:cNvPr id="133" name="사각형: 둥근 모서리 132">
                <a:extLst>
                  <a:ext uri="{FF2B5EF4-FFF2-40B4-BE49-F238E27FC236}">
                    <a16:creationId xmlns:a16="http://schemas.microsoft.com/office/drawing/2014/main" id="{F725A068-EF61-3748-E8AF-1F33EE1F2FC7}"/>
                  </a:ext>
                </a:extLst>
              </p:cNvPr>
              <p:cNvSpPr/>
              <p:nvPr/>
            </p:nvSpPr>
            <p:spPr>
              <a:xfrm>
                <a:off x="5358280" y="3670771"/>
                <a:ext cx="927047" cy="353088"/>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142" name="TextBox 141">
                <a:extLst>
                  <a:ext uri="{FF2B5EF4-FFF2-40B4-BE49-F238E27FC236}">
                    <a16:creationId xmlns:a16="http://schemas.microsoft.com/office/drawing/2014/main" id="{B595394B-2896-8636-4F71-F3FE91D53B76}"/>
                  </a:ext>
                </a:extLst>
              </p:cNvPr>
              <p:cNvSpPr txBox="1"/>
              <p:nvPr/>
            </p:nvSpPr>
            <p:spPr>
              <a:xfrm>
                <a:off x="5593375" y="3747287"/>
                <a:ext cx="456856"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전략형</a:t>
                </a:r>
              </a:p>
            </p:txBody>
          </p:sp>
        </p:grpSp>
        <p:grpSp>
          <p:nvGrpSpPr>
            <p:cNvPr id="144" name="그룹 143">
              <a:extLst>
                <a:ext uri="{FF2B5EF4-FFF2-40B4-BE49-F238E27FC236}">
                  <a16:creationId xmlns:a16="http://schemas.microsoft.com/office/drawing/2014/main" id="{7BE8F3D5-FAB8-06CA-5200-E3AD0D42D324}"/>
                </a:ext>
              </a:extLst>
            </p:cNvPr>
            <p:cNvGrpSpPr/>
            <p:nvPr/>
          </p:nvGrpSpPr>
          <p:grpSpPr>
            <a:xfrm>
              <a:off x="5358280" y="4132588"/>
              <a:ext cx="927047" cy="320400"/>
              <a:chOff x="5358280" y="4114116"/>
              <a:chExt cx="927047" cy="353088"/>
            </a:xfrm>
          </p:grpSpPr>
          <p:sp>
            <p:nvSpPr>
              <p:cNvPr id="134" name="사각형: 둥근 모서리 133">
                <a:extLst>
                  <a:ext uri="{FF2B5EF4-FFF2-40B4-BE49-F238E27FC236}">
                    <a16:creationId xmlns:a16="http://schemas.microsoft.com/office/drawing/2014/main" id="{2E25F708-DE7D-E2EA-163E-D75776137119}"/>
                  </a:ext>
                </a:extLst>
              </p:cNvPr>
              <p:cNvSpPr/>
              <p:nvPr/>
            </p:nvSpPr>
            <p:spPr>
              <a:xfrm>
                <a:off x="5358280" y="4114116"/>
                <a:ext cx="927047" cy="353088"/>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143" name="TextBox 142">
                <a:extLst>
                  <a:ext uri="{FF2B5EF4-FFF2-40B4-BE49-F238E27FC236}">
                    <a16:creationId xmlns:a16="http://schemas.microsoft.com/office/drawing/2014/main" id="{724C3DB0-B0F1-2BC2-A54C-06560B3EAEB9}"/>
                  </a:ext>
                </a:extLst>
              </p:cNvPr>
              <p:cNvSpPr txBox="1"/>
              <p:nvPr/>
            </p:nvSpPr>
            <p:spPr>
              <a:xfrm>
                <a:off x="5593375" y="4181395"/>
                <a:ext cx="456856"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생태형</a:t>
                </a:r>
              </a:p>
            </p:txBody>
          </p:sp>
        </p:grpSp>
        <p:cxnSp>
          <p:nvCxnSpPr>
            <p:cNvPr id="154" name="직선 연결선 153">
              <a:extLst>
                <a:ext uri="{FF2B5EF4-FFF2-40B4-BE49-F238E27FC236}">
                  <a16:creationId xmlns:a16="http://schemas.microsoft.com/office/drawing/2014/main" id="{39F8D113-62E6-8731-3F80-E8F55E3EB535}"/>
                </a:ext>
              </a:extLst>
            </p:cNvPr>
            <p:cNvCxnSpPr>
              <a:cxnSpLocks/>
            </p:cNvCxnSpPr>
            <p:nvPr/>
          </p:nvCxnSpPr>
          <p:spPr>
            <a:xfrm>
              <a:off x="4752091" y="5249838"/>
              <a:ext cx="60618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5" name="그룹 124">
              <a:extLst>
                <a:ext uri="{FF2B5EF4-FFF2-40B4-BE49-F238E27FC236}">
                  <a16:creationId xmlns:a16="http://schemas.microsoft.com/office/drawing/2014/main" id="{52EB470C-58E0-C388-0A70-3CB8767CB4E2}"/>
                </a:ext>
              </a:extLst>
            </p:cNvPr>
            <p:cNvGrpSpPr/>
            <p:nvPr/>
          </p:nvGrpSpPr>
          <p:grpSpPr>
            <a:xfrm>
              <a:off x="3825044" y="4917896"/>
              <a:ext cx="927047" cy="680222"/>
              <a:chOff x="3825044" y="4959635"/>
              <a:chExt cx="927047" cy="596752"/>
            </a:xfrm>
          </p:grpSpPr>
          <p:sp>
            <p:nvSpPr>
              <p:cNvPr id="126" name="사각형: 둥근 모서리 125">
                <a:extLst>
                  <a:ext uri="{FF2B5EF4-FFF2-40B4-BE49-F238E27FC236}">
                    <a16:creationId xmlns:a16="http://schemas.microsoft.com/office/drawing/2014/main" id="{4C6AD3B2-A624-52F6-D8B3-491A29E654FB}"/>
                  </a:ext>
                </a:extLst>
              </p:cNvPr>
              <p:cNvSpPr/>
              <p:nvPr/>
            </p:nvSpPr>
            <p:spPr>
              <a:xfrm>
                <a:off x="3825044" y="4959635"/>
                <a:ext cx="927047" cy="596752"/>
              </a:xfrm>
              <a:prstGeom prst="roundRect">
                <a:avLst>
                  <a:gd name="adj" fmla="val 11224"/>
                </a:avLst>
              </a:prstGeom>
              <a:solidFill>
                <a:srgbClr val="C5DDDC"/>
              </a:solidFill>
              <a:ln w="317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127" name="TextBox 126">
                <a:extLst>
                  <a:ext uri="{FF2B5EF4-FFF2-40B4-BE49-F238E27FC236}">
                    <a16:creationId xmlns:a16="http://schemas.microsoft.com/office/drawing/2014/main" id="{6D7A167A-B914-F588-B7AE-D4AE860D570C}"/>
                  </a:ext>
                </a:extLst>
              </p:cNvPr>
              <p:cNvSpPr txBox="1"/>
              <p:nvPr/>
            </p:nvSpPr>
            <p:spPr>
              <a:xfrm>
                <a:off x="4125060" y="5150288"/>
                <a:ext cx="327014" cy="215444"/>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a:t>
                </a:r>
              </a:p>
            </p:txBody>
          </p:sp>
        </p:grpSp>
        <p:sp>
          <p:nvSpPr>
            <p:cNvPr id="31" name="자유형: 도형 30">
              <a:extLst>
                <a:ext uri="{FF2B5EF4-FFF2-40B4-BE49-F238E27FC236}">
                  <a16:creationId xmlns:a16="http://schemas.microsoft.com/office/drawing/2014/main" id="{C7346A05-0EF3-8259-4277-0A8A86C3927F}"/>
                </a:ext>
              </a:extLst>
            </p:cNvPr>
            <p:cNvSpPr/>
            <p:nvPr/>
          </p:nvSpPr>
          <p:spPr>
            <a:xfrm>
              <a:off x="2705100" y="2750820"/>
              <a:ext cx="1097280" cy="2979420"/>
            </a:xfrm>
            <a:custGeom>
              <a:avLst/>
              <a:gdLst>
                <a:gd name="connsiteX0" fmla="*/ 0 w 1097280"/>
                <a:gd name="connsiteY0" fmla="*/ 2979420 h 2979420"/>
                <a:gd name="connsiteX1" fmla="*/ 0 w 1097280"/>
                <a:gd name="connsiteY1" fmla="*/ 0 h 2979420"/>
                <a:gd name="connsiteX2" fmla="*/ 1097280 w 1097280"/>
                <a:gd name="connsiteY2" fmla="*/ 0 h 2979420"/>
              </a:gdLst>
              <a:ahLst/>
              <a:cxnLst>
                <a:cxn ang="0">
                  <a:pos x="connsiteX0" y="connsiteY0"/>
                </a:cxn>
                <a:cxn ang="0">
                  <a:pos x="connsiteX1" y="connsiteY1"/>
                </a:cxn>
                <a:cxn ang="0">
                  <a:pos x="connsiteX2" y="connsiteY2"/>
                </a:cxn>
              </a:cxnLst>
              <a:rect l="l" t="t" r="r" b="b"/>
              <a:pathLst>
                <a:path w="1097280" h="2979420">
                  <a:moveTo>
                    <a:pt x="0" y="2979420"/>
                  </a:moveTo>
                  <a:lnTo>
                    <a:pt x="0" y="0"/>
                  </a:lnTo>
                  <a:lnTo>
                    <a:pt x="1097280" y="0"/>
                  </a:lnTo>
                </a:path>
              </a:pathLst>
            </a:custGeom>
            <a:ln w="25400">
              <a:solidFill>
                <a:schemeClr val="tx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2" name="자유형: 도형 31">
              <a:extLst>
                <a:ext uri="{FF2B5EF4-FFF2-40B4-BE49-F238E27FC236}">
                  <a16:creationId xmlns:a16="http://schemas.microsoft.com/office/drawing/2014/main" id="{F6C721AF-47D1-4FE0-9967-321DF0F01585}"/>
                </a:ext>
              </a:extLst>
            </p:cNvPr>
            <p:cNvSpPr/>
            <p:nvPr/>
          </p:nvSpPr>
          <p:spPr>
            <a:xfrm>
              <a:off x="3124200" y="3847315"/>
              <a:ext cx="670560" cy="1882924"/>
            </a:xfrm>
            <a:custGeom>
              <a:avLst/>
              <a:gdLst>
                <a:gd name="connsiteX0" fmla="*/ 0 w 1097280"/>
                <a:gd name="connsiteY0" fmla="*/ 2979420 h 2979420"/>
                <a:gd name="connsiteX1" fmla="*/ 0 w 1097280"/>
                <a:gd name="connsiteY1" fmla="*/ 0 h 2979420"/>
                <a:gd name="connsiteX2" fmla="*/ 1097280 w 1097280"/>
                <a:gd name="connsiteY2" fmla="*/ 0 h 2979420"/>
              </a:gdLst>
              <a:ahLst/>
              <a:cxnLst>
                <a:cxn ang="0">
                  <a:pos x="connsiteX0" y="connsiteY0"/>
                </a:cxn>
                <a:cxn ang="0">
                  <a:pos x="connsiteX1" y="connsiteY1"/>
                </a:cxn>
                <a:cxn ang="0">
                  <a:pos x="connsiteX2" y="connsiteY2"/>
                </a:cxn>
              </a:cxnLst>
              <a:rect l="l" t="t" r="r" b="b"/>
              <a:pathLst>
                <a:path w="1097280" h="2979420">
                  <a:moveTo>
                    <a:pt x="0" y="2979420"/>
                  </a:moveTo>
                  <a:lnTo>
                    <a:pt x="0" y="0"/>
                  </a:lnTo>
                  <a:lnTo>
                    <a:pt x="1097280" y="0"/>
                  </a:lnTo>
                </a:path>
              </a:pathLst>
            </a:custGeom>
            <a:ln w="25400">
              <a:solidFill>
                <a:schemeClr val="tx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157" name="그룹 156">
              <a:extLst>
                <a:ext uri="{FF2B5EF4-FFF2-40B4-BE49-F238E27FC236}">
                  <a16:creationId xmlns:a16="http://schemas.microsoft.com/office/drawing/2014/main" id="{A7E192CC-6195-51F8-5C97-EB06A3610CB0}"/>
                </a:ext>
              </a:extLst>
            </p:cNvPr>
            <p:cNvGrpSpPr/>
            <p:nvPr/>
          </p:nvGrpSpPr>
          <p:grpSpPr>
            <a:xfrm>
              <a:off x="5358280" y="5097810"/>
              <a:ext cx="927047" cy="320400"/>
              <a:chOff x="5358280" y="5097810"/>
              <a:chExt cx="927047" cy="320400"/>
            </a:xfrm>
          </p:grpSpPr>
          <p:sp>
            <p:nvSpPr>
              <p:cNvPr id="46" name="사각형: 둥근 모서리 45">
                <a:extLst>
                  <a:ext uri="{FF2B5EF4-FFF2-40B4-BE49-F238E27FC236}">
                    <a16:creationId xmlns:a16="http://schemas.microsoft.com/office/drawing/2014/main" id="{2574ED73-1AB4-F5A4-1E62-290CB7FA5704}"/>
                  </a:ext>
                </a:extLst>
              </p:cNvPr>
              <p:cNvSpPr/>
              <p:nvPr/>
            </p:nvSpPr>
            <p:spPr>
              <a:xfrm>
                <a:off x="5358280" y="5097810"/>
                <a:ext cx="927047" cy="320400"/>
              </a:xfrm>
              <a:prstGeom prst="roundRect">
                <a:avLst>
                  <a:gd name="adj" fmla="val 50000"/>
                </a:avLst>
              </a:prstGeom>
              <a:solidFill>
                <a:schemeClr val="bg1"/>
              </a:solidFill>
              <a:ln w="34925">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600" dirty="0">
                  <a:solidFill>
                    <a:schemeClr val="tx1"/>
                  </a:solidFill>
                  <a:latin typeface="나눔스퀘어" panose="020B0600000101010101" pitchFamily="50" charset="-127"/>
                  <a:ea typeface="나눔스퀘어" panose="020B0600000101010101" pitchFamily="50" charset="-127"/>
                </a:endParaRPr>
              </a:p>
            </p:txBody>
          </p:sp>
          <p:sp>
            <p:nvSpPr>
              <p:cNvPr id="148" name="TextBox 147">
                <a:extLst>
                  <a:ext uri="{FF2B5EF4-FFF2-40B4-BE49-F238E27FC236}">
                    <a16:creationId xmlns:a16="http://schemas.microsoft.com/office/drawing/2014/main" id="{9078C872-6EF9-0E93-6EB2-513E7F130C68}"/>
                  </a:ext>
                </a:extLst>
              </p:cNvPr>
              <p:cNvSpPr txBox="1"/>
              <p:nvPr/>
            </p:nvSpPr>
            <p:spPr>
              <a:xfrm>
                <a:off x="5517233" y="5157983"/>
                <a:ext cx="609141" cy="200055"/>
              </a:xfrm>
              <a:prstGeom prst="rect">
                <a:avLst/>
              </a:prstGeom>
              <a:noFill/>
            </p:spPr>
            <p:txBody>
              <a:bodyPr wrap="none" lIns="0" tIns="0" rIns="0" bIns="0" rtlCol="0" anchor="ctr">
                <a:spAutoFit/>
              </a:bodyPr>
              <a:lstStyle/>
              <a:p>
                <a:pPr algn="ctr"/>
                <a:r>
                  <a:rPr lang="ko-KR" altLang="en-US" sz="130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표현활동</a:t>
                </a:r>
                <a:endParaRPr lang="ko-KR" altLang="en-US" sz="13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endParaRPr>
              </a:p>
            </p:txBody>
          </p:sp>
        </p:grpSp>
      </p:grpSp>
      <p:grpSp>
        <p:nvGrpSpPr>
          <p:cNvPr id="36" name="그룹 35">
            <a:extLst>
              <a:ext uri="{FF2B5EF4-FFF2-40B4-BE49-F238E27FC236}">
                <a16:creationId xmlns:a16="http://schemas.microsoft.com/office/drawing/2014/main" id="{6EF20C64-5053-51F6-7A89-DC284EF452C3}"/>
              </a:ext>
            </a:extLst>
          </p:cNvPr>
          <p:cNvGrpSpPr/>
          <p:nvPr/>
        </p:nvGrpSpPr>
        <p:grpSpPr>
          <a:xfrm>
            <a:off x="230595" y="348573"/>
            <a:ext cx="7057113" cy="492443"/>
            <a:chOff x="230595" y="348573"/>
            <a:chExt cx="7057113" cy="492443"/>
          </a:xfrm>
        </p:grpSpPr>
        <p:sp>
          <p:nvSpPr>
            <p:cNvPr id="37" name="TextBox 36">
              <a:extLst>
                <a:ext uri="{FF2B5EF4-FFF2-40B4-BE49-F238E27FC236}">
                  <a16:creationId xmlns:a16="http://schemas.microsoft.com/office/drawing/2014/main" id="{A2866F4F-C110-2352-B608-7A34019D7C6C}"/>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0" name="TextBox 39">
              <a:extLst>
                <a:ext uri="{FF2B5EF4-FFF2-40B4-BE49-F238E27FC236}">
                  <a16:creationId xmlns:a16="http://schemas.microsoft.com/office/drawing/2014/main" id="{C8443C50-8CD1-7922-0BB6-289C615A38AA}"/>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41" name="직선 연결선 40">
              <a:extLst>
                <a:ext uri="{FF2B5EF4-FFF2-40B4-BE49-F238E27FC236}">
                  <a16:creationId xmlns:a16="http://schemas.microsoft.com/office/drawing/2014/main" id="{533991F6-1B3A-CD51-E491-F4944DBE33A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A42F0635-15EC-B8BB-5ACE-8F6B2E242977}"/>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11265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표 12">
            <a:extLst>
              <a:ext uri="{FF2B5EF4-FFF2-40B4-BE49-F238E27FC236}">
                <a16:creationId xmlns:a16="http://schemas.microsoft.com/office/drawing/2014/main" id="{C543EE78-1174-66CE-163A-D52579FDCCB8}"/>
              </a:ext>
            </a:extLst>
          </p:cNvPr>
          <p:cNvGraphicFramePr>
            <a:graphicFrameLocks noGrp="1"/>
          </p:cNvGraphicFramePr>
          <p:nvPr>
            <p:extLst>
              <p:ext uri="{D42A27DB-BD31-4B8C-83A1-F6EECF244321}">
                <p14:modId xmlns:p14="http://schemas.microsoft.com/office/powerpoint/2010/main" val="282532784"/>
              </p:ext>
            </p:extLst>
          </p:nvPr>
        </p:nvGraphicFramePr>
        <p:xfrm>
          <a:off x="473863" y="1901591"/>
          <a:ext cx="4097683" cy="1535184"/>
        </p:xfrm>
        <a:graphic>
          <a:graphicData uri="http://schemas.openxmlformats.org/drawingml/2006/table">
            <a:tbl>
              <a:tblPr/>
              <a:tblGrid>
                <a:gridCol w="880518">
                  <a:extLst>
                    <a:ext uri="{9D8B030D-6E8A-4147-A177-3AD203B41FA5}">
                      <a16:colId xmlns:a16="http://schemas.microsoft.com/office/drawing/2014/main" val="2691026405"/>
                    </a:ext>
                  </a:extLst>
                </a:gridCol>
                <a:gridCol w="880518">
                  <a:extLst>
                    <a:ext uri="{9D8B030D-6E8A-4147-A177-3AD203B41FA5}">
                      <a16:colId xmlns:a16="http://schemas.microsoft.com/office/drawing/2014/main" val="1321359081"/>
                    </a:ext>
                  </a:extLst>
                </a:gridCol>
                <a:gridCol w="880518">
                  <a:extLst>
                    <a:ext uri="{9D8B030D-6E8A-4147-A177-3AD203B41FA5}">
                      <a16:colId xmlns:a16="http://schemas.microsoft.com/office/drawing/2014/main" val="2460506986"/>
                    </a:ext>
                  </a:extLst>
                </a:gridCol>
                <a:gridCol w="880518">
                  <a:extLst>
                    <a:ext uri="{9D8B030D-6E8A-4147-A177-3AD203B41FA5}">
                      <a16:colId xmlns:a16="http://schemas.microsoft.com/office/drawing/2014/main" val="1583020522"/>
                    </a:ext>
                  </a:extLst>
                </a:gridCol>
                <a:gridCol w="575611">
                  <a:extLst>
                    <a:ext uri="{9D8B030D-6E8A-4147-A177-3AD203B41FA5}">
                      <a16:colId xmlns:a16="http://schemas.microsoft.com/office/drawing/2014/main" val="2384423588"/>
                    </a:ext>
                  </a:extLst>
                </a:gridCol>
              </a:tblGrid>
              <a:tr h="0">
                <a:tc gridSpan="2">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hMerge="1">
                  <a:txBody>
                    <a:bodyPr/>
                    <a:lstStyle/>
                    <a:p>
                      <a:pPr latinLnBrk="1"/>
                      <a:endParaRPr lang="ko-KR" altLang="en-US"/>
                    </a:p>
                  </a:txBody>
                  <a:tcPr/>
                </a:tc>
                <a:tc gridSpan="2">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36000" marR="36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h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extLst>
                  <a:ext uri="{0D108BD9-81ED-4DB2-BD59-A6C34878D82A}">
                    <a16:rowId xmlns:a16="http://schemas.microsoft.com/office/drawing/2014/main" val="771836140"/>
                  </a:ext>
                </a:extLst>
              </a:tr>
              <a:tr h="670632">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속도 도전의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속도 도전 활동의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속도 도전 활동의 방법 </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끈기</a:t>
                      </a:r>
                    </a:p>
                  </a:txBody>
                  <a:tcPr marL="36000" marR="36000" marT="36000" marB="36000">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 활동의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 활동의 방법</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자신감</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거리 도전의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거리 도전 활동의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거리 도전 활동의 방법</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적극성</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표적</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표적</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활동의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표적</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활동의 방법</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겸손</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시도하기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수련하기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극복하기</a:t>
                      </a: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670632">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활동의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활동의 기초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활동의 방법과 기본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규칙 준수</a:t>
                      </a:r>
                    </a:p>
                  </a:txBody>
                  <a:tcPr marL="36000" marR="36000" marT="36000" marB="36000">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 경쟁의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 게임의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영역형 게임의 방법과 기본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협동심</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 경쟁의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 게임의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필드형 게임의 방법과 기본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책임감</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경쟁의 의미</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게임의 기본 기능</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네트형 게임의 방법과 기본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배려</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협력하기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의사소통</a:t>
                      </a:r>
                      <a:b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수행하기</a:t>
                      </a: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7" name="그룹 6">
            <a:extLst>
              <a:ext uri="{FF2B5EF4-FFF2-40B4-BE49-F238E27FC236}">
                <a16:creationId xmlns:a16="http://schemas.microsoft.com/office/drawing/2014/main" id="{33C9B20E-0C1E-A9C0-AAD1-2F9E2EEE7614}"/>
              </a:ext>
            </a:extLst>
          </p:cNvPr>
          <p:cNvGrpSpPr/>
          <p:nvPr/>
        </p:nvGrpSpPr>
        <p:grpSpPr>
          <a:xfrm>
            <a:off x="468313" y="1268760"/>
            <a:ext cx="2355441" cy="279806"/>
            <a:chOff x="468312" y="1266631"/>
            <a:chExt cx="2355441" cy="279806"/>
          </a:xfrm>
        </p:grpSpPr>
        <p:sp>
          <p:nvSpPr>
            <p:cNvPr id="8" name="TextBox 7">
              <a:extLst>
                <a:ext uri="{FF2B5EF4-FFF2-40B4-BE49-F238E27FC236}">
                  <a16:creationId xmlns:a16="http://schemas.microsoft.com/office/drawing/2014/main" id="{744A4063-A20B-5211-A63A-0DBF03A3CC41}"/>
                </a:ext>
              </a:extLst>
            </p:cNvPr>
            <p:cNvSpPr txBox="1"/>
            <p:nvPr/>
          </p:nvSpPr>
          <p:spPr>
            <a:xfrm>
              <a:off x="762291" y="1266631"/>
              <a:ext cx="2061462"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내용요소의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rgbClr val="0F958E"/>
                  </a:solidFill>
                  <a:latin typeface="서평원 꺾깎체 TTF" panose="020B0600000101010101" pitchFamily="50" charset="-127"/>
                  <a:ea typeface="서평원 꺾깎체 TTF" panose="020B0600000101010101" pitchFamily="50" charset="-127"/>
                </a:rPr>
                <a:t>초등학교</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9" name="그룹 8">
              <a:extLst>
                <a:ext uri="{FF2B5EF4-FFF2-40B4-BE49-F238E27FC236}">
                  <a16:creationId xmlns:a16="http://schemas.microsoft.com/office/drawing/2014/main" id="{223B0AEB-DC41-AFE5-3C5A-7BFA1689AA77}"/>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7AA11502-2822-670C-7CAA-F04E71F9B16A}"/>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3E6D4149-3A07-E7BD-0376-04EE549633B3}"/>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44C45CDD-F910-3EA3-1631-298D0DFB136E}"/>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8" name="그룹 17">
            <a:extLst>
              <a:ext uri="{FF2B5EF4-FFF2-40B4-BE49-F238E27FC236}">
                <a16:creationId xmlns:a16="http://schemas.microsoft.com/office/drawing/2014/main" id="{7E521ED0-860B-7DBF-EC38-E07C5A5B101B}"/>
              </a:ext>
            </a:extLst>
          </p:cNvPr>
          <p:cNvGrpSpPr/>
          <p:nvPr/>
        </p:nvGrpSpPr>
        <p:grpSpPr>
          <a:xfrm>
            <a:off x="473863" y="1652429"/>
            <a:ext cx="4098166" cy="252571"/>
            <a:chOff x="473863" y="1706881"/>
            <a:chExt cx="3846677" cy="315884"/>
          </a:xfrm>
        </p:grpSpPr>
        <p:sp>
          <p:nvSpPr>
            <p:cNvPr id="15" name="사각형: 둥근 위쪽 모서리 14">
              <a:extLst>
                <a:ext uri="{FF2B5EF4-FFF2-40B4-BE49-F238E27FC236}">
                  <a16:creationId xmlns:a16="http://schemas.microsoft.com/office/drawing/2014/main" id="{8D3875B3-347C-D849-56B9-A6047BB0B653}"/>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495355F8-B87E-09E6-F1F5-B81273BA25E4}"/>
                </a:ext>
              </a:extLst>
            </p:cNvPr>
            <p:cNvSpPr txBox="1"/>
            <p:nvPr/>
          </p:nvSpPr>
          <p:spPr>
            <a:xfrm>
              <a:off x="1120521" y="1732904"/>
              <a:ext cx="2553362"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 </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도전</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경쟁</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영역</a:t>
              </a:r>
            </a:p>
          </p:txBody>
        </p:sp>
      </p:grpSp>
      <p:graphicFrame>
        <p:nvGraphicFramePr>
          <p:cNvPr id="23" name="표 22">
            <a:extLst>
              <a:ext uri="{FF2B5EF4-FFF2-40B4-BE49-F238E27FC236}">
                <a16:creationId xmlns:a16="http://schemas.microsoft.com/office/drawing/2014/main" id="{DCC91760-57A8-BC8B-F8CE-6875D7995C00}"/>
              </a:ext>
            </a:extLst>
          </p:cNvPr>
          <p:cNvGraphicFramePr>
            <a:graphicFrameLocks noGrp="1"/>
          </p:cNvGraphicFramePr>
          <p:nvPr>
            <p:extLst>
              <p:ext uri="{D42A27DB-BD31-4B8C-83A1-F6EECF244321}">
                <p14:modId xmlns:p14="http://schemas.microsoft.com/office/powerpoint/2010/main" val="321952179"/>
              </p:ext>
            </p:extLst>
          </p:nvPr>
        </p:nvGraphicFramePr>
        <p:xfrm>
          <a:off x="467544" y="3688799"/>
          <a:ext cx="4104456" cy="2474160"/>
        </p:xfrm>
        <a:graphic>
          <a:graphicData uri="http://schemas.openxmlformats.org/drawingml/2006/table">
            <a:tbl>
              <a:tblPr/>
              <a:tblGrid>
                <a:gridCol w="432048">
                  <a:extLst>
                    <a:ext uri="{9D8B030D-6E8A-4147-A177-3AD203B41FA5}">
                      <a16:colId xmlns:a16="http://schemas.microsoft.com/office/drawing/2014/main" val="132628801"/>
                    </a:ext>
                  </a:extLst>
                </a:gridCol>
                <a:gridCol w="1836204">
                  <a:extLst>
                    <a:ext uri="{9D8B030D-6E8A-4147-A177-3AD203B41FA5}">
                      <a16:colId xmlns:a16="http://schemas.microsoft.com/office/drawing/2014/main" val="3510404921"/>
                    </a:ext>
                  </a:extLst>
                </a:gridCol>
                <a:gridCol w="1836204">
                  <a:extLst>
                    <a:ext uri="{9D8B030D-6E8A-4147-A177-3AD203B41FA5}">
                      <a16:colId xmlns:a16="http://schemas.microsoft.com/office/drawing/2014/main" val="405431253"/>
                    </a:ext>
                  </a:extLst>
                </a:gridCol>
              </a:tblGrid>
              <a:tr h="134300">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범주</a:t>
                      </a:r>
                    </a:p>
                  </a:txBody>
                  <a:tcPr marL="72000" marR="72000" marT="36000" marB="36000" anchor="ctr">
                    <a:lnL w="6350" cap="flat" cmpd="sng" algn="ctr">
                      <a:noFill/>
                      <a:prstDash val="solid"/>
                      <a:round/>
                      <a:headEnd type="none" w="med" len="med"/>
                      <a:tailEnd type="none" w="med" len="med"/>
                    </a:lnL>
                    <a:lnR w="6350" cap="flat" cmpd="sng" algn="ctr">
                      <a:solidFill>
                        <a:srgbClr val="B0D5E2"/>
                      </a:solidFill>
                      <a:prstDash val="solid"/>
                      <a:round/>
                      <a:headEnd type="none" w="med" len="med"/>
                      <a:tailEnd type="none" w="med" len="med"/>
                    </a:lnR>
                    <a:lnT w="3556" cap="flat" cmpd="sng" algn="ctr">
                      <a:solidFill>
                        <a:srgbClr val="000000"/>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3~4</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B0D5E2"/>
                      </a:solidFill>
                      <a:prstDash val="solid"/>
                      <a:round/>
                      <a:headEnd type="none" w="med" len="med"/>
                      <a:tailEnd type="none" w="med" len="med"/>
                    </a:lnL>
                    <a:lnR w="6350" cap="flat" cmpd="sng" algn="ctr">
                      <a:solidFill>
                        <a:srgbClr val="B0D5E2"/>
                      </a:solidFill>
                      <a:prstDash val="solid"/>
                      <a:round/>
                      <a:headEnd type="none" w="med" len="med"/>
                      <a:tailEnd type="none" w="med" len="med"/>
                    </a:lnR>
                    <a:lnT w="3556" cap="flat" cmpd="sng" algn="ctr">
                      <a:solidFill>
                        <a:srgbClr val="000000"/>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F958E">
                        <a:alpha val="20000"/>
                      </a:srgbClr>
                    </a:solidFill>
                  </a:tcPr>
                </a:tc>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5~6</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36000" marB="36000" anchor="ctr">
                    <a:lnL w="6350" cap="flat" cmpd="sng" algn="ctr">
                      <a:solidFill>
                        <a:srgbClr val="B0D5E2"/>
                      </a:solidFill>
                      <a:prstDash val="solid"/>
                      <a:round/>
                      <a:headEnd type="none" w="med" len="med"/>
                      <a:tailEnd type="none" w="med" len="med"/>
                    </a:lnL>
                    <a:lnR w="6350" cap="flat" cmpd="sng" algn="ctr">
                      <a:noFill/>
                      <a:prstDash val="solid"/>
                      <a:round/>
                      <a:headEnd type="none" w="med" len="med"/>
                      <a:tailEnd type="none" w="med" len="med"/>
                    </a:lnR>
                    <a:lnT w="3556" cap="flat" cmpd="sng" algn="ctr">
                      <a:solidFill>
                        <a:srgbClr val="000000"/>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F958E">
                        <a:alpha val="20000"/>
                      </a:srgbClr>
                    </a:solidFill>
                  </a:tcPr>
                </a:tc>
                <a:extLst>
                  <a:ext uri="{0D108BD9-81ED-4DB2-BD59-A6C34878D82A}">
                    <a16:rowId xmlns:a16="http://schemas.microsoft.com/office/drawing/2014/main" val="3266527222"/>
                  </a:ext>
                </a:extLst>
              </a:tr>
              <a:tr h="239844">
                <a:tc rowSpan="3">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72000" marR="72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7000"/>
                      </a:schemeClr>
                    </a:solidFill>
                  </a:tcPr>
                </a:tc>
                <a:tc rowSpan="3">
                  <a:txBody>
                    <a:bodyPr/>
                    <a:lstStyle/>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움직임 기술</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기술의 종류와 수행 방법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스포츠에서의 기본 움직임 기술 수행 방법</a:t>
                      </a: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스포츠의 유형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스포츠의 유형별 움직임 기술 응용 방법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 스포츠의 활동 방법과 기본 전략</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595314718"/>
                  </a:ext>
                </a:extLst>
              </a:tr>
              <a:tr h="239844">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스포츠의 유형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스포츠의 유형별 움직임 기술 응용 방법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 스포츠의 활동 방법과 기본 전략</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791802356"/>
                  </a:ext>
                </a:extLst>
              </a:tr>
              <a:tr h="239844">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유형</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유형별 움직임 기술 응용 방법</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활동 방법과 기본 전략</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78924449"/>
                  </a:ext>
                </a:extLst>
              </a:tr>
              <a:tr h="429826">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72000" marR="72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의미와 유형 이해하기</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기술과 스포츠의 관계 파악하기</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기본 움직임 기술의 종류 탐색하고 시도하기</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유형별 움직임 기술 종류 파악하기</a:t>
                      </a:r>
                    </a:p>
                    <a:p>
                      <a:pPr marL="0" marR="0" lvl="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유형별 움직임 기술 시도하기</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움직이기</a:t>
                      </a:r>
                    </a:p>
                  </a:txBody>
                  <a:tcPr marL="72000" marR="72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유형 파악하기</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유형별 움직임 기술 응용 방법 활용하기</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기본 전략 적용하기</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활동하기</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5290408"/>
                  </a:ext>
                </a:extLst>
              </a:tr>
              <a:tr h="429826">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72000" marR="72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chemeClr val="tx1">
                        <a:alpha val="7000"/>
                      </a:schemeClr>
                    </a:solidFill>
                  </a:tcPr>
                </a:tc>
                <a:tc>
                  <a:txBody>
                    <a:bodyPr/>
                    <a:lstStyle/>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활동에 대한 적극적인 태도</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움직임 수행의 자신감</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게임에 대한 최선의 노력</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게임 규칙 준수</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환경에 개방적인 태도</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목표 달성에 대한 의지</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상대 기술 인정</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팀원과의 협력</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상대 배려</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환경을 아끼는 태도</a:t>
                      </a:r>
                    </a:p>
                    <a:p>
                      <a:pPr marL="0" marR="0" indent="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환경에 감사하는 태도</a:t>
                      </a:r>
                    </a:p>
                  </a:txBody>
                  <a:tcPr marL="72000" marR="72000" marT="36000" marB="3600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extLst>
                  <a:ext uri="{0D108BD9-81ED-4DB2-BD59-A6C34878D82A}">
                    <a16:rowId xmlns:a16="http://schemas.microsoft.com/office/drawing/2014/main" val="3239366831"/>
                  </a:ext>
                </a:extLst>
              </a:tr>
            </a:tbl>
          </a:graphicData>
        </a:graphic>
      </p:graphicFrame>
      <p:grpSp>
        <p:nvGrpSpPr>
          <p:cNvPr id="38" name="그룹 37">
            <a:extLst>
              <a:ext uri="{FF2B5EF4-FFF2-40B4-BE49-F238E27FC236}">
                <a16:creationId xmlns:a16="http://schemas.microsoft.com/office/drawing/2014/main" id="{F991C00B-1E82-1F34-7263-45D1F7F82EA7}"/>
              </a:ext>
            </a:extLst>
          </p:cNvPr>
          <p:cNvGrpSpPr/>
          <p:nvPr/>
        </p:nvGrpSpPr>
        <p:grpSpPr>
          <a:xfrm>
            <a:off x="473863" y="3440776"/>
            <a:ext cx="4098166" cy="252571"/>
            <a:chOff x="473863" y="1706881"/>
            <a:chExt cx="3846677" cy="315884"/>
          </a:xfrm>
        </p:grpSpPr>
        <p:sp>
          <p:nvSpPr>
            <p:cNvPr id="39" name="사각형: 둥근 위쪽 모서리 38">
              <a:extLst>
                <a:ext uri="{FF2B5EF4-FFF2-40B4-BE49-F238E27FC236}">
                  <a16:creationId xmlns:a16="http://schemas.microsoft.com/office/drawing/2014/main" id="{D8B32768-E6D1-760B-F4AE-2EF6B5A7F1CC}"/>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40" name="TextBox 39">
              <a:extLst>
                <a:ext uri="{FF2B5EF4-FFF2-40B4-BE49-F238E27FC236}">
                  <a16:creationId xmlns:a16="http://schemas.microsoft.com/office/drawing/2014/main" id="{6DC9C1D9-DDF8-95E1-EF55-7EC283A37A98}"/>
                </a:ext>
              </a:extLst>
            </p:cNvPr>
            <p:cNvSpPr txBox="1"/>
            <p:nvPr/>
          </p:nvSpPr>
          <p:spPr>
            <a:xfrm>
              <a:off x="1248417" y="1732904"/>
              <a:ext cx="2297574"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 </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스포츠</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영역</a:t>
              </a:r>
            </a:p>
          </p:txBody>
        </p:sp>
      </p:grpSp>
      <p:grpSp>
        <p:nvGrpSpPr>
          <p:cNvPr id="2" name="그룹 1">
            <a:extLst>
              <a:ext uri="{FF2B5EF4-FFF2-40B4-BE49-F238E27FC236}">
                <a16:creationId xmlns:a16="http://schemas.microsoft.com/office/drawing/2014/main" id="{BEC8E76C-E719-4C35-4F6F-956F6FEB9E3A}"/>
              </a:ext>
            </a:extLst>
          </p:cNvPr>
          <p:cNvGrpSpPr/>
          <p:nvPr/>
        </p:nvGrpSpPr>
        <p:grpSpPr>
          <a:xfrm>
            <a:off x="4932040" y="1652429"/>
            <a:ext cx="3743647" cy="4513421"/>
            <a:chOff x="4932040" y="1652429"/>
            <a:chExt cx="3743647" cy="4513421"/>
          </a:xfrm>
        </p:grpSpPr>
        <p:sp>
          <p:nvSpPr>
            <p:cNvPr id="14" name="사각형: 둥근 모서리 13">
              <a:extLst>
                <a:ext uri="{FF2B5EF4-FFF2-40B4-BE49-F238E27FC236}">
                  <a16:creationId xmlns:a16="http://schemas.microsoft.com/office/drawing/2014/main" id="{2FE884B0-1205-C73E-F61F-BD31FFC23479}"/>
                </a:ext>
              </a:extLst>
            </p:cNvPr>
            <p:cNvSpPr/>
            <p:nvPr/>
          </p:nvSpPr>
          <p:spPr>
            <a:xfrm>
              <a:off x="4932040" y="1652429"/>
              <a:ext cx="3743647" cy="4513421"/>
            </a:xfrm>
            <a:prstGeom prst="roundRect">
              <a:avLst>
                <a:gd name="adj" fmla="val 2760"/>
              </a:avLst>
            </a:prstGeom>
            <a:gradFill>
              <a:gsLst>
                <a:gs pos="100000">
                  <a:srgbClr val="2374AE">
                    <a:alpha val="20000"/>
                  </a:srgbClr>
                </a:gs>
                <a:gs pos="2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65" name="그룹 64">
              <a:extLst>
                <a:ext uri="{FF2B5EF4-FFF2-40B4-BE49-F238E27FC236}">
                  <a16:creationId xmlns:a16="http://schemas.microsoft.com/office/drawing/2014/main" id="{52CD2AB4-3646-B97E-3E6A-DAA5718265E0}"/>
                </a:ext>
              </a:extLst>
            </p:cNvPr>
            <p:cNvGrpSpPr/>
            <p:nvPr/>
          </p:nvGrpSpPr>
          <p:grpSpPr>
            <a:xfrm>
              <a:off x="5014698" y="1744480"/>
              <a:ext cx="3578330" cy="547814"/>
              <a:chOff x="5014698" y="1744480"/>
              <a:chExt cx="3578330" cy="547814"/>
            </a:xfrm>
          </p:grpSpPr>
          <p:grpSp>
            <p:nvGrpSpPr>
              <p:cNvPr id="31" name="그룹 30">
                <a:extLst>
                  <a:ext uri="{FF2B5EF4-FFF2-40B4-BE49-F238E27FC236}">
                    <a16:creationId xmlns:a16="http://schemas.microsoft.com/office/drawing/2014/main" id="{E665403E-CFC9-D867-F57E-94D621C2F955}"/>
                  </a:ext>
                </a:extLst>
              </p:cNvPr>
              <p:cNvGrpSpPr/>
              <p:nvPr/>
            </p:nvGrpSpPr>
            <p:grpSpPr>
              <a:xfrm>
                <a:off x="5014698" y="1744480"/>
                <a:ext cx="3578330" cy="305994"/>
                <a:chOff x="5014698" y="1744480"/>
                <a:chExt cx="3578330" cy="305994"/>
              </a:xfrm>
            </p:grpSpPr>
            <p:sp>
              <p:nvSpPr>
                <p:cNvPr id="19" name="사각형: 둥근 모서리 18">
                  <a:extLst>
                    <a:ext uri="{FF2B5EF4-FFF2-40B4-BE49-F238E27FC236}">
                      <a16:creationId xmlns:a16="http://schemas.microsoft.com/office/drawing/2014/main" id="{5F257339-E705-3590-EC0A-FDBF3F12385C}"/>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1" name="TextBox 20">
                  <a:extLst>
                    <a:ext uri="{FF2B5EF4-FFF2-40B4-BE49-F238E27FC236}">
                      <a16:creationId xmlns:a16="http://schemas.microsoft.com/office/drawing/2014/main" id="{038CABC7-CD6D-B798-8E7C-FC1A345F8D24}"/>
                    </a:ext>
                  </a:extLst>
                </p:cNvPr>
                <p:cNvSpPr txBox="1"/>
                <p:nvPr/>
              </p:nvSpPr>
              <p:spPr>
                <a:xfrm>
                  <a:off x="5884120" y="1778977"/>
                  <a:ext cx="1930017"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핵심개념</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일반화된 지식의 변화</a:t>
                  </a:r>
                </a:p>
              </p:txBody>
            </p:sp>
          </p:grpSp>
          <p:grpSp>
            <p:nvGrpSpPr>
              <p:cNvPr id="27" name="그룹 26">
                <a:extLst>
                  <a:ext uri="{FF2B5EF4-FFF2-40B4-BE49-F238E27FC236}">
                    <a16:creationId xmlns:a16="http://schemas.microsoft.com/office/drawing/2014/main" id="{4A2756CF-8621-E6A3-AC1F-DD0CE4404000}"/>
                  </a:ext>
                </a:extLst>
              </p:cNvPr>
              <p:cNvGrpSpPr/>
              <p:nvPr/>
            </p:nvGrpSpPr>
            <p:grpSpPr>
              <a:xfrm>
                <a:off x="5129663" y="2123017"/>
                <a:ext cx="1964621" cy="169277"/>
                <a:chOff x="5129663" y="2123017"/>
                <a:chExt cx="1964621" cy="169277"/>
              </a:xfrm>
            </p:grpSpPr>
            <p:sp>
              <p:nvSpPr>
                <p:cNvPr id="24" name="TextBox 23">
                  <a:extLst>
                    <a:ext uri="{FF2B5EF4-FFF2-40B4-BE49-F238E27FC236}">
                      <a16:creationId xmlns:a16="http://schemas.microsoft.com/office/drawing/2014/main" id="{AF1A416A-66B2-8D5B-2808-D8672604D873}"/>
                    </a:ext>
                  </a:extLst>
                </p:cNvPr>
                <p:cNvSpPr txBox="1"/>
                <p:nvPr/>
              </p:nvSpPr>
              <p:spPr>
                <a:xfrm>
                  <a:off x="5321363" y="2123017"/>
                  <a:ext cx="1772921"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영역의 핵심 아이디어로 </a:t>
                  </a:r>
                  <a:r>
                    <a:rPr lang="ko-KR" altLang="en-US" sz="11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재진술</a:t>
                  </a:r>
                  <a:endPar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5" name="Freeform 5">
                  <a:extLst>
                    <a:ext uri="{FF2B5EF4-FFF2-40B4-BE49-F238E27FC236}">
                      <a16:creationId xmlns:a16="http://schemas.microsoft.com/office/drawing/2014/main" id="{B15AD3B0-0F94-78CB-5986-0EC77AFF4186}"/>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64" name="그룹 63">
              <a:extLst>
                <a:ext uri="{FF2B5EF4-FFF2-40B4-BE49-F238E27FC236}">
                  <a16:creationId xmlns:a16="http://schemas.microsoft.com/office/drawing/2014/main" id="{47C09A89-49B2-E85B-2979-F9CE1681AB37}"/>
                </a:ext>
              </a:extLst>
            </p:cNvPr>
            <p:cNvGrpSpPr/>
            <p:nvPr/>
          </p:nvGrpSpPr>
          <p:grpSpPr>
            <a:xfrm>
              <a:off x="5014698" y="2494436"/>
              <a:ext cx="3578330" cy="1618791"/>
              <a:chOff x="5014698" y="2468380"/>
              <a:chExt cx="3578330" cy="1618791"/>
            </a:xfrm>
          </p:grpSpPr>
          <p:grpSp>
            <p:nvGrpSpPr>
              <p:cNvPr id="32" name="그룹 31">
                <a:extLst>
                  <a:ext uri="{FF2B5EF4-FFF2-40B4-BE49-F238E27FC236}">
                    <a16:creationId xmlns:a16="http://schemas.microsoft.com/office/drawing/2014/main" id="{60F7D061-D595-2004-EE76-B67733B4D18F}"/>
                  </a:ext>
                </a:extLst>
              </p:cNvPr>
              <p:cNvGrpSpPr/>
              <p:nvPr/>
            </p:nvGrpSpPr>
            <p:grpSpPr>
              <a:xfrm>
                <a:off x="5014698" y="2468380"/>
                <a:ext cx="3578330" cy="305994"/>
                <a:chOff x="5014698" y="1744480"/>
                <a:chExt cx="3578330" cy="305994"/>
              </a:xfrm>
            </p:grpSpPr>
            <p:sp>
              <p:nvSpPr>
                <p:cNvPr id="33" name="사각형: 둥근 모서리 32">
                  <a:extLst>
                    <a:ext uri="{FF2B5EF4-FFF2-40B4-BE49-F238E27FC236}">
                      <a16:creationId xmlns:a16="http://schemas.microsoft.com/office/drawing/2014/main" id="{640C035F-D690-46D0-C175-B371F23CD75D}"/>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34" name="TextBox 33">
                  <a:extLst>
                    <a:ext uri="{FF2B5EF4-FFF2-40B4-BE49-F238E27FC236}">
                      <a16:creationId xmlns:a16="http://schemas.microsoft.com/office/drawing/2014/main" id="{C41A1A2B-F85C-818E-3860-38D8A2D8E205}"/>
                    </a:ext>
                  </a:extLst>
                </p:cNvPr>
                <p:cNvSpPr txBox="1"/>
                <p:nvPr/>
              </p:nvSpPr>
              <p:spPr>
                <a:xfrm>
                  <a:off x="6333763" y="1778977"/>
                  <a:ext cx="1030731"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요소의 변화</a:t>
                  </a:r>
                </a:p>
              </p:txBody>
            </p:sp>
          </p:grpSp>
          <p:grpSp>
            <p:nvGrpSpPr>
              <p:cNvPr id="35" name="그룹 34">
                <a:extLst>
                  <a:ext uri="{FF2B5EF4-FFF2-40B4-BE49-F238E27FC236}">
                    <a16:creationId xmlns:a16="http://schemas.microsoft.com/office/drawing/2014/main" id="{A4F1327B-52FA-78C7-CB9D-ECD5C63FF4F3}"/>
                  </a:ext>
                </a:extLst>
              </p:cNvPr>
              <p:cNvGrpSpPr/>
              <p:nvPr/>
            </p:nvGrpSpPr>
            <p:grpSpPr>
              <a:xfrm>
                <a:off x="5129663" y="2846917"/>
                <a:ext cx="3263054" cy="338554"/>
                <a:chOff x="5129663" y="2123017"/>
                <a:chExt cx="3263054" cy="338554"/>
              </a:xfrm>
            </p:grpSpPr>
            <p:sp>
              <p:nvSpPr>
                <p:cNvPr id="36" name="TextBox 35">
                  <a:extLst>
                    <a:ext uri="{FF2B5EF4-FFF2-40B4-BE49-F238E27FC236}">
                      <a16:creationId xmlns:a16="http://schemas.microsoft.com/office/drawing/2014/main" id="{0D96C405-5C1B-5838-1970-9DC8BB18B765}"/>
                    </a:ext>
                  </a:extLst>
                </p:cNvPr>
                <p:cNvSpPr txBox="1"/>
                <p:nvPr/>
              </p:nvSpPr>
              <p:spPr>
                <a:xfrm>
                  <a:off x="5321363" y="2123017"/>
                  <a:ext cx="3071354"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기본 기능 → </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기본 움직임 기술의 수행 방법</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(3,4</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학년</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a:t>
                  </a:r>
                </a:p>
                <a:p>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스포츠 유형별 기술 응용 방법</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(5, 6</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학년</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a:t>
                  </a:r>
                  <a:endPar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endParaRPr>
                </a:p>
              </p:txBody>
            </p:sp>
            <p:sp>
              <p:nvSpPr>
                <p:cNvPr id="37" name="Freeform 5">
                  <a:extLst>
                    <a:ext uri="{FF2B5EF4-FFF2-40B4-BE49-F238E27FC236}">
                      <a16:creationId xmlns:a16="http://schemas.microsoft.com/office/drawing/2014/main" id="{EB9D0614-E465-B452-7744-6134F34949D4}"/>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44" name="그룹 43">
                <a:extLst>
                  <a:ext uri="{FF2B5EF4-FFF2-40B4-BE49-F238E27FC236}">
                    <a16:creationId xmlns:a16="http://schemas.microsoft.com/office/drawing/2014/main" id="{2E5659C2-156B-368B-067B-05C950333003}"/>
                  </a:ext>
                </a:extLst>
              </p:cNvPr>
              <p:cNvGrpSpPr/>
              <p:nvPr/>
            </p:nvGrpSpPr>
            <p:grpSpPr>
              <a:xfrm>
                <a:off x="5129663" y="3252723"/>
                <a:ext cx="2291634" cy="169277"/>
                <a:chOff x="5129663" y="3266017"/>
                <a:chExt cx="2291634" cy="169277"/>
              </a:xfrm>
            </p:grpSpPr>
            <p:sp>
              <p:nvSpPr>
                <p:cNvPr id="42" name="TextBox 41">
                  <a:extLst>
                    <a:ext uri="{FF2B5EF4-FFF2-40B4-BE49-F238E27FC236}">
                      <a16:creationId xmlns:a16="http://schemas.microsoft.com/office/drawing/2014/main" id="{62690A99-6F0B-4AA7-029D-2D84E528443F}"/>
                    </a:ext>
                  </a:extLst>
                </p:cNvPr>
                <p:cNvSpPr txBox="1"/>
                <p:nvPr/>
              </p:nvSpPr>
              <p:spPr>
                <a:xfrm>
                  <a:off x="5321363" y="3266017"/>
                  <a:ext cx="2099934"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활동의 의미 → 스포츠의 </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의미와 유형</a:t>
                  </a:r>
                </a:p>
              </p:txBody>
            </p:sp>
            <p:sp>
              <p:nvSpPr>
                <p:cNvPr id="43" name="Freeform 5">
                  <a:extLst>
                    <a:ext uri="{FF2B5EF4-FFF2-40B4-BE49-F238E27FC236}">
                      <a16:creationId xmlns:a16="http://schemas.microsoft.com/office/drawing/2014/main" id="{47768E9D-6068-0C9C-951C-9EAB383B3334}"/>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45" name="그룹 44">
                <a:extLst>
                  <a:ext uri="{FF2B5EF4-FFF2-40B4-BE49-F238E27FC236}">
                    <a16:creationId xmlns:a16="http://schemas.microsoft.com/office/drawing/2014/main" id="{C8ECFFEC-0DE7-B32C-A567-A041D2E3FE8B}"/>
                  </a:ext>
                </a:extLst>
              </p:cNvPr>
              <p:cNvGrpSpPr/>
              <p:nvPr/>
            </p:nvGrpSpPr>
            <p:grpSpPr>
              <a:xfrm>
                <a:off x="5129663" y="3500967"/>
                <a:ext cx="2910393" cy="169277"/>
                <a:chOff x="5129663" y="3266017"/>
                <a:chExt cx="2910393" cy="169277"/>
              </a:xfrm>
            </p:grpSpPr>
            <p:sp>
              <p:nvSpPr>
                <p:cNvPr id="46" name="TextBox 45">
                  <a:extLst>
                    <a:ext uri="{FF2B5EF4-FFF2-40B4-BE49-F238E27FC236}">
                      <a16:creationId xmlns:a16="http://schemas.microsoft.com/office/drawing/2014/main" id="{6071A03A-9BC5-BE5A-B6B0-0E5DE68D672C}"/>
                    </a:ext>
                  </a:extLst>
                </p:cNvPr>
                <p:cNvSpPr txBox="1"/>
                <p:nvPr/>
              </p:nvSpPr>
              <p:spPr>
                <a:xfrm>
                  <a:off x="5321363" y="3266017"/>
                  <a:ext cx="2718693"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게임 방법과 기본 전략 →</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 활동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방법과 기본 전략</a:t>
                  </a:r>
                </a:p>
              </p:txBody>
            </p:sp>
            <p:sp>
              <p:nvSpPr>
                <p:cNvPr id="47" name="Freeform 5">
                  <a:extLst>
                    <a:ext uri="{FF2B5EF4-FFF2-40B4-BE49-F238E27FC236}">
                      <a16:creationId xmlns:a16="http://schemas.microsoft.com/office/drawing/2014/main" id="{274B63CC-15B6-D20C-F32C-98011423E527}"/>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48" name="그룹 47">
                <a:extLst>
                  <a:ext uri="{FF2B5EF4-FFF2-40B4-BE49-F238E27FC236}">
                    <a16:creationId xmlns:a16="http://schemas.microsoft.com/office/drawing/2014/main" id="{22D8DD9C-A029-0834-0984-099BF259F923}"/>
                  </a:ext>
                </a:extLst>
              </p:cNvPr>
              <p:cNvGrpSpPr/>
              <p:nvPr/>
            </p:nvGrpSpPr>
            <p:grpSpPr>
              <a:xfrm>
                <a:off x="5129663" y="3748617"/>
                <a:ext cx="3463365" cy="338554"/>
                <a:chOff x="5129663" y="3266017"/>
                <a:chExt cx="3463365" cy="338554"/>
              </a:xfrm>
            </p:grpSpPr>
            <p:sp>
              <p:nvSpPr>
                <p:cNvPr id="49" name="TextBox 48">
                  <a:extLst>
                    <a:ext uri="{FF2B5EF4-FFF2-40B4-BE49-F238E27FC236}">
                      <a16:creationId xmlns:a16="http://schemas.microsoft.com/office/drawing/2014/main" id="{E8734E42-C617-FAE0-1A2A-9C197038905C}"/>
                    </a:ext>
                  </a:extLst>
                </p:cNvPr>
                <p:cNvSpPr txBox="1"/>
                <p:nvPr/>
              </p:nvSpPr>
              <p:spPr>
                <a:xfrm>
                  <a:off x="5321363" y="3266017"/>
                  <a:ext cx="3271665" cy="338554"/>
                </a:xfrm>
                <a:prstGeom prst="rect">
                  <a:avLst/>
                </a:prstGeom>
                <a:noFill/>
              </p:spPr>
              <p:txBody>
                <a:bodyPr wrap="squar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정의적 요소</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규칙 준수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책임감 등</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 </a:t>
                  </a:r>
                </a:p>
                <a:p>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가치</a:t>
                  </a:r>
                  <a:r>
                    <a:rPr lang="en-US" altLang="ko-KR"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태도 범주에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구체적인 능력을 </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통합적으로 제시</a:t>
                  </a:r>
                </a:p>
              </p:txBody>
            </p:sp>
            <p:sp>
              <p:nvSpPr>
                <p:cNvPr id="50" name="Freeform 5">
                  <a:extLst>
                    <a:ext uri="{FF2B5EF4-FFF2-40B4-BE49-F238E27FC236}">
                      <a16:creationId xmlns:a16="http://schemas.microsoft.com/office/drawing/2014/main" id="{694222FB-1F14-F5BD-C4E8-27F9D28447A8}"/>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63" name="그룹 62">
              <a:extLst>
                <a:ext uri="{FF2B5EF4-FFF2-40B4-BE49-F238E27FC236}">
                  <a16:creationId xmlns:a16="http://schemas.microsoft.com/office/drawing/2014/main" id="{0B326AAE-49CB-36A9-3215-92FD505C890D}"/>
                </a:ext>
              </a:extLst>
            </p:cNvPr>
            <p:cNvGrpSpPr/>
            <p:nvPr/>
          </p:nvGrpSpPr>
          <p:grpSpPr>
            <a:xfrm>
              <a:off x="5014698" y="4303655"/>
              <a:ext cx="3578330" cy="1341931"/>
              <a:chOff x="5014698" y="4240030"/>
              <a:chExt cx="3578330" cy="1341931"/>
            </a:xfrm>
          </p:grpSpPr>
          <p:grpSp>
            <p:nvGrpSpPr>
              <p:cNvPr id="51" name="그룹 50">
                <a:extLst>
                  <a:ext uri="{FF2B5EF4-FFF2-40B4-BE49-F238E27FC236}">
                    <a16:creationId xmlns:a16="http://schemas.microsoft.com/office/drawing/2014/main" id="{C323CA88-1DAC-41F5-B1AE-E7997032B593}"/>
                  </a:ext>
                </a:extLst>
              </p:cNvPr>
              <p:cNvGrpSpPr/>
              <p:nvPr/>
            </p:nvGrpSpPr>
            <p:grpSpPr>
              <a:xfrm>
                <a:off x="5014698" y="4240030"/>
                <a:ext cx="3578330" cy="305994"/>
                <a:chOff x="5014698" y="1744480"/>
                <a:chExt cx="3578330" cy="305994"/>
              </a:xfrm>
            </p:grpSpPr>
            <p:sp>
              <p:nvSpPr>
                <p:cNvPr id="52" name="사각형: 둥근 모서리 51">
                  <a:extLst>
                    <a:ext uri="{FF2B5EF4-FFF2-40B4-BE49-F238E27FC236}">
                      <a16:creationId xmlns:a16="http://schemas.microsoft.com/office/drawing/2014/main" id="{4299D67D-939C-0115-E083-561B14CF6A13}"/>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3" name="TextBox 52">
                  <a:extLst>
                    <a:ext uri="{FF2B5EF4-FFF2-40B4-BE49-F238E27FC236}">
                      <a16:creationId xmlns:a16="http://schemas.microsoft.com/office/drawing/2014/main" id="{853A6550-598A-F845-C56B-72D1585D478F}"/>
                    </a:ext>
                  </a:extLst>
                </p:cNvPr>
                <p:cNvSpPr txBox="1"/>
                <p:nvPr/>
              </p:nvSpPr>
              <p:spPr>
                <a:xfrm>
                  <a:off x="6352998" y="1778977"/>
                  <a:ext cx="992259"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성취기준의 변화</a:t>
                  </a:r>
                </a:p>
              </p:txBody>
            </p:sp>
          </p:grpSp>
          <p:grpSp>
            <p:nvGrpSpPr>
              <p:cNvPr id="54" name="그룹 53">
                <a:extLst>
                  <a:ext uri="{FF2B5EF4-FFF2-40B4-BE49-F238E27FC236}">
                    <a16:creationId xmlns:a16="http://schemas.microsoft.com/office/drawing/2014/main" id="{02D9E7F8-E08B-E864-1134-F15B00C598C5}"/>
                  </a:ext>
                </a:extLst>
              </p:cNvPr>
              <p:cNvGrpSpPr/>
              <p:nvPr/>
            </p:nvGrpSpPr>
            <p:grpSpPr>
              <a:xfrm>
                <a:off x="5129663" y="4618567"/>
                <a:ext cx="3229391" cy="338554"/>
                <a:chOff x="5129663" y="2123017"/>
                <a:chExt cx="3229391" cy="338554"/>
              </a:xfrm>
            </p:grpSpPr>
            <p:sp>
              <p:nvSpPr>
                <p:cNvPr id="55" name="TextBox 54">
                  <a:extLst>
                    <a:ext uri="{FF2B5EF4-FFF2-40B4-BE49-F238E27FC236}">
                      <a16:creationId xmlns:a16="http://schemas.microsoft.com/office/drawing/2014/main" id="{4E807B22-631B-6E82-E14F-7A1E1BE43787}"/>
                    </a:ext>
                  </a:extLst>
                </p:cNvPr>
                <p:cNvSpPr txBox="1"/>
                <p:nvPr/>
              </p:nvSpPr>
              <p:spPr>
                <a:xfrm>
                  <a:off x="5321363" y="2123017"/>
                  <a:ext cx="3037691"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내용요소</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기능의 성취기준 </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지식</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이해</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과정</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태도의 결합으로 제시 </a:t>
                  </a:r>
                </a:p>
              </p:txBody>
            </p:sp>
            <p:sp>
              <p:nvSpPr>
                <p:cNvPr id="56" name="Freeform 5">
                  <a:extLst>
                    <a:ext uri="{FF2B5EF4-FFF2-40B4-BE49-F238E27FC236}">
                      <a16:creationId xmlns:a16="http://schemas.microsoft.com/office/drawing/2014/main" id="{BBBC9EE9-66E4-20B4-F8FC-5FF2F3B9650E}"/>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57" name="그룹 56">
                <a:extLst>
                  <a:ext uri="{FF2B5EF4-FFF2-40B4-BE49-F238E27FC236}">
                    <a16:creationId xmlns:a16="http://schemas.microsoft.com/office/drawing/2014/main" id="{57D4631A-EE9D-443E-CF53-05772847446B}"/>
                  </a:ext>
                </a:extLst>
              </p:cNvPr>
              <p:cNvGrpSpPr/>
              <p:nvPr/>
            </p:nvGrpSpPr>
            <p:grpSpPr>
              <a:xfrm>
                <a:off x="5129663" y="4999567"/>
                <a:ext cx="2685973" cy="169277"/>
                <a:chOff x="5129663" y="2123017"/>
                <a:chExt cx="2685973" cy="169277"/>
              </a:xfrm>
            </p:grpSpPr>
            <p:sp>
              <p:nvSpPr>
                <p:cNvPr id="58" name="TextBox 57">
                  <a:extLst>
                    <a:ext uri="{FF2B5EF4-FFF2-40B4-BE49-F238E27FC236}">
                      <a16:creationId xmlns:a16="http://schemas.microsoft.com/office/drawing/2014/main" id="{48FC793C-6B25-DB25-1914-E5E057AF8518}"/>
                    </a:ext>
                  </a:extLst>
                </p:cNvPr>
                <p:cNvSpPr txBox="1"/>
                <p:nvPr/>
              </p:nvSpPr>
              <p:spPr>
                <a:xfrm>
                  <a:off x="5321363" y="2123017"/>
                  <a:ext cx="2494273"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성취 기준 해설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추가</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성취기준의 취지</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맥락</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59" name="Freeform 5">
                  <a:extLst>
                    <a:ext uri="{FF2B5EF4-FFF2-40B4-BE49-F238E27FC236}">
                      <a16:creationId xmlns:a16="http://schemas.microsoft.com/office/drawing/2014/main" id="{4F69FE7F-334E-760E-8270-2506AB756AE5}"/>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60" name="그룹 59">
                <a:extLst>
                  <a:ext uri="{FF2B5EF4-FFF2-40B4-BE49-F238E27FC236}">
                    <a16:creationId xmlns:a16="http://schemas.microsoft.com/office/drawing/2014/main" id="{E83F6CB5-D1FA-AA9D-FB5E-17F849B82C21}"/>
                  </a:ext>
                </a:extLst>
              </p:cNvPr>
              <p:cNvGrpSpPr/>
              <p:nvPr/>
            </p:nvGrpSpPr>
            <p:grpSpPr>
              <a:xfrm>
                <a:off x="5129663" y="5243407"/>
                <a:ext cx="3037031" cy="338554"/>
                <a:chOff x="5129663" y="2123017"/>
                <a:chExt cx="3037031" cy="338554"/>
              </a:xfrm>
            </p:grpSpPr>
            <p:sp>
              <p:nvSpPr>
                <p:cNvPr id="61" name="TextBox 60">
                  <a:extLst>
                    <a:ext uri="{FF2B5EF4-FFF2-40B4-BE49-F238E27FC236}">
                      <a16:creationId xmlns:a16="http://schemas.microsoft.com/office/drawing/2014/main" id="{0A788AC6-00C5-A8E1-7B6A-61183D8B6AF9}"/>
                    </a:ext>
                  </a:extLst>
                </p:cNvPr>
                <p:cNvSpPr txBox="1"/>
                <p:nvPr/>
              </p:nvSpPr>
              <p:spPr>
                <a:xfrm>
                  <a:off x="5321363" y="2123017"/>
                  <a:ext cx="2845331"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성취 기준 적용 시 고려사항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추가</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기존의 교수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방법 및 유의사항 구체화</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62" name="Freeform 5">
                  <a:extLst>
                    <a:ext uri="{FF2B5EF4-FFF2-40B4-BE49-F238E27FC236}">
                      <a16:creationId xmlns:a16="http://schemas.microsoft.com/office/drawing/2014/main" id="{EBB7B509-0F1B-46EF-C645-8126011E6F14}"/>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grpSp>
        <p:nvGrpSpPr>
          <p:cNvPr id="17" name="그룹 16">
            <a:extLst>
              <a:ext uri="{FF2B5EF4-FFF2-40B4-BE49-F238E27FC236}">
                <a16:creationId xmlns:a16="http://schemas.microsoft.com/office/drawing/2014/main" id="{67BBA42C-703E-B259-DB43-3294C957B5F2}"/>
              </a:ext>
            </a:extLst>
          </p:cNvPr>
          <p:cNvGrpSpPr/>
          <p:nvPr/>
        </p:nvGrpSpPr>
        <p:grpSpPr>
          <a:xfrm>
            <a:off x="230595" y="348573"/>
            <a:ext cx="7057113" cy="492443"/>
            <a:chOff x="230595" y="348573"/>
            <a:chExt cx="7057113" cy="492443"/>
          </a:xfrm>
        </p:grpSpPr>
        <p:sp>
          <p:nvSpPr>
            <p:cNvPr id="20" name="TextBox 19">
              <a:extLst>
                <a:ext uri="{FF2B5EF4-FFF2-40B4-BE49-F238E27FC236}">
                  <a16:creationId xmlns:a16="http://schemas.microsoft.com/office/drawing/2014/main" id="{CF69718A-DE4E-38AC-5FB3-41B788968E4D}"/>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22" name="TextBox 21">
              <a:extLst>
                <a:ext uri="{FF2B5EF4-FFF2-40B4-BE49-F238E27FC236}">
                  <a16:creationId xmlns:a16="http://schemas.microsoft.com/office/drawing/2014/main" id="{F9104262-A05D-86CF-C47A-CE1BBB8F6085}"/>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26" name="직선 연결선 25">
              <a:extLst>
                <a:ext uri="{FF2B5EF4-FFF2-40B4-BE49-F238E27FC236}">
                  <a16:creationId xmlns:a16="http://schemas.microsoft.com/office/drawing/2014/main" id="{9715B507-2623-E893-48F6-E453FF8943AB}"/>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27A62B0C-32CA-31C8-4209-04DD847D2AE1}"/>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199653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12E61179-B797-2847-78D5-FBCBD0FC0527}"/>
              </a:ext>
            </a:extLst>
          </p:cNvPr>
          <p:cNvGraphicFramePr>
            <a:graphicFrameLocks noGrp="1"/>
          </p:cNvGraphicFramePr>
          <p:nvPr>
            <p:extLst>
              <p:ext uri="{D42A27DB-BD31-4B8C-83A1-F6EECF244321}">
                <p14:modId xmlns:p14="http://schemas.microsoft.com/office/powerpoint/2010/main" val="2706107823"/>
              </p:ext>
            </p:extLst>
          </p:nvPr>
        </p:nvGraphicFramePr>
        <p:xfrm>
          <a:off x="473862" y="1901591"/>
          <a:ext cx="4098135" cy="1808640"/>
        </p:xfrm>
        <a:graphic>
          <a:graphicData uri="http://schemas.openxmlformats.org/drawingml/2006/table">
            <a:tbl>
              <a:tblPr/>
              <a:tblGrid>
                <a:gridCol w="312816">
                  <a:extLst>
                    <a:ext uri="{9D8B030D-6E8A-4147-A177-3AD203B41FA5}">
                      <a16:colId xmlns:a16="http://schemas.microsoft.com/office/drawing/2014/main" val="2691026405"/>
                    </a:ext>
                  </a:extLst>
                </a:gridCol>
                <a:gridCol w="544962">
                  <a:extLst>
                    <a:ext uri="{9D8B030D-6E8A-4147-A177-3AD203B41FA5}">
                      <a16:colId xmlns:a16="http://schemas.microsoft.com/office/drawing/2014/main" val="1321359081"/>
                    </a:ext>
                  </a:extLst>
                </a:gridCol>
                <a:gridCol w="1152128">
                  <a:extLst>
                    <a:ext uri="{9D8B030D-6E8A-4147-A177-3AD203B41FA5}">
                      <a16:colId xmlns:a16="http://schemas.microsoft.com/office/drawing/2014/main" val="2894466753"/>
                    </a:ext>
                  </a:extLst>
                </a:gridCol>
                <a:gridCol w="1584176">
                  <a:extLst>
                    <a:ext uri="{9D8B030D-6E8A-4147-A177-3AD203B41FA5}">
                      <a16:colId xmlns:a16="http://schemas.microsoft.com/office/drawing/2014/main" val="2460506986"/>
                    </a:ext>
                  </a:extLst>
                </a:gridCol>
                <a:gridCol w="504053">
                  <a:extLst>
                    <a:ext uri="{9D8B030D-6E8A-4147-A177-3AD203B41FA5}">
                      <a16:colId xmlns:a16="http://schemas.microsoft.com/office/drawing/2014/main" val="2384423588"/>
                    </a:ext>
                  </a:extLst>
                </a:gridCol>
              </a:tblGrid>
              <a:tr h="0">
                <a:tc rowSpan="3">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21600" marB="216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rowSpan="3">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개념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rowSpan="3">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일반화된</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tx1">
                        <a:alpha val="10000"/>
                      </a:schemeClr>
                    </a:solidFill>
                  </a:tcPr>
                </a:tc>
                <a:tc rowSpan="3">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1600" marB="216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extLst>
                  <a:ext uri="{0D108BD9-81ED-4DB2-BD59-A6C34878D82A}">
                    <a16:rowId xmlns:a16="http://schemas.microsoft.com/office/drawing/2014/main" val="771836140"/>
                  </a:ext>
                </a:extLst>
              </a:tr>
              <a:tr h="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중학교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tx1">
                        <a:alpha val="10000"/>
                      </a:schemeClr>
                    </a:solidFill>
                  </a:tcPr>
                </a:tc>
                <a:tc vMerge="1">
                  <a:txBody>
                    <a:bodyPr/>
                    <a:lstStyle/>
                    <a:p>
                      <a:pPr latinLnBrk="1"/>
                      <a:endParaRPr lang="ko-KR" altLang="en-US"/>
                    </a:p>
                  </a:txBody>
                  <a:tcPr/>
                </a:tc>
                <a:extLst>
                  <a:ext uri="{0D108BD9-81ED-4DB2-BD59-A6C34878D82A}">
                    <a16:rowId xmlns:a16="http://schemas.microsoft.com/office/drawing/2014/main" val="1093242899"/>
                  </a:ext>
                </a:extLst>
              </a:tr>
              <a:tr h="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800" b="0" kern="0" spc="0" dirty="0" err="1">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학년군</a:t>
                      </a:r>
                      <a:endPar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0000"/>
                      </a:schemeClr>
                    </a:solidFill>
                  </a:tcPr>
                </a:tc>
                <a:tc vMerge="1">
                  <a:txBody>
                    <a:bodyPr/>
                    <a:lstStyle/>
                    <a:p>
                      <a:pPr latinLnBrk="1"/>
                      <a:endParaRPr lang="ko-KR" altLang="en-US"/>
                    </a:p>
                  </a:txBody>
                  <a:tcPr/>
                </a:tc>
                <a:extLst>
                  <a:ext uri="{0D108BD9-81ED-4DB2-BD59-A6C34878D82A}">
                    <a16:rowId xmlns:a16="http://schemas.microsoft.com/office/drawing/2014/main" val="2535825235"/>
                  </a:ext>
                </a:extLst>
              </a:tr>
              <a:tr h="0">
                <a:tc rowSpan="3">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7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도전</a:t>
                      </a:r>
                    </a:p>
                  </a:txBody>
                  <a:tcPr marL="36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rowSpan="3">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의미</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목표 설정</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 수련 </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정신</a:t>
                      </a:r>
                    </a:p>
                  </a:txBody>
                  <a:tcPr marL="36000" marR="36000" marT="36000" marB="36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rowSpan="3">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신체활동을 매개로 자신이나 타인의 기량 및 기록</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환경적 제약을 극복하기 위해 도전한다</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도전의 목표는 다양한 도전 상황에 대한 수행과 반성 과정을 통해 성취된다</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정신은 지속적인 수련과 반성을 통해 길러진다</a:t>
                      </a:r>
                      <a:r>
                        <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 스포츠의 역사와 특성</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 스포츠의 경기 기능과 과학적 원리</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동작 도전 스포츠의 경기 방법과 전략</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용기</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rowSpan="3">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시도하기</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수련하기</a:t>
                      </a:r>
                      <a:endParaRPr lang="en-US" altLang="ko-KR"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극복하기</a:t>
                      </a:r>
                    </a:p>
                  </a:txBody>
                  <a:tcPr marL="36000" marR="36000" marT="36000" marB="360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r h="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 스포츠의 역사와 특성</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 스포츠의 경기 기능과 과학적 원리</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기록 도전 스포츠의 경기 방법과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인내심</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366676398"/>
                  </a:ext>
                </a:extLst>
              </a:tr>
              <a:tr h="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스포츠의 역사와 특성</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스포츠의 경기 기능과 과학적 원리</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투기 도전 스포츠의 경기 방법과 전략</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절제</a:t>
                      </a:r>
                    </a:p>
                  </a:txBody>
                  <a:tcPr marL="36000" marR="36000" marT="36000" marB="360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643058136"/>
                  </a:ext>
                </a:extLst>
              </a:tr>
            </a:tbl>
          </a:graphicData>
        </a:graphic>
      </p:graphicFrame>
      <p:grpSp>
        <p:nvGrpSpPr>
          <p:cNvPr id="8" name="그룹 7">
            <a:extLst>
              <a:ext uri="{FF2B5EF4-FFF2-40B4-BE49-F238E27FC236}">
                <a16:creationId xmlns:a16="http://schemas.microsoft.com/office/drawing/2014/main" id="{4F312216-B1CB-CBF0-15EC-E4B523082140}"/>
              </a:ext>
            </a:extLst>
          </p:cNvPr>
          <p:cNvGrpSpPr/>
          <p:nvPr/>
        </p:nvGrpSpPr>
        <p:grpSpPr>
          <a:xfrm>
            <a:off x="468313" y="1268760"/>
            <a:ext cx="2187126" cy="279806"/>
            <a:chOff x="468312" y="1266631"/>
            <a:chExt cx="2187126" cy="279806"/>
          </a:xfrm>
        </p:grpSpPr>
        <p:sp>
          <p:nvSpPr>
            <p:cNvPr id="9" name="TextBox 8">
              <a:extLst>
                <a:ext uri="{FF2B5EF4-FFF2-40B4-BE49-F238E27FC236}">
                  <a16:creationId xmlns:a16="http://schemas.microsoft.com/office/drawing/2014/main" id="{6DB8F588-E3CF-2B4F-247C-16D8BC6E87B8}"/>
                </a:ext>
              </a:extLst>
            </p:cNvPr>
            <p:cNvSpPr txBox="1"/>
            <p:nvPr/>
          </p:nvSpPr>
          <p:spPr>
            <a:xfrm>
              <a:off x="762291" y="1266631"/>
              <a:ext cx="189314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내용요소의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rgbClr val="276DB5"/>
                  </a:solidFill>
                  <a:latin typeface="서평원 꺾깎체 TTF" panose="020B0600000101010101" pitchFamily="50" charset="-127"/>
                  <a:ea typeface="서평원 꺾깎체 TTF" panose="020B0600000101010101" pitchFamily="50" charset="-127"/>
                </a:rPr>
                <a:t>중학교</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endPar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grpSp>
          <p:nvGrpSpPr>
            <p:cNvPr id="10" name="그룹 9">
              <a:extLst>
                <a:ext uri="{FF2B5EF4-FFF2-40B4-BE49-F238E27FC236}">
                  <a16:creationId xmlns:a16="http://schemas.microsoft.com/office/drawing/2014/main" id="{C2945234-EA8C-D1D4-BD0A-2F9E8F4394DE}"/>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AC2AEF13-D076-9F30-6513-512193A82109}"/>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3756FD32-B603-A202-1B13-A4DAEA22F5EA}"/>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A8E6E892-B0F3-8658-38BA-BDAF89022DF8}"/>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5" name="그룹 14">
            <a:extLst>
              <a:ext uri="{FF2B5EF4-FFF2-40B4-BE49-F238E27FC236}">
                <a16:creationId xmlns:a16="http://schemas.microsoft.com/office/drawing/2014/main" id="{D6C8398C-D02C-51A7-CB38-29EF1CB34EF9}"/>
              </a:ext>
            </a:extLst>
          </p:cNvPr>
          <p:cNvGrpSpPr/>
          <p:nvPr/>
        </p:nvGrpSpPr>
        <p:grpSpPr>
          <a:xfrm>
            <a:off x="473863" y="1652429"/>
            <a:ext cx="4098166" cy="252571"/>
            <a:chOff x="473863" y="1706881"/>
            <a:chExt cx="3846677" cy="315884"/>
          </a:xfrm>
        </p:grpSpPr>
        <p:sp>
          <p:nvSpPr>
            <p:cNvPr id="16" name="사각형: 둥근 위쪽 모서리 15">
              <a:extLst>
                <a:ext uri="{FF2B5EF4-FFF2-40B4-BE49-F238E27FC236}">
                  <a16:creationId xmlns:a16="http://schemas.microsoft.com/office/drawing/2014/main" id="{7BE8AA2A-F527-7134-29F1-6EA56A46E9B0}"/>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3C04D084-E464-A614-2CAE-C474AA23AC25}"/>
                </a:ext>
              </a:extLst>
            </p:cNvPr>
            <p:cNvSpPr txBox="1"/>
            <p:nvPr/>
          </p:nvSpPr>
          <p:spPr>
            <a:xfrm>
              <a:off x="1334931" y="1732904"/>
              <a:ext cx="2124541"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 ‘도전’ 영역</a:t>
              </a:r>
            </a:p>
          </p:txBody>
        </p:sp>
      </p:grpSp>
      <p:grpSp>
        <p:nvGrpSpPr>
          <p:cNvPr id="3" name="그룹 2">
            <a:extLst>
              <a:ext uri="{FF2B5EF4-FFF2-40B4-BE49-F238E27FC236}">
                <a16:creationId xmlns:a16="http://schemas.microsoft.com/office/drawing/2014/main" id="{AC32DBCB-EBA4-0877-450F-C60D8B387823}"/>
              </a:ext>
            </a:extLst>
          </p:cNvPr>
          <p:cNvGrpSpPr/>
          <p:nvPr/>
        </p:nvGrpSpPr>
        <p:grpSpPr>
          <a:xfrm>
            <a:off x="4932040" y="1652429"/>
            <a:ext cx="3743647" cy="4513421"/>
            <a:chOff x="4932040" y="1652429"/>
            <a:chExt cx="3743647" cy="4513421"/>
          </a:xfrm>
        </p:grpSpPr>
        <p:sp>
          <p:nvSpPr>
            <p:cNvPr id="14" name="사각형: 둥근 모서리 13">
              <a:extLst>
                <a:ext uri="{FF2B5EF4-FFF2-40B4-BE49-F238E27FC236}">
                  <a16:creationId xmlns:a16="http://schemas.microsoft.com/office/drawing/2014/main" id="{213374EF-6038-2BCC-AF8C-30747EBE82CB}"/>
                </a:ext>
              </a:extLst>
            </p:cNvPr>
            <p:cNvSpPr/>
            <p:nvPr/>
          </p:nvSpPr>
          <p:spPr>
            <a:xfrm>
              <a:off x="4932040" y="1652429"/>
              <a:ext cx="3743647" cy="4513421"/>
            </a:xfrm>
            <a:prstGeom prst="roundRect">
              <a:avLst>
                <a:gd name="adj" fmla="val 2760"/>
              </a:avLst>
            </a:prstGeom>
            <a:gradFill>
              <a:gsLst>
                <a:gs pos="100000">
                  <a:srgbClr val="2374AE">
                    <a:alpha val="20000"/>
                  </a:srgbClr>
                </a:gs>
                <a:gs pos="2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9" name="그룹 18">
              <a:extLst>
                <a:ext uri="{FF2B5EF4-FFF2-40B4-BE49-F238E27FC236}">
                  <a16:creationId xmlns:a16="http://schemas.microsoft.com/office/drawing/2014/main" id="{A7F5D1AB-4930-D0B9-125B-7875C85851FE}"/>
                </a:ext>
              </a:extLst>
            </p:cNvPr>
            <p:cNvGrpSpPr/>
            <p:nvPr/>
          </p:nvGrpSpPr>
          <p:grpSpPr>
            <a:xfrm>
              <a:off x="5014698" y="1744480"/>
              <a:ext cx="3578330" cy="547814"/>
              <a:chOff x="5014698" y="1744480"/>
              <a:chExt cx="3578330" cy="547814"/>
            </a:xfrm>
          </p:grpSpPr>
          <p:grpSp>
            <p:nvGrpSpPr>
              <p:cNvPr id="20" name="그룹 19">
                <a:extLst>
                  <a:ext uri="{FF2B5EF4-FFF2-40B4-BE49-F238E27FC236}">
                    <a16:creationId xmlns:a16="http://schemas.microsoft.com/office/drawing/2014/main" id="{DE64D960-EA28-15D9-6B0B-38FEBCA38A48}"/>
                  </a:ext>
                </a:extLst>
              </p:cNvPr>
              <p:cNvGrpSpPr/>
              <p:nvPr/>
            </p:nvGrpSpPr>
            <p:grpSpPr>
              <a:xfrm>
                <a:off x="5014698" y="1744480"/>
                <a:ext cx="3578330" cy="305994"/>
                <a:chOff x="5014698" y="1744480"/>
                <a:chExt cx="3578330" cy="305994"/>
              </a:xfrm>
            </p:grpSpPr>
            <p:sp>
              <p:nvSpPr>
                <p:cNvPr id="24" name="사각형: 둥근 모서리 23">
                  <a:extLst>
                    <a:ext uri="{FF2B5EF4-FFF2-40B4-BE49-F238E27FC236}">
                      <a16:creationId xmlns:a16="http://schemas.microsoft.com/office/drawing/2014/main" id="{5D0BD319-F695-2EF3-72D0-748F76B16A48}"/>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25" name="TextBox 24">
                  <a:extLst>
                    <a:ext uri="{FF2B5EF4-FFF2-40B4-BE49-F238E27FC236}">
                      <a16:creationId xmlns:a16="http://schemas.microsoft.com/office/drawing/2014/main" id="{2CD791FD-F791-AC1D-92B4-94DD56E16A92}"/>
                    </a:ext>
                  </a:extLst>
                </p:cNvPr>
                <p:cNvSpPr txBox="1"/>
                <p:nvPr/>
              </p:nvSpPr>
              <p:spPr>
                <a:xfrm>
                  <a:off x="5884120" y="1778977"/>
                  <a:ext cx="1930017"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핵심개념</a:t>
                  </a:r>
                  <a:r>
                    <a:rPr lang="en-US" altLang="ko-KR"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일반화된 지식의 변화</a:t>
                  </a:r>
                </a:p>
              </p:txBody>
            </p:sp>
          </p:grpSp>
          <p:grpSp>
            <p:nvGrpSpPr>
              <p:cNvPr id="21" name="그룹 20">
                <a:extLst>
                  <a:ext uri="{FF2B5EF4-FFF2-40B4-BE49-F238E27FC236}">
                    <a16:creationId xmlns:a16="http://schemas.microsoft.com/office/drawing/2014/main" id="{AEFE1743-B227-97AF-145E-89DDCF6C56FE}"/>
                  </a:ext>
                </a:extLst>
              </p:cNvPr>
              <p:cNvGrpSpPr/>
              <p:nvPr/>
            </p:nvGrpSpPr>
            <p:grpSpPr>
              <a:xfrm>
                <a:off x="5129663" y="2123017"/>
                <a:ext cx="1964621" cy="169277"/>
                <a:chOff x="5129663" y="2123017"/>
                <a:chExt cx="1964621" cy="169277"/>
              </a:xfrm>
            </p:grpSpPr>
            <p:sp>
              <p:nvSpPr>
                <p:cNvPr id="22" name="TextBox 21">
                  <a:extLst>
                    <a:ext uri="{FF2B5EF4-FFF2-40B4-BE49-F238E27FC236}">
                      <a16:creationId xmlns:a16="http://schemas.microsoft.com/office/drawing/2014/main" id="{55A4ED9E-5F7F-4CED-E093-D20FA9C3E8CD}"/>
                    </a:ext>
                  </a:extLst>
                </p:cNvPr>
                <p:cNvSpPr txBox="1"/>
                <p:nvPr/>
              </p:nvSpPr>
              <p:spPr>
                <a:xfrm>
                  <a:off x="5321363" y="2123017"/>
                  <a:ext cx="1772921"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영역의 </a:t>
                  </a:r>
                  <a:r>
                    <a:rPr lang="ko-KR" altLang="en-US" sz="1100" dirty="0">
                      <a:ln>
                        <a:solidFill>
                          <a:schemeClr val="accent1">
                            <a:shade val="50000"/>
                            <a:alpha val="0"/>
                          </a:schemeClr>
                        </a:solidFill>
                      </a:ln>
                      <a:latin typeface="나눔스퀘어 Bold" panose="020B0600000101010101" pitchFamily="50" charset="-127"/>
                      <a:ea typeface="나눔스퀘어 Bold" panose="020B0600000101010101" pitchFamily="50" charset="-127"/>
                    </a:rPr>
                    <a:t>핵심 아이디어로 </a:t>
                  </a:r>
                  <a:r>
                    <a:rPr lang="ko-KR" altLang="en-US" sz="110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재진술</a:t>
                  </a:r>
                  <a:endPar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p:txBody>
            </p:sp>
            <p:sp>
              <p:nvSpPr>
                <p:cNvPr id="23" name="Freeform 5">
                  <a:extLst>
                    <a:ext uri="{FF2B5EF4-FFF2-40B4-BE49-F238E27FC236}">
                      <a16:creationId xmlns:a16="http://schemas.microsoft.com/office/drawing/2014/main" id="{61FEACE7-0EDE-ADE9-49D0-700A7A2554EC}"/>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30" name="그룹 29">
              <a:extLst>
                <a:ext uri="{FF2B5EF4-FFF2-40B4-BE49-F238E27FC236}">
                  <a16:creationId xmlns:a16="http://schemas.microsoft.com/office/drawing/2014/main" id="{C04A9E71-12FE-8BD1-237B-65693F1C9938}"/>
                </a:ext>
              </a:extLst>
            </p:cNvPr>
            <p:cNvGrpSpPr/>
            <p:nvPr/>
          </p:nvGrpSpPr>
          <p:grpSpPr>
            <a:xfrm>
              <a:off x="5014698" y="2494436"/>
              <a:ext cx="3578330" cy="305994"/>
              <a:chOff x="5014698" y="1744480"/>
              <a:chExt cx="3578330" cy="305994"/>
            </a:xfrm>
          </p:grpSpPr>
          <p:sp>
            <p:nvSpPr>
              <p:cNvPr id="43" name="사각형: 둥근 모서리 42">
                <a:extLst>
                  <a:ext uri="{FF2B5EF4-FFF2-40B4-BE49-F238E27FC236}">
                    <a16:creationId xmlns:a16="http://schemas.microsoft.com/office/drawing/2014/main" id="{8F5C09FE-566C-EBBD-7221-A5558AF028EB}"/>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44" name="TextBox 43">
                <a:extLst>
                  <a:ext uri="{FF2B5EF4-FFF2-40B4-BE49-F238E27FC236}">
                    <a16:creationId xmlns:a16="http://schemas.microsoft.com/office/drawing/2014/main" id="{C213F5D2-1B00-83C3-9771-D1108112D51F}"/>
                  </a:ext>
                </a:extLst>
              </p:cNvPr>
              <p:cNvSpPr txBox="1"/>
              <p:nvPr/>
            </p:nvSpPr>
            <p:spPr>
              <a:xfrm>
                <a:off x="6333763" y="1778977"/>
                <a:ext cx="1030731"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내용 요소의 변화</a:t>
                </a:r>
              </a:p>
            </p:txBody>
          </p:sp>
        </p:grpSp>
        <p:grpSp>
          <p:nvGrpSpPr>
            <p:cNvPr id="31" name="그룹 30">
              <a:extLst>
                <a:ext uri="{FF2B5EF4-FFF2-40B4-BE49-F238E27FC236}">
                  <a16:creationId xmlns:a16="http://schemas.microsoft.com/office/drawing/2014/main" id="{21707B50-1F4D-EFA7-ECD8-944574118646}"/>
                </a:ext>
              </a:extLst>
            </p:cNvPr>
            <p:cNvGrpSpPr/>
            <p:nvPr/>
          </p:nvGrpSpPr>
          <p:grpSpPr>
            <a:xfrm>
              <a:off x="5129663" y="2872973"/>
              <a:ext cx="1288154" cy="169277"/>
              <a:chOff x="5129663" y="2123017"/>
              <a:chExt cx="1288154" cy="169277"/>
            </a:xfrm>
          </p:grpSpPr>
          <p:sp>
            <p:nvSpPr>
              <p:cNvPr id="41" name="TextBox 40">
                <a:extLst>
                  <a:ext uri="{FF2B5EF4-FFF2-40B4-BE49-F238E27FC236}">
                    <a16:creationId xmlns:a16="http://schemas.microsoft.com/office/drawing/2014/main" id="{465F59E9-6F90-223F-219D-5F1E1650F09B}"/>
                  </a:ext>
                </a:extLst>
              </p:cNvPr>
              <p:cNvSpPr txBox="1"/>
              <p:nvPr/>
            </p:nvSpPr>
            <p:spPr>
              <a:xfrm>
                <a:off x="5321363" y="2123017"/>
                <a:ext cx="1096454"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역사와 특성은 유지</a:t>
                </a:r>
              </a:p>
            </p:txBody>
          </p:sp>
          <p:sp>
            <p:nvSpPr>
              <p:cNvPr id="42" name="Freeform 5">
                <a:extLst>
                  <a:ext uri="{FF2B5EF4-FFF2-40B4-BE49-F238E27FC236}">
                    <a16:creationId xmlns:a16="http://schemas.microsoft.com/office/drawing/2014/main" id="{03300776-B1C3-AB47-05B1-C64C0CAC1989}"/>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32" name="그룹 31">
              <a:extLst>
                <a:ext uri="{FF2B5EF4-FFF2-40B4-BE49-F238E27FC236}">
                  <a16:creationId xmlns:a16="http://schemas.microsoft.com/office/drawing/2014/main" id="{9B28AD67-66C3-2954-7B54-27D17C1AA484}"/>
                </a:ext>
              </a:extLst>
            </p:cNvPr>
            <p:cNvGrpSpPr/>
            <p:nvPr/>
          </p:nvGrpSpPr>
          <p:grpSpPr>
            <a:xfrm>
              <a:off x="5129663" y="3115225"/>
              <a:ext cx="3038633" cy="169277"/>
              <a:chOff x="5129663" y="3266017"/>
              <a:chExt cx="3038633" cy="169277"/>
            </a:xfrm>
          </p:grpSpPr>
          <p:sp>
            <p:nvSpPr>
              <p:cNvPr id="39" name="TextBox 38">
                <a:extLst>
                  <a:ext uri="{FF2B5EF4-FFF2-40B4-BE49-F238E27FC236}">
                    <a16:creationId xmlns:a16="http://schemas.microsoft.com/office/drawing/2014/main" id="{15C438CA-0940-0C8D-2163-69C86E9D80B7}"/>
                  </a:ext>
                </a:extLst>
              </p:cNvPr>
              <p:cNvSpPr txBox="1"/>
              <p:nvPr/>
            </p:nvSpPr>
            <p:spPr>
              <a:xfrm>
                <a:off x="5321363" y="3266017"/>
                <a:ext cx="2846933"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기능과 과학적 원리 → 경기 기능과 </a:t>
                </a:r>
                <a:r>
                  <a:rPr lang="ko-KR" altLang="en-US" sz="1100" dirty="0">
                    <a:ln>
                      <a:solidFill>
                        <a:schemeClr val="accent1">
                          <a:shade val="50000"/>
                          <a:alpha val="0"/>
                        </a:schemeClr>
                      </a:solidFill>
                    </a:ln>
                    <a:solidFill>
                      <a:srgbClr val="B43232"/>
                    </a:solidFill>
                    <a:latin typeface="나눔스퀘어 Bold" panose="020B0600000101010101" pitchFamily="50" charset="-127"/>
                    <a:ea typeface="나눔스퀘어 Bold" panose="020B0600000101010101" pitchFamily="50" charset="-127"/>
                  </a:rPr>
                  <a:t>수행 원리</a:t>
                </a:r>
              </a:p>
            </p:txBody>
          </p:sp>
          <p:sp>
            <p:nvSpPr>
              <p:cNvPr id="40" name="Freeform 5">
                <a:extLst>
                  <a:ext uri="{FF2B5EF4-FFF2-40B4-BE49-F238E27FC236}">
                    <a16:creationId xmlns:a16="http://schemas.microsoft.com/office/drawing/2014/main" id="{7CB13EC6-C57C-3927-EEC0-2486939F33AB}"/>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33" name="그룹 32">
              <a:extLst>
                <a:ext uri="{FF2B5EF4-FFF2-40B4-BE49-F238E27FC236}">
                  <a16:creationId xmlns:a16="http://schemas.microsoft.com/office/drawing/2014/main" id="{ABAD74A3-D2FF-683F-710B-FEF6DEFC8FFB}"/>
                </a:ext>
              </a:extLst>
            </p:cNvPr>
            <p:cNvGrpSpPr/>
            <p:nvPr/>
          </p:nvGrpSpPr>
          <p:grpSpPr>
            <a:xfrm>
              <a:off x="5129663" y="3363469"/>
              <a:ext cx="1451660" cy="169277"/>
              <a:chOff x="5129663" y="3266017"/>
              <a:chExt cx="1451660" cy="169277"/>
            </a:xfrm>
          </p:grpSpPr>
          <p:sp>
            <p:nvSpPr>
              <p:cNvPr id="37" name="TextBox 36">
                <a:extLst>
                  <a:ext uri="{FF2B5EF4-FFF2-40B4-BE49-F238E27FC236}">
                    <a16:creationId xmlns:a16="http://schemas.microsoft.com/office/drawing/2014/main" id="{7BAEE1B2-F3EF-DDC5-3AB2-7BCE630D164E}"/>
                  </a:ext>
                </a:extLst>
              </p:cNvPr>
              <p:cNvSpPr txBox="1"/>
              <p:nvPr/>
            </p:nvSpPr>
            <p:spPr>
              <a:xfrm>
                <a:off x="5321363" y="3266017"/>
                <a:ext cx="1259960"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경기 방법과 전략 유지</a:t>
                </a:r>
              </a:p>
            </p:txBody>
          </p:sp>
          <p:sp>
            <p:nvSpPr>
              <p:cNvPr id="38" name="Freeform 5">
                <a:extLst>
                  <a:ext uri="{FF2B5EF4-FFF2-40B4-BE49-F238E27FC236}">
                    <a16:creationId xmlns:a16="http://schemas.microsoft.com/office/drawing/2014/main" id="{D5BDDC5C-0F2C-3514-15C5-736D9B543590}"/>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34" name="그룹 33">
              <a:extLst>
                <a:ext uri="{FF2B5EF4-FFF2-40B4-BE49-F238E27FC236}">
                  <a16:creationId xmlns:a16="http://schemas.microsoft.com/office/drawing/2014/main" id="{2E8C89D2-388A-2D02-1575-2D554CAFD210}"/>
                </a:ext>
              </a:extLst>
            </p:cNvPr>
            <p:cNvGrpSpPr/>
            <p:nvPr/>
          </p:nvGrpSpPr>
          <p:grpSpPr>
            <a:xfrm>
              <a:off x="5129663" y="3611119"/>
              <a:ext cx="2350945" cy="338554"/>
              <a:chOff x="5129663" y="3266017"/>
              <a:chExt cx="2350945" cy="338554"/>
            </a:xfrm>
          </p:grpSpPr>
          <p:sp>
            <p:nvSpPr>
              <p:cNvPr id="35" name="TextBox 34">
                <a:extLst>
                  <a:ext uri="{FF2B5EF4-FFF2-40B4-BE49-F238E27FC236}">
                    <a16:creationId xmlns:a16="http://schemas.microsoft.com/office/drawing/2014/main" id="{E29F420E-9A80-96E9-1D94-4FCA0D0632CE}"/>
                  </a:ext>
                </a:extLst>
              </p:cNvPr>
              <p:cNvSpPr txBox="1"/>
              <p:nvPr/>
            </p:nvSpPr>
            <p:spPr>
              <a:xfrm>
                <a:off x="5321363" y="3266017"/>
                <a:ext cx="2159245"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정의적 요소</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용기</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인내심</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절제</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p>
              <a:p>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 범주에 통합적으로 제시</a:t>
                </a:r>
              </a:p>
            </p:txBody>
          </p:sp>
          <p:sp>
            <p:nvSpPr>
              <p:cNvPr id="36" name="Freeform 5">
                <a:extLst>
                  <a:ext uri="{FF2B5EF4-FFF2-40B4-BE49-F238E27FC236}">
                    <a16:creationId xmlns:a16="http://schemas.microsoft.com/office/drawing/2014/main" id="{592128E3-C1E7-D9EB-D2DB-7EAA7BBB4D7E}"/>
                  </a:ext>
                </a:extLst>
              </p:cNvPr>
              <p:cNvSpPr>
                <a:spLocks noChangeAspect="1" noEditPoints="1"/>
              </p:cNvSpPr>
              <p:nvPr/>
            </p:nvSpPr>
            <p:spPr bwMode="auto">
              <a:xfrm>
                <a:off x="5129663" y="3281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400" dirty="0">
                  <a:solidFill>
                    <a:prstClr val="white"/>
                  </a:solidFill>
                  <a:latin typeface="나눔스퀘어" panose="020B0600000101010101" pitchFamily="50" charset="-127"/>
                  <a:ea typeface="나눔스퀘어" panose="020B0600000101010101" pitchFamily="50" charset="-127"/>
                </a:endParaRPr>
              </a:p>
            </p:txBody>
          </p:sp>
        </p:grpSp>
        <p:grpSp>
          <p:nvGrpSpPr>
            <p:cNvPr id="45" name="그룹 44">
              <a:extLst>
                <a:ext uri="{FF2B5EF4-FFF2-40B4-BE49-F238E27FC236}">
                  <a16:creationId xmlns:a16="http://schemas.microsoft.com/office/drawing/2014/main" id="{EDDEAF9D-8AF2-DEA9-7C5F-FEC36D1837F8}"/>
                </a:ext>
              </a:extLst>
            </p:cNvPr>
            <p:cNvGrpSpPr/>
            <p:nvPr/>
          </p:nvGrpSpPr>
          <p:grpSpPr>
            <a:xfrm>
              <a:off x="5014698" y="4141730"/>
              <a:ext cx="3578330" cy="1341931"/>
              <a:chOff x="5014698" y="4240030"/>
              <a:chExt cx="3578330" cy="1341931"/>
            </a:xfrm>
          </p:grpSpPr>
          <p:grpSp>
            <p:nvGrpSpPr>
              <p:cNvPr id="46" name="그룹 45">
                <a:extLst>
                  <a:ext uri="{FF2B5EF4-FFF2-40B4-BE49-F238E27FC236}">
                    <a16:creationId xmlns:a16="http://schemas.microsoft.com/office/drawing/2014/main" id="{120F55A9-0192-16B8-2933-EEBD5360C550}"/>
                  </a:ext>
                </a:extLst>
              </p:cNvPr>
              <p:cNvGrpSpPr/>
              <p:nvPr/>
            </p:nvGrpSpPr>
            <p:grpSpPr>
              <a:xfrm>
                <a:off x="5014698" y="4240030"/>
                <a:ext cx="3578330" cy="305994"/>
                <a:chOff x="5014698" y="1744480"/>
                <a:chExt cx="3578330" cy="305994"/>
              </a:xfrm>
            </p:grpSpPr>
            <p:sp>
              <p:nvSpPr>
                <p:cNvPr id="56" name="사각형: 둥근 모서리 55">
                  <a:extLst>
                    <a:ext uri="{FF2B5EF4-FFF2-40B4-BE49-F238E27FC236}">
                      <a16:creationId xmlns:a16="http://schemas.microsoft.com/office/drawing/2014/main" id="{48539217-DD89-771F-11F0-79C1FA2A8F2D}"/>
                    </a:ext>
                  </a:extLst>
                </p:cNvPr>
                <p:cNvSpPr/>
                <p:nvPr/>
              </p:nvSpPr>
              <p:spPr>
                <a:xfrm>
                  <a:off x="5014698" y="1744480"/>
                  <a:ext cx="3578330" cy="305994"/>
                </a:xfrm>
                <a:prstGeom prst="roundRect">
                  <a:avLst>
                    <a:gd name="adj" fmla="val 50000"/>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57" name="TextBox 56">
                  <a:extLst>
                    <a:ext uri="{FF2B5EF4-FFF2-40B4-BE49-F238E27FC236}">
                      <a16:creationId xmlns:a16="http://schemas.microsoft.com/office/drawing/2014/main" id="{482646E9-F59D-BE6E-57F4-17C6FF76CB87}"/>
                    </a:ext>
                  </a:extLst>
                </p:cNvPr>
                <p:cNvSpPr txBox="1"/>
                <p:nvPr/>
              </p:nvSpPr>
              <p:spPr>
                <a:xfrm>
                  <a:off x="6352999" y="1778977"/>
                  <a:ext cx="992259" cy="200055"/>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성취기준의 변화</a:t>
                  </a:r>
                </a:p>
              </p:txBody>
            </p:sp>
          </p:grpSp>
          <p:grpSp>
            <p:nvGrpSpPr>
              <p:cNvPr id="47" name="그룹 46">
                <a:extLst>
                  <a:ext uri="{FF2B5EF4-FFF2-40B4-BE49-F238E27FC236}">
                    <a16:creationId xmlns:a16="http://schemas.microsoft.com/office/drawing/2014/main" id="{A1B910A3-BD1F-F17A-31D1-DC85AE0BFE7D}"/>
                  </a:ext>
                </a:extLst>
              </p:cNvPr>
              <p:cNvGrpSpPr/>
              <p:nvPr/>
            </p:nvGrpSpPr>
            <p:grpSpPr>
              <a:xfrm>
                <a:off x="5129663" y="4618567"/>
                <a:ext cx="3194125" cy="338554"/>
                <a:chOff x="5129663" y="2123017"/>
                <a:chExt cx="3194125" cy="338554"/>
              </a:xfrm>
            </p:grpSpPr>
            <p:sp>
              <p:nvSpPr>
                <p:cNvPr id="54" name="TextBox 53">
                  <a:extLst>
                    <a:ext uri="{FF2B5EF4-FFF2-40B4-BE49-F238E27FC236}">
                      <a16:creationId xmlns:a16="http://schemas.microsoft.com/office/drawing/2014/main" id="{A8AF9A55-7A57-0353-B626-CBAC7F4F3484}"/>
                    </a:ext>
                  </a:extLst>
                </p:cNvPr>
                <p:cNvSpPr txBox="1"/>
                <p:nvPr/>
              </p:nvSpPr>
              <p:spPr>
                <a:xfrm>
                  <a:off x="5321363" y="2123017"/>
                  <a:ext cx="3002425"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내용요소</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기능의 성취기준</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→지식</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이해</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과정</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기능</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가치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태도의 결합으로 제시 </a:t>
                  </a:r>
                </a:p>
              </p:txBody>
            </p:sp>
            <p:sp>
              <p:nvSpPr>
                <p:cNvPr id="55" name="Freeform 5">
                  <a:extLst>
                    <a:ext uri="{FF2B5EF4-FFF2-40B4-BE49-F238E27FC236}">
                      <a16:creationId xmlns:a16="http://schemas.microsoft.com/office/drawing/2014/main" id="{3C44BDBC-EADC-BCCE-1734-E44FCB35D189}"/>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48" name="그룹 47">
                <a:extLst>
                  <a:ext uri="{FF2B5EF4-FFF2-40B4-BE49-F238E27FC236}">
                    <a16:creationId xmlns:a16="http://schemas.microsoft.com/office/drawing/2014/main" id="{CE3B3E96-26E4-9EF0-4614-2DDFF01F4829}"/>
                  </a:ext>
                </a:extLst>
              </p:cNvPr>
              <p:cNvGrpSpPr/>
              <p:nvPr/>
            </p:nvGrpSpPr>
            <p:grpSpPr>
              <a:xfrm>
                <a:off x="5129663" y="4999567"/>
                <a:ext cx="2685973" cy="169277"/>
                <a:chOff x="5129663" y="2123017"/>
                <a:chExt cx="2685973" cy="169277"/>
              </a:xfrm>
            </p:grpSpPr>
            <p:sp>
              <p:nvSpPr>
                <p:cNvPr id="52" name="TextBox 51">
                  <a:extLst>
                    <a:ext uri="{FF2B5EF4-FFF2-40B4-BE49-F238E27FC236}">
                      <a16:creationId xmlns:a16="http://schemas.microsoft.com/office/drawing/2014/main" id="{587C91BA-9D56-C72C-05A7-8AFC8DAAE765}"/>
                    </a:ext>
                  </a:extLst>
                </p:cNvPr>
                <p:cNvSpPr txBox="1"/>
                <p:nvPr/>
              </p:nvSpPr>
              <p:spPr>
                <a:xfrm>
                  <a:off x="5321363" y="2123017"/>
                  <a:ext cx="2494273" cy="169277"/>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 기준 해설 추가</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성취기준의 취지</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맥락</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53" name="Freeform 5">
                  <a:extLst>
                    <a:ext uri="{FF2B5EF4-FFF2-40B4-BE49-F238E27FC236}">
                      <a16:creationId xmlns:a16="http://schemas.microsoft.com/office/drawing/2014/main" id="{1597E106-AEAD-6DAD-9325-664DA5C5C988}"/>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49" name="그룹 48">
                <a:extLst>
                  <a:ext uri="{FF2B5EF4-FFF2-40B4-BE49-F238E27FC236}">
                    <a16:creationId xmlns:a16="http://schemas.microsoft.com/office/drawing/2014/main" id="{50310921-7906-F251-F660-AA0C4148FEC3}"/>
                  </a:ext>
                </a:extLst>
              </p:cNvPr>
              <p:cNvGrpSpPr/>
              <p:nvPr/>
            </p:nvGrpSpPr>
            <p:grpSpPr>
              <a:xfrm>
                <a:off x="5129663" y="5243407"/>
                <a:ext cx="3037031" cy="338554"/>
                <a:chOff x="5129663" y="2123017"/>
                <a:chExt cx="3037031" cy="338554"/>
              </a:xfrm>
            </p:grpSpPr>
            <p:sp>
              <p:nvSpPr>
                <p:cNvPr id="50" name="TextBox 49">
                  <a:extLst>
                    <a:ext uri="{FF2B5EF4-FFF2-40B4-BE49-F238E27FC236}">
                      <a16:creationId xmlns:a16="http://schemas.microsoft.com/office/drawing/2014/main" id="{8FC19C12-A9FF-EF75-BF90-95ACCDEF0126}"/>
                    </a:ext>
                  </a:extLst>
                </p:cNvPr>
                <p:cNvSpPr txBox="1"/>
                <p:nvPr/>
              </p:nvSpPr>
              <p:spPr>
                <a:xfrm>
                  <a:off x="5321363" y="2123017"/>
                  <a:ext cx="2845331" cy="338554"/>
                </a:xfrm>
                <a:prstGeom prst="rect">
                  <a:avLst/>
                </a:prstGeom>
                <a:noFill/>
              </p:spPr>
              <p:txBody>
                <a:bodyPr wrap="none" lIns="0" tIns="0" rIns="0" bIns="0" rtlCol="0" anchor="t">
                  <a:spAutoFit/>
                </a:bodyPr>
                <a:lstStyle/>
                <a:p>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성취 기준 적용 시 고려사항 추가</a:t>
                  </a:r>
                  <a:endPar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기존의 교수</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평가 방법 및 유의사항 구체화</a:t>
                  </a:r>
                  <a:r>
                    <a:rPr lang="en-US" altLang="ko-KR" sz="110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a:t>
                  </a:r>
                </a:p>
              </p:txBody>
            </p:sp>
            <p:sp>
              <p:nvSpPr>
                <p:cNvPr id="51" name="Freeform 5">
                  <a:extLst>
                    <a:ext uri="{FF2B5EF4-FFF2-40B4-BE49-F238E27FC236}">
                      <a16:creationId xmlns:a16="http://schemas.microsoft.com/office/drawing/2014/main" id="{4792D2CA-5539-61F8-DCCB-D60DBCA25749}"/>
                    </a:ext>
                  </a:extLst>
                </p:cNvPr>
                <p:cNvSpPr>
                  <a:spLocks noChangeAspect="1" noEditPoints="1"/>
                </p:cNvSpPr>
                <p:nvPr/>
              </p:nvSpPr>
              <p:spPr bwMode="auto">
                <a:xfrm>
                  <a:off x="5129663" y="2138048"/>
                  <a:ext cx="148676" cy="150571"/>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graphicFrame>
        <p:nvGraphicFramePr>
          <p:cNvPr id="18" name="표 17">
            <a:extLst>
              <a:ext uri="{FF2B5EF4-FFF2-40B4-BE49-F238E27FC236}">
                <a16:creationId xmlns:a16="http://schemas.microsoft.com/office/drawing/2014/main" id="{0D24388B-5C09-F0C8-62ED-ECC42590F60F}"/>
              </a:ext>
            </a:extLst>
          </p:cNvPr>
          <p:cNvGraphicFramePr>
            <a:graphicFrameLocks noGrp="1"/>
          </p:cNvGraphicFramePr>
          <p:nvPr>
            <p:extLst>
              <p:ext uri="{D42A27DB-BD31-4B8C-83A1-F6EECF244321}">
                <p14:modId xmlns:p14="http://schemas.microsoft.com/office/powerpoint/2010/main" val="2079275395"/>
              </p:ext>
            </p:extLst>
          </p:nvPr>
        </p:nvGraphicFramePr>
        <p:xfrm>
          <a:off x="467544" y="3955695"/>
          <a:ext cx="4104456" cy="2200588"/>
        </p:xfrm>
        <a:graphic>
          <a:graphicData uri="http://schemas.openxmlformats.org/drawingml/2006/table">
            <a:tbl>
              <a:tblPr/>
              <a:tblGrid>
                <a:gridCol w="4104456">
                  <a:extLst>
                    <a:ext uri="{9D8B030D-6E8A-4147-A177-3AD203B41FA5}">
                      <a16:colId xmlns:a16="http://schemas.microsoft.com/office/drawing/2014/main" val="405431253"/>
                    </a:ext>
                  </a:extLst>
                </a:gridCol>
              </a:tblGrid>
              <a:tr h="192898">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중학교</a:t>
                      </a:r>
                    </a:p>
                  </a:txBody>
                  <a:tcPr marL="72000" marR="72000" marT="28800" marB="288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94D0CD"/>
                      </a:solidFill>
                      <a:prstDash val="solid"/>
                      <a:round/>
                      <a:headEnd type="none" w="med" len="med"/>
                      <a:tailEnd type="none" w="med" len="med"/>
                    </a:lnB>
                    <a:solidFill>
                      <a:srgbClr val="0F958E">
                        <a:alpha val="20000"/>
                      </a:srgbClr>
                    </a:solidFill>
                  </a:tcPr>
                </a:tc>
                <a:extLst>
                  <a:ext uri="{0D108BD9-81ED-4DB2-BD59-A6C34878D82A}">
                    <a16:rowId xmlns:a16="http://schemas.microsoft.com/office/drawing/2014/main" val="3266527222"/>
                  </a:ext>
                </a:extLst>
              </a:tr>
              <a:tr h="192898">
                <a:tc>
                  <a:txBody>
                    <a:bodyPr/>
                    <a:lstStyle/>
                    <a:p>
                      <a:pPr marL="0" marR="0" indent="0" algn="ctr" defTabSz="914400" rtl="0" eaLnBrk="1" fontAlgn="base" latinLnBrk="0" hangingPunct="1">
                        <a:lnSpc>
                          <a:spcPct val="100000"/>
                        </a:lnSpc>
                        <a:spcBef>
                          <a:spcPts val="0"/>
                        </a:spcBef>
                        <a:spcAft>
                          <a:spcPts val="0"/>
                        </a:spcAft>
                        <a:tabLst>
                          <a:tab pos="381000" algn="l"/>
                          <a:tab pos="381000" algn="l"/>
                        </a:tabLst>
                      </a:pPr>
                      <a:r>
                        <a:rPr lang="en-US" altLang="ko-KR"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1~3</a:t>
                      </a:r>
                      <a:r>
                        <a:rPr lang="ko-KR" altLang="en-US" sz="9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학년</a:t>
                      </a:r>
                    </a:p>
                  </a:txBody>
                  <a:tcPr marL="72000" marR="72000" marT="28800" marB="288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94D0CD"/>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0F958E">
                        <a:alpha val="20000"/>
                      </a:srgbClr>
                    </a:solidFill>
                  </a:tcPr>
                </a:tc>
                <a:extLst>
                  <a:ext uri="{0D108BD9-81ED-4DB2-BD59-A6C34878D82A}">
                    <a16:rowId xmlns:a16="http://schemas.microsoft.com/office/drawing/2014/main" val="1906407025"/>
                  </a:ext>
                </a:extLst>
              </a:tr>
              <a:tr h="442970">
                <a:tc>
                  <a:txBody>
                    <a:bodyPr/>
                    <a:lstStyle/>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역사와 특성</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경기 기능과 수행 원리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스포츠의 경기 방법과 전략</a:t>
                      </a: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595314718"/>
                  </a:ext>
                </a:extLst>
              </a:tr>
              <a:tr h="563510">
                <a:tc>
                  <a:txBody>
                    <a:bodyPr/>
                    <a:lstStyle/>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 유형별 역사와 특성 비교하기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 유형별 수행 원리를 경기 기능에 적용하기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기술형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전략형</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생태형 스포츠 유형별 경기 방법과 전략을 경기에 활용하기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안전하게 경기하기</a:t>
                      </a: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5290408"/>
                  </a:ext>
                </a:extLst>
              </a:tr>
              <a:tr h="804588">
                <a:tc>
                  <a:txBody>
                    <a:bodyPr/>
                    <a:lstStyle/>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수련에 대한 인내심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도전적 경기 태도</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팀워크와 신뢰</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페어플레이</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 개선을 위한 공동체 의식</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lvl="0" indent="-69850" algn="l" defTabSz="914400" rtl="0" eaLnBrk="1" fontAlgn="base" latinLnBrk="0" hangingPunct="1">
                        <a:lnSpc>
                          <a:spcPct val="100000"/>
                        </a:lnSpc>
                        <a:spcBef>
                          <a:spcPts val="0"/>
                        </a:spcBef>
                        <a:spcAft>
                          <a:spcPts val="0"/>
                        </a:spcAft>
                        <a:buClr>
                          <a:srgbClr val="0F958E"/>
                        </a:buClr>
                        <a:buFont typeface="Arial" panose="020B0604020202020204" pitchFamily="34" charset="0"/>
                        <a:buChar char="•"/>
                        <a:tabLst>
                          <a:tab pos="381000" algn="l"/>
                          <a:tab pos="381000" algn="l"/>
                        </a:tabLst>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환경에 친화적인 태도</a:t>
                      </a: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extLst>
                  <a:ext uri="{0D108BD9-81ED-4DB2-BD59-A6C34878D82A}">
                    <a16:rowId xmlns:a16="http://schemas.microsoft.com/office/drawing/2014/main" val="3239366831"/>
                  </a:ext>
                </a:extLst>
              </a:tr>
            </a:tbl>
          </a:graphicData>
        </a:graphic>
      </p:graphicFrame>
      <p:grpSp>
        <p:nvGrpSpPr>
          <p:cNvPr id="26" name="그룹 25">
            <a:extLst>
              <a:ext uri="{FF2B5EF4-FFF2-40B4-BE49-F238E27FC236}">
                <a16:creationId xmlns:a16="http://schemas.microsoft.com/office/drawing/2014/main" id="{1F882A26-76A2-2AD8-FC5A-29C7600BD153}"/>
              </a:ext>
            </a:extLst>
          </p:cNvPr>
          <p:cNvGrpSpPr/>
          <p:nvPr/>
        </p:nvGrpSpPr>
        <p:grpSpPr>
          <a:xfrm>
            <a:off x="467544" y="3707672"/>
            <a:ext cx="4104485" cy="252571"/>
            <a:chOff x="473863" y="1706881"/>
            <a:chExt cx="3846677" cy="315884"/>
          </a:xfrm>
        </p:grpSpPr>
        <p:sp>
          <p:nvSpPr>
            <p:cNvPr id="27" name="사각형: 둥근 위쪽 모서리 26">
              <a:extLst>
                <a:ext uri="{FF2B5EF4-FFF2-40B4-BE49-F238E27FC236}">
                  <a16:creationId xmlns:a16="http://schemas.microsoft.com/office/drawing/2014/main" id="{89AE74BD-B6CB-B531-5A01-62B4E8072087}"/>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28" name="TextBox 27">
              <a:extLst>
                <a:ext uri="{FF2B5EF4-FFF2-40B4-BE49-F238E27FC236}">
                  <a16:creationId xmlns:a16="http://schemas.microsoft.com/office/drawing/2014/main" id="{769D3100-EF45-8095-21C0-69B5BD8D6379}"/>
                </a:ext>
              </a:extLst>
            </p:cNvPr>
            <p:cNvSpPr txBox="1"/>
            <p:nvPr/>
          </p:nvSpPr>
          <p:spPr>
            <a:xfrm>
              <a:off x="1264965" y="1732904"/>
              <a:ext cx="2264473"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 ‘스포츠’ 영역</a:t>
              </a:r>
            </a:p>
          </p:txBody>
        </p:sp>
      </p:grpSp>
      <p:grpSp>
        <p:nvGrpSpPr>
          <p:cNvPr id="58" name="그룹 57">
            <a:extLst>
              <a:ext uri="{FF2B5EF4-FFF2-40B4-BE49-F238E27FC236}">
                <a16:creationId xmlns:a16="http://schemas.microsoft.com/office/drawing/2014/main" id="{C6C23636-068A-E03E-A02D-79889082511A}"/>
              </a:ext>
            </a:extLst>
          </p:cNvPr>
          <p:cNvGrpSpPr/>
          <p:nvPr/>
        </p:nvGrpSpPr>
        <p:grpSpPr>
          <a:xfrm>
            <a:off x="230595" y="348573"/>
            <a:ext cx="7057113" cy="492443"/>
            <a:chOff x="230595" y="348573"/>
            <a:chExt cx="7057113" cy="492443"/>
          </a:xfrm>
        </p:grpSpPr>
        <p:sp>
          <p:nvSpPr>
            <p:cNvPr id="59" name="TextBox 58">
              <a:extLst>
                <a:ext uri="{FF2B5EF4-FFF2-40B4-BE49-F238E27FC236}">
                  <a16:creationId xmlns:a16="http://schemas.microsoft.com/office/drawing/2014/main" id="{C6DEF337-F7FA-72F4-1387-20A6BD7EE60B}"/>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60" name="TextBox 59">
              <a:extLst>
                <a:ext uri="{FF2B5EF4-FFF2-40B4-BE49-F238E27FC236}">
                  <a16:creationId xmlns:a16="http://schemas.microsoft.com/office/drawing/2014/main" id="{FD830E87-F21D-EEA4-6592-18AD34DD43E0}"/>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61" name="직선 연결선 60">
              <a:extLst>
                <a:ext uri="{FF2B5EF4-FFF2-40B4-BE49-F238E27FC236}">
                  <a16:creationId xmlns:a16="http://schemas.microsoft.com/office/drawing/2014/main" id="{55CAA282-C047-3437-7E4D-10DABF323459}"/>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C54A5354-6FC0-C16E-1FE5-B80B69B552BC}"/>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112460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표 18">
            <a:extLst>
              <a:ext uri="{FF2B5EF4-FFF2-40B4-BE49-F238E27FC236}">
                <a16:creationId xmlns:a16="http://schemas.microsoft.com/office/drawing/2014/main" id="{FF702C6B-DE38-C844-71AF-37F1E23C141F}"/>
              </a:ext>
            </a:extLst>
          </p:cNvPr>
          <p:cNvGraphicFramePr>
            <a:graphicFrameLocks noGrp="1"/>
          </p:cNvGraphicFramePr>
          <p:nvPr>
            <p:extLst>
              <p:ext uri="{D42A27DB-BD31-4B8C-83A1-F6EECF244321}">
                <p14:modId xmlns:p14="http://schemas.microsoft.com/office/powerpoint/2010/main" val="1637333895"/>
              </p:ext>
            </p:extLst>
          </p:nvPr>
        </p:nvGraphicFramePr>
        <p:xfrm>
          <a:off x="473864" y="1897119"/>
          <a:ext cx="3925544" cy="4023663"/>
        </p:xfrm>
        <a:graphic>
          <a:graphicData uri="http://schemas.openxmlformats.org/drawingml/2006/table">
            <a:tbl>
              <a:tblPr/>
              <a:tblGrid>
                <a:gridCol w="353650">
                  <a:extLst>
                    <a:ext uri="{9D8B030D-6E8A-4147-A177-3AD203B41FA5}">
                      <a16:colId xmlns:a16="http://schemas.microsoft.com/office/drawing/2014/main" val="2691026405"/>
                    </a:ext>
                  </a:extLst>
                </a:gridCol>
                <a:gridCol w="503955">
                  <a:extLst>
                    <a:ext uri="{9D8B030D-6E8A-4147-A177-3AD203B41FA5}">
                      <a16:colId xmlns:a16="http://schemas.microsoft.com/office/drawing/2014/main" val="1321359081"/>
                    </a:ext>
                  </a:extLst>
                </a:gridCol>
                <a:gridCol w="1800371">
                  <a:extLst>
                    <a:ext uri="{9D8B030D-6E8A-4147-A177-3AD203B41FA5}">
                      <a16:colId xmlns:a16="http://schemas.microsoft.com/office/drawing/2014/main" val="2460506986"/>
                    </a:ext>
                  </a:extLst>
                </a:gridCol>
                <a:gridCol w="792088">
                  <a:extLst>
                    <a:ext uri="{9D8B030D-6E8A-4147-A177-3AD203B41FA5}">
                      <a16:colId xmlns:a16="http://schemas.microsoft.com/office/drawing/2014/main" val="916662738"/>
                    </a:ext>
                  </a:extLst>
                </a:gridCol>
                <a:gridCol w="475480">
                  <a:extLst>
                    <a:ext uri="{9D8B030D-6E8A-4147-A177-3AD203B41FA5}">
                      <a16:colId xmlns:a16="http://schemas.microsoft.com/office/drawing/2014/main" val="2384423588"/>
                    </a:ext>
                  </a:extLst>
                </a:gridCol>
              </a:tblGrid>
              <a:tr h="164990">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21600" marB="216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 개념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일반화된 지식</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1600" marB="216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extLst>
                  <a:ext uri="{0D108BD9-81ED-4DB2-BD59-A6C34878D82A}">
                    <a16:rowId xmlns:a16="http://schemas.microsoft.com/office/drawing/2014/main" val="771836140"/>
                  </a:ext>
                </a:extLst>
              </a:tr>
              <a:tr h="849408">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 관리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증진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여가 선용</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건강은 신체에 대한 이해를 바탕으로 건강한 생활 습관과 건전한 태도를 지속적이고 체계적으로 관리함으로써 유지된다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체력은 건강의 기초이며</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자신에게 적절한 신체활동을 지속적으로 실천함으로써 유지 증진된다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건강한 여가 활동은 긍정적인 자아 이미지를 형성하고 만족도 높은 삶을 설계하는 데 기여한다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생애 </a:t>
                      </a:r>
                      <a:r>
                        <a:rPr lang="ko-KR" altLang="en-US" sz="6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주기별</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건강 관리 설계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자신의 체력 관리 설계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신체활동과 여가 생활</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평가하기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7517799"/>
                  </a:ext>
                </a:extLst>
              </a:tr>
              <a:tr h="651445">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도전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의미</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목표 설정</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수련</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정신</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신체활동을 매개로 자신이나 타인의 기량 및 기록</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환경적 제약을 극복하기 위해 도전한다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도전의 목표는 다양한 도전 상황에 대한 수행과 반성 과정을 통해 성취된다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스포츠의 가치</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스포츠의 경기 수행</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스포츠의 경기 전략</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자기 극복</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시도하기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수련하기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극복하기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66335435"/>
                  </a:ext>
                </a:extLst>
              </a:tr>
              <a:tr h="75042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경쟁</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의미</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상황 판단</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협동</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수행</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 관계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다양한 유형의 게임 및 스포츠에 참여하여 경쟁 상황과 경쟁 구조를 경험한다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목표는 게임과 스포츠 상황에서 숙달된 기능과 상황에 적합한 전략의 활용을 통해 성취된다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 관계 능력은 공정한 경쟁과 협력적 상호 작용을 통해 발달된다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스포츠의 가치</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스포츠의 경기 수행</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경쟁 스포츠의 경기 전략</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예절</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협력하기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의사소통</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수행하기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60995346"/>
                  </a:ext>
                </a:extLst>
              </a:tr>
              <a:tr h="849408">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의미</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양식</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표현 창작</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비평</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신체 표현으로 느낌이나 생각을 나타내며</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감성적으로 소통한다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표현은 움직임 요소에 바탕을 둔 모방이나 창작을 통해 이루어진다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심미적 안목은 상상력</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심미성</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공감을 바탕으로 하는 신체 표현의 창작과 감상으로 발달된다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표현에서의 표현 문화와 신체 문화</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 양식과 창작의 원리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 작품 창작과 감상</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심미적 안목</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표현하기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감상하기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의사소통</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72768025"/>
                  </a:ext>
                </a:extLst>
              </a:tr>
              <a:tr h="755403">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안전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 안전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인간은 위험과 사고가 없는 편안하고 온전한 삶을 살아가기 위해 안전을 추구한다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안전은 일상생활과 신체활동이 위험 및 사고를 예방하고 적절히 대처함으로써 확보한다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관리 능력은 안전 의식을 함양하고 위급 상황에 대처하는 연습을 통해 길러진다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신체활동과 안전사고</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심폐소생술</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 의식</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상황 파악하기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의사 결정하기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대처하기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Char char="•"/>
                        <a:tabLst>
                          <a:tab pos="381000" algn="l"/>
                          <a:tab pos="381000" algn="l"/>
                        </a:tabLst>
                      </a:pPr>
                      <a:r>
                        <a:rPr lang="ko-KR" altLang="en-US" sz="650" kern="0" spc="-50" baseline="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습관화하기</a:t>
                      </a:r>
                    </a:p>
                  </a:txBody>
                  <a:tcPr marL="36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66264507"/>
                  </a:ext>
                </a:extLst>
              </a:tr>
            </a:tbl>
          </a:graphicData>
        </a:graphic>
      </p:graphicFrame>
      <p:grpSp>
        <p:nvGrpSpPr>
          <p:cNvPr id="7" name="그룹 6">
            <a:extLst>
              <a:ext uri="{FF2B5EF4-FFF2-40B4-BE49-F238E27FC236}">
                <a16:creationId xmlns:a16="http://schemas.microsoft.com/office/drawing/2014/main" id="{22C4F21E-7D1C-7085-E9E9-FDF9ECA08B24}"/>
              </a:ext>
            </a:extLst>
          </p:cNvPr>
          <p:cNvGrpSpPr/>
          <p:nvPr/>
        </p:nvGrpSpPr>
        <p:grpSpPr>
          <a:xfrm>
            <a:off x="468313" y="1268760"/>
            <a:ext cx="4351180" cy="279806"/>
            <a:chOff x="468312" y="1266631"/>
            <a:chExt cx="4351180" cy="279806"/>
          </a:xfrm>
        </p:grpSpPr>
        <p:sp>
          <p:nvSpPr>
            <p:cNvPr id="8" name="TextBox 7">
              <a:extLst>
                <a:ext uri="{FF2B5EF4-FFF2-40B4-BE49-F238E27FC236}">
                  <a16:creationId xmlns:a16="http://schemas.microsoft.com/office/drawing/2014/main" id="{FC168271-3A16-5B4E-8471-96E7C328D3A3}"/>
                </a:ext>
              </a:extLst>
            </p:cNvPr>
            <p:cNvSpPr txBox="1"/>
            <p:nvPr/>
          </p:nvSpPr>
          <p:spPr>
            <a:xfrm>
              <a:off x="762291" y="1266631"/>
              <a:ext cx="4057201"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내용 체계의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일반 선택 </a:t>
              </a:r>
              <a:r>
                <a:rPr lang="ko-KR" altLang="en-US" sz="1600" dirty="0">
                  <a:ln>
                    <a:solidFill>
                      <a:schemeClr val="accent1">
                        <a:shade val="50000"/>
                        <a:alpha val="0"/>
                      </a:schemeClr>
                    </a:solidFill>
                  </a:ln>
                  <a:solidFill>
                    <a:srgbClr val="8D5EA2"/>
                  </a:solidFill>
                  <a:latin typeface="서평원 꺾깎체 TTF" panose="020B0600000101010101" pitchFamily="50" charset="-127"/>
                  <a:ea typeface="서평원 꺾깎체 TTF" panose="020B0600000101010101" pitchFamily="50" charset="-127"/>
                </a:rPr>
                <a:t>“체육</a:t>
              </a:r>
              <a:r>
                <a:rPr lang="en-US" altLang="ko-KR" sz="1600" dirty="0">
                  <a:ln>
                    <a:solidFill>
                      <a:schemeClr val="accent1">
                        <a:shade val="50000"/>
                        <a:alpha val="0"/>
                      </a:schemeClr>
                    </a:solidFill>
                  </a:ln>
                  <a:solidFill>
                    <a:srgbClr val="8D5EA2"/>
                  </a:solidFill>
                  <a:latin typeface="서평원 꺾깎체 TTF" panose="020B0600000101010101" pitchFamily="50" charset="-127"/>
                  <a:ea typeface="서평원 꺾깎체 TTF" panose="020B0600000101010101" pitchFamily="50" charset="-127"/>
                </a:rPr>
                <a:t>1, </a:t>
              </a:r>
              <a:r>
                <a:rPr lang="ko-KR" altLang="en-US" sz="1600" dirty="0">
                  <a:ln>
                    <a:solidFill>
                      <a:schemeClr val="accent1">
                        <a:shade val="50000"/>
                        <a:alpha val="0"/>
                      </a:schemeClr>
                    </a:solidFill>
                  </a:ln>
                  <a:solidFill>
                    <a:srgbClr val="8D5EA2"/>
                  </a:solidFill>
                  <a:latin typeface="서평원 꺾깎체 TTF" panose="020B0600000101010101" pitchFamily="50" charset="-127"/>
                  <a:ea typeface="서평원 꺾깎체 TTF" panose="020B0600000101010101" pitchFamily="50" charset="-127"/>
                </a:rPr>
                <a:t>체육</a:t>
              </a:r>
              <a:r>
                <a:rPr lang="en-US" altLang="ko-KR" sz="1600" dirty="0">
                  <a:ln>
                    <a:solidFill>
                      <a:schemeClr val="accent1">
                        <a:shade val="50000"/>
                        <a:alpha val="0"/>
                      </a:schemeClr>
                    </a:solidFill>
                  </a:ln>
                  <a:solidFill>
                    <a:srgbClr val="8D5EA2"/>
                  </a:solidFill>
                  <a:latin typeface="서평원 꺾깎체 TTF" panose="020B0600000101010101" pitchFamily="50" charset="-127"/>
                  <a:ea typeface="서평원 꺾깎체 TTF" panose="020B0600000101010101" pitchFamily="50" charset="-127"/>
                </a:rPr>
                <a:t>2”</a:t>
              </a:r>
              <a:endParaRPr lang="ko-KR" altLang="en-US" sz="1600" dirty="0">
                <a:ln>
                  <a:solidFill>
                    <a:schemeClr val="accent1">
                      <a:shade val="50000"/>
                      <a:alpha val="0"/>
                    </a:schemeClr>
                  </a:solidFill>
                </a:ln>
                <a:solidFill>
                  <a:srgbClr val="8D5EA2"/>
                </a:solidFill>
                <a:latin typeface="서평원 꺾깎체 TTF" panose="020B0600000101010101" pitchFamily="50" charset="-127"/>
                <a:ea typeface="서평원 꺾깎체 TTF" panose="020B0600000101010101" pitchFamily="50" charset="-127"/>
              </a:endParaRPr>
            </a:p>
          </p:txBody>
        </p:sp>
        <p:grpSp>
          <p:nvGrpSpPr>
            <p:cNvPr id="9" name="그룹 8">
              <a:extLst>
                <a:ext uri="{FF2B5EF4-FFF2-40B4-BE49-F238E27FC236}">
                  <a16:creationId xmlns:a16="http://schemas.microsoft.com/office/drawing/2014/main" id="{35C2A679-8DF5-94FB-0563-F4421F59EA90}"/>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34E1135C-2891-91DC-E402-3FF0FD2834C3}"/>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96910F68-A8F6-9E24-61D5-92718AB1BE8F}"/>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DAA1C6C9-127C-200A-8F25-BB71C9C4588D}"/>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3" name="그룹 12">
            <a:extLst>
              <a:ext uri="{FF2B5EF4-FFF2-40B4-BE49-F238E27FC236}">
                <a16:creationId xmlns:a16="http://schemas.microsoft.com/office/drawing/2014/main" id="{A9F18B4F-25A4-262E-0CF9-635879B2FA57}"/>
              </a:ext>
            </a:extLst>
          </p:cNvPr>
          <p:cNvGrpSpPr/>
          <p:nvPr/>
        </p:nvGrpSpPr>
        <p:grpSpPr>
          <a:xfrm>
            <a:off x="473863" y="1652429"/>
            <a:ext cx="3922877" cy="252571"/>
            <a:chOff x="473863" y="1706881"/>
            <a:chExt cx="3846677" cy="315884"/>
          </a:xfrm>
        </p:grpSpPr>
        <p:sp>
          <p:nvSpPr>
            <p:cNvPr id="14" name="사각형: 둥근 위쪽 모서리 13">
              <a:extLst>
                <a:ext uri="{FF2B5EF4-FFF2-40B4-BE49-F238E27FC236}">
                  <a16:creationId xmlns:a16="http://schemas.microsoft.com/office/drawing/2014/main" id="{0C082547-CF04-7DA2-2CEB-5E56E83FAD95}"/>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5" name="TextBox 14">
              <a:extLst>
                <a:ext uri="{FF2B5EF4-FFF2-40B4-BE49-F238E27FC236}">
                  <a16:creationId xmlns:a16="http://schemas.microsoft.com/office/drawing/2014/main" id="{0ACA7044-E492-9764-DE96-3E4177A71877}"/>
                </a:ext>
              </a:extLst>
            </p:cNvPr>
            <p:cNvSpPr txBox="1"/>
            <p:nvPr/>
          </p:nvSpPr>
          <p:spPr>
            <a:xfrm>
              <a:off x="1134994" y="1732905"/>
              <a:ext cx="2524417"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일반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6" name="그룹 15">
            <a:extLst>
              <a:ext uri="{FF2B5EF4-FFF2-40B4-BE49-F238E27FC236}">
                <a16:creationId xmlns:a16="http://schemas.microsoft.com/office/drawing/2014/main" id="{49AB069B-0B6E-2374-0A05-07C283469A08}"/>
              </a:ext>
            </a:extLst>
          </p:cNvPr>
          <p:cNvGrpSpPr/>
          <p:nvPr/>
        </p:nvGrpSpPr>
        <p:grpSpPr>
          <a:xfrm>
            <a:off x="4743806" y="1652429"/>
            <a:ext cx="3931882" cy="252571"/>
            <a:chOff x="473863" y="1706881"/>
            <a:chExt cx="3846677" cy="315884"/>
          </a:xfrm>
        </p:grpSpPr>
        <p:sp>
          <p:nvSpPr>
            <p:cNvPr id="17" name="사각형: 둥근 위쪽 모서리 16">
              <a:extLst>
                <a:ext uri="{FF2B5EF4-FFF2-40B4-BE49-F238E27FC236}">
                  <a16:creationId xmlns:a16="http://schemas.microsoft.com/office/drawing/2014/main" id="{3827439E-C2D5-A554-B9BE-4F5EC7579B2B}"/>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8" name="TextBox 17">
              <a:extLst>
                <a:ext uri="{FF2B5EF4-FFF2-40B4-BE49-F238E27FC236}">
                  <a16:creationId xmlns:a16="http://schemas.microsoft.com/office/drawing/2014/main" id="{FEEB8AC4-1A34-1677-B6A2-922A1FE8BC41}"/>
                </a:ext>
              </a:extLst>
            </p:cNvPr>
            <p:cNvSpPr txBox="1"/>
            <p:nvPr/>
          </p:nvSpPr>
          <p:spPr>
            <a:xfrm>
              <a:off x="1010855" y="1732905"/>
              <a:ext cx="2772694"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 2(</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일반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sp>
        <p:nvSpPr>
          <p:cNvPr id="21" name="사각형: 둥근 모서리 20">
            <a:extLst>
              <a:ext uri="{FF2B5EF4-FFF2-40B4-BE49-F238E27FC236}">
                <a16:creationId xmlns:a16="http://schemas.microsoft.com/office/drawing/2014/main" id="{82868F83-DF6F-A677-2142-12FC64DF669F}"/>
              </a:ext>
            </a:extLst>
          </p:cNvPr>
          <p:cNvSpPr/>
          <p:nvPr/>
        </p:nvSpPr>
        <p:spPr>
          <a:xfrm>
            <a:off x="475933" y="1890713"/>
            <a:ext cx="349844" cy="4027487"/>
          </a:xfrm>
          <a:prstGeom prst="roundRect">
            <a:avLst>
              <a:gd name="adj" fmla="val 1231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aphicFrame>
        <p:nvGraphicFramePr>
          <p:cNvPr id="22" name="표 21">
            <a:extLst>
              <a:ext uri="{FF2B5EF4-FFF2-40B4-BE49-F238E27FC236}">
                <a16:creationId xmlns:a16="http://schemas.microsoft.com/office/drawing/2014/main" id="{E7676877-6E3D-EBA1-D271-857F711CD633}"/>
              </a:ext>
            </a:extLst>
          </p:cNvPr>
          <p:cNvGraphicFramePr>
            <a:graphicFrameLocks noGrp="1"/>
          </p:cNvGraphicFramePr>
          <p:nvPr>
            <p:extLst>
              <p:ext uri="{D42A27DB-BD31-4B8C-83A1-F6EECF244321}">
                <p14:modId xmlns:p14="http://schemas.microsoft.com/office/powerpoint/2010/main" val="4218167275"/>
              </p:ext>
            </p:extLst>
          </p:nvPr>
        </p:nvGraphicFramePr>
        <p:xfrm>
          <a:off x="4743806" y="2109996"/>
          <a:ext cx="3931883" cy="1751040"/>
        </p:xfrm>
        <a:graphic>
          <a:graphicData uri="http://schemas.openxmlformats.org/drawingml/2006/table">
            <a:tbl>
              <a:tblPr/>
              <a:tblGrid>
                <a:gridCol w="436511">
                  <a:extLst>
                    <a:ext uri="{9D8B030D-6E8A-4147-A177-3AD203B41FA5}">
                      <a16:colId xmlns:a16="http://schemas.microsoft.com/office/drawing/2014/main" val="836507838"/>
                    </a:ext>
                  </a:extLst>
                </a:gridCol>
                <a:gridCol w="1165124">
                  <a:extLst>
                    <a:ext uri="{9D8B030D-6E8A-4147-A177-3AD203B41FA5}">
                      <a16:colId xmlns:a16="http://schemas.microsoft.com/office/drawing/2014/main" val="2691026405"/>
                    </a:ext>
                  </a:extLst>
                </a:gridCol>
                <a:gridCol w="1165124">
                  <a:extLst>
                    <a:ext uri="{9D8B030D-6E8A-4147-A177-3AD203B41FA5}">
                      <a16:colId xmlns:a16="http://schemas.microsoft.com/office/drawing/2014/main" val="2460506986"/>
                    </a:ext>
                  </a:extLst>
                </a:gridCol>
                <a:gridCol w="1165124">
                  <a:extLst>
                    <a:ext uri="{9D8B030D-6E8A-4147-A177-3AD203B41FA5}">
                      <a16:colId xmlns:a16="http://schemas.microsoft.com/office/drawing/2014/main" val="2384423588"/>
                    </a:ext>
                  </a:extLst>
                </a:gridCol>
              </a:tblGrid>
              <a:tr h="139931">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3">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건강은 자신의 건강수준을 진단하고 생애주기별 건강 특성에 맞게 신체활동을 계획적으로 실천함으로써 증진된다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문화적 전통은 스포츠의 고유한 기술과 방법을 경기에 적용하고 제도화된 규범을 준수함으로써 유지된다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생활환경 및 자연환경 속에서 스포츠 문화를 누리고 타인과 고유하며 발전시켜 나간다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0">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 관리</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전략형 스포츠</a:t>
                      </a:r>
                    </a:p>
                  </a:txBody>
                  <a:tcPr marL="72000" marR="72000" marT="28800" marB="28800" anchor="ctr">
                    <a:lnL w="6350" cap="flat" cmpd="sng" algn="ctr">
                      <a:solidFill>
                        <a:srgbClr val="C5DDDC"/>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생태형 스포츠</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139931">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신체활동의 효과</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생애주기별 건강 관리 방법</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관리와 안전</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 스포츠의 문화</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 스포츠의 경기 기능과 과학적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전략형 스포츠의 경기 방법 및 전략</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문화</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기능과 과학적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생태형 스포츠의 경기 방법 및 전략</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신체활동 효과 탐구하기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관리하기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안전사고에 대처하기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탐색하기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긍정적 자아 </a:t>
                      </a:r>
                      <a:r>
                        <a:rPr lang="ko-KR" altLang="en-US" sz="60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존중감</a:t>
                      </a:r>
                      <a:endPar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기술 개선에 대한 적극성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tc>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35" name="그룹 34">
            <a:extLst>
              <a:ext uri="{FF2B5EF4-FFF2-40B4-BE49-F238E27FC236}">
                <a16:creationId xmlns:a16="http://schemas.microsoft.com/office/drawing/2014/main" id="{AE5A501E-BC7D-9495-9B5B-3EF92861575E}"/>
              </a:ext>
            </a:extLst>
          </p:cNvPr>
          <p:cNvGrpSpPr/>
          <p:nvPr/>
        </p:nvGrpSpPr>
        <p:grpSpPr>
          <a:xfrm>
            <a:off x="4744593" y="1939243"/>
            <a:ext cx="501776" cy="174190"/>
            <a:chOff x="4744595" y="1934818"/>
            <a:chExt cx="580375" cy="201475"/>
          </a:xfrm>
        </p:grpSpPr>
        <p:grpSp>
          <p:nvGrpSpPr>
            <p:cNvPr id="30" name="그룹 29">
              <a:extLst>
                <a:ext uri="{FF2B5EF4-FFF2-40B4-BE49-F238E27FC236}">
                  <a16:creationId xmlns:a16="http://schemas.microsoft.com/office/drawing/2014/main" id="{1DDCF7D0-C962-2B22-6F89-B7179E669BBE}"/>
                </a:ext>
              </a:extLst>
            </p:cNvPr>
            <p:cNvGrpSpPr/>
            <p:nvPr/>
          </p:nvGrpSpPr>
          <p:grpSpPr>
            <a:xfrm flipV="1">
              <a:off x="4744595" y="1934818"/>
              <a:ext cx="580375" cy="201475"/>
              <a:chOff x="2220553" y="1252832"/>
              <a:chExt cx="978324" cy="339623"/>
            </a:xfrm>
            <a:gradFill>
              <a:gsLst>
                <a:gs pos="100000">
                  <a:srgbClr val="276DB5"/>
                </a:gs>
                <a:gs pos="0">
                  <a:srgbClr val="0F958E"/>
                </a:gs>
              </a:gsLst>
              <a:lin ang="0" scaled="0"/>
            </a:gradFill>
          </p:grpSpPr>
          <p:sp>
            <p:nvSpPr>
              <p:cNvPr id="31" name="자유형 27">
                <a:extLst>
                  <a:ext uri="{FF2B5EF4-FFF2-40B4-BE49-F238E27FC236}">
                    <a16:creationId xmlns:a16="http://schemas.microsoft.com/office/drawing/2014/main" id="{6EC56D4D-A687-0652-EB30-7EBB91257D28}"/>
                  </a:ext>
                </a:extLst>
              </p:cNvPr>
              <p:cNvSpPr/>
              <p:nvPr/>
            </p:nvSpPr>
            <p:spPr>
              <a:xfrm rot="10800000">
                <a:off x="2365792" y="1252834"/>
                <a:ext cx="833085"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2" name="자유형 27">
                <a:extLst>
                  <a:ext uri="{FF2B5EF4-FFF2-40B4-BE49-F238E27FC236}">
                    <a16:creationId xmlns:a16="http://schemas.microsoft.com/office/drawing/2014/main" id="{A16AF7DB-B889-807B-99B7-DC652F7AB7A0}"/>
                  </a:ext>
                </a:extLst>
              </p:cNvPr>
              <p:cNvSpPr/>
              <p:nvPr/>
            </p:nvSpPr>
            <p:spPr>
              <a:xfrm rot="10800000">
                <a:off x="2220553" y="1252832"/>
                <a:ext cx="540962"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24" name="TextBox 23">
              <a:extLst>
                <a:ext uri="{FF2B5EF4-FFF2-40B4-BE49-F238E27FC236}">
                  <a16:creationId xmlns:a16="http://schemas.microsoft.com/office/drawing/2014/main" id="{CCE4A18D-3FF6-D075-C46F-2DDEEACDC8CA}"/>
                </a:ext>
              </a:extLst>
            </p:cNvPr>
            <p:cNvSpPr txBox="1"/>
            <p:nvPr/>
          </p:nvSpPr>
          <p:spPr>
            <a:xfrm>
              <a:off x="4804295" y="1956571"/>
              <a:ext cx="361550" cy="160195"/>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체육 </a:t>
              </a:r>
              <a:r>
                <a:rPr lang="en-US" altLang="ko-KR"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1</a:t>
              </a:r>
              <a:endPar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aphicFrame>
        <p:nvGraphicFramePr>
          <p:cNvPr id="54" name="표 53">
            <a:extLst>
              <a:ext uri="{FF2B5EF4-FFF2-40B4-BE49-F238E27FC236}">
                <a16:creationId xmlns:a16="http://schemas.microsoft.com/office/drawing/2014/main" id="{3B7559E7-5B1D-7D2D-F98F-0F73BA786292}"/>
              </a:ext>
            </a:extLst>
          </p:cNvPr>
          <p:cNvGraphicFramePr>
            <a:graphicFrameLocks noGrp="1"/>
          </p:cNvGraphicFramePr>
          <p:nvPr>
            <p:extLst>
              <p:ext uri="{D42A27DB-BD31-4B8C-83A1-F6EECF244321}">
                <p14:modId xmlns:p14="http://schemas.microsoft.com/office/powerpoint/2010/main" val="2491985850"/>
              </p:ext>
            </p:extLst>
          </p:nvPr>
        </p:nvGraphicFramePr>
        <p:xfrm>
          <a:off x="4743806" y="4090329"/>
          <a:ext cx="3931883" cy="1659600"/>
        </p:xfrm>
        <a:graphic>
          <a:graphicData uri="http://schemas.openxmlformats.org/drawingml/2006/table">
            <a:tbl>
              <a:tblPr/>
              <a:tblGrid>
                <a:gridCol w="436511">
                  <a:extLst>
                    <a:ext uri="{9D8B030D-6E8A-4147-A177-3AD203B41FA5}">
                      <a16:colId xmlns:a16="http://schemas.microsoft.com/office/drawing/2014/main" val="836507838"/>
                    </a:ext>
                  </a:extLst>
                </a:gridCol>
                <a:gridCol w="1165124">
                  <a:extLst>
                    <a:ext uri="{9D8B030D-6E8A-4147-A177-3AD203B41FA5}">
                      <a16:colId xmlns:a16="http://schemas.microsoft.com/office/drawing/2014/main" val="2691026405"/>
                    </a:ext>
                  </a:extLst>
                </a:gridCol>
                <a:gridCol w="1165124">
                  <a:extLst>
                    <a:ext uri="{9D8B030D-6E8A-4147-A177-3AD203B41FA5}">
                      <a16:colId xmlns:a16="http://schemas.microsoft.com/office/drawing/2014/main" val="2460506986"/>
                    </a:ext>
                  </a:extLst>
                </a:gridCol>
                <a:gridCol w="1165124">
                  <a:extLst>
                    <a:ext uri="{9D8B030D-6E8A-4147-A177-3AD203B41FA5}">
                      <a16:colId xmlns:a16="http://schemas.microsoft.com/office/drawing/2014/main" val="2384423588"/>
                    </a:ext>
                  </a:extLst>
                </a:gridCol>
              </a:tblGrid>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3">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체력은 과학적 원리에 따라 신체를 단련하고</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체계적이고 종합적으로 관리해야 증진된다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문화적 전통은 스포츠의 고유한 기술과 방법을 경기에 적용하고 제도화된 규범을 준수함으로써 유지된다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98425" marR="0" indent="-98425" algn="l" defTabSz="914400" rtl="0" eaLnBrk="1" fontAlgn="base" latinLnBrk="0" hangingPunct="1">
                        <a:lnSpc>
                          <a:spcPct val="100000"/>
                        </a:lnSpc>
                        <a:spcBef>
                          <a:spcPts val="0"/>
                        </a:spcBef>
                        <a:spcAft>
                          <a:spcPts val="100"/>
                        </a:spcAft>
                        <a:buClr>
                          <a:srgbClr val="189F98"/>
                        </a:buClr>
                        <a:buFont typeface="Arial" panose="020B0604020202020204" pitchFamily="34" charset="0"/>
                        <a:buChar char="•"/>
                      </a:pP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189F98"/>
                      </a:solidFill>
                      <a:prstDash val="solid"/>
                      <a:round/>
                      <a:headEnd type="none" w="med" len="med"/>
                      <a:tailEnd type="none" w="med" len="med"/>
                    </a:lnT>
                    <a:lnB w="12700" cap="flat" cmpd="sng" algn="ctr">
                      <a:solidFill>
                        <a:srgbClr val="189F98"/>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0">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증진</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기술형 스포츠</a:t>
                      </a:r>
                    </a:p>
                  </a:txBody>
                  <a:tcPr marL="72000" marR="72000" marT="28800" marB="28800" anchor="ctr">
                    <a:lnL w="6350" cap="flat" cmpd="sng" algn="ctr">
                      <a:solidFill>
                        <a:srgbClr val="C5DDDC"/>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표현 활동</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0">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 이해</a:t>
                      </a:r>
                    </a:p>
                  </a:txBody>
                  <a:tcPr marL="36000" marR="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C5DDDC"/>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증진의 과학적 원리와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체력의 종합적 관리 방법</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 운동과 안전</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 스포츠의 문화</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 스포츠의 경기 기능과 과학적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 스포츠의 경기 방법 및 전략</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문화</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동작과 미적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활동의 창작과 비평</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C5DDDC"/>
                      </a:solidFill>
                      <a:prstDash val="solid"/>
                      <a:round/>
                      <a:headEnd type="none" w="med" len="med"/>
                      <a:tailEnd type="none" w="med" len="med"/>
                    </a:lnT>
                    <a:lnB w="6350" cap="flat" cmpd="sng" algn="ctr">
                      <a:solidFill>
                        <a:srgbClr val="C5DDDC"/>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과학적으로 체력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 운동 방법 적용하기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 위기 상황에 대처하기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탐색하기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 문화 탐색하기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 동작 분석하기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 작품 비평하기</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36000" marR="36000"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C5DDDC"/>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위기 상황에서의 침착성</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신체적 자기효능감</a:t>
                      </a:r>
                    </a:p>
                  </a:txBody>
                  <a:tcPr marL="54000" marR="0" marT="28800" marB="2880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심미적 안목</a:t>
                      </a:r>
                    </a:p>
                  </a:txBody>
                  <a:tcPr marL="54000" marR="0" marT="28800" marB="28800">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55" name="그룹 54">
            <a:extLst>
              <a:ext uri="{FF2B5EF4-FFF2-40B4-BE49-F238E27FC236}">
                <a16:creationId xmlns:a16="http://schemas.microsoft.com/office/drawing/2014/main" id="{3392D59B-D819-1D5B-3158-3CC87A280079}"/>
              </a:ext>
            </a:extLst>
          </p:cNvPr>
          <p:cNvGrpSpPr/>
          <p:nvPr/>
        </p:nvGrpSpPr>
        <p:grpSpPr>
          <a:xfrm>
            <a:off x="4744593" y="3919576"/>
            <a:ext cx="501776" cy="174190"/>
            <a:chOff x="4744595" y="1934818"/>
            <a:chExt cx="580375" cy="201475"/>
          </a:xfrm>
        </p:grpSpPr>
        <p:grpSp>
          <p:nvGrpSpPr>
            <p:cNvPr id="56" name="그룹 55">
              <a:extLst>
                <a:ext uri="{FF2B5EF4-FFF2-40B4-BE49-F238E27FC236}">
                  <a16:creationId xmlns:a16="http://schemas.microsoft.com/office/drawing/2014/main" id="{4FC2BF75-F97D-5E28-4FB5-7F0E47E1EA10}"/>
                </a:ext>
              </a:extLst>
            </p:cNvPr>
            <p:cNvGrpSpPr/>
            <p:nvPr/>
          </p:nvGrpSpPr>
          <p:grpSpPr>
            <a:xfrm flipV="1">
              <a:off x="4744595" y="1934818"/>
              <a:ext cx="580375" cy="201475"/>
              <a:chOff x="2220553" y="1252832"/>
              <a:chExt cx="978324" cy="339623"/>
            </a:xfrm>
            <a:gradFill>
              <a:gsLst>
                <a:gs pos="100000">
                  <a:srgbClr val="276DB5"/>
                </a:gs>
                <a:gs pos="0">
                  <a:srgbClr val="0F958E"/>
                </a:gs>
              </a:gsLst>
              <a:lin ang="0" scaled="0"/>
            </a:gradFill>
          </p:grpSpPr>
          <p:sp>
            <p:nvSpPr>
              <p:cNvPr id="58" name="자유형 27">
                <a:extLst>
                  <a:ext uri="{FF2B5EF4-FFF2-40B4-BE49-F238E27FC236}">
                    <a16:creationId xmlns:a16="http://schemas.microsoft.com/office/drawing/2014/main" id="{DB42EE18-7335-B0F0-E1D2-D10B7BF63EE5}"/>
                  </a:ext>
                </a:extLst>
              </p:cNvPr>
              <p:cNvSpPr/>
              <p:nvPr/>
            </p:nvSpPr>
            <p:spPr>
              <a:xfrm rot="10800000">
                <a:off x="2365792" y="1252834"/>
                <a:ext cx="833085"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59" name="자유형 27">
                <a:extLst>
                  <a:ext uri="{FF2B5EF4-FFF2-40B4-BE49-F238E27FC236}">
                    <a16:creationId xmlns:a16="http://schemas.microsoft.com/office/drawing/2014/main" id="{F389201B-319C-066E-657E-881F4130747D}"/>
                  </a:ext>
                </a:extLst>
              </p:cNvPr>
              <p:cNvSpPr/>
              <p:nvPr/>
            </p:nvSpPr>
            <p:spPr>
              <a:xfrm rot="10800000">
                <a:off x="2220553" y="1252832"/>
                <a:ext cx="540962"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57" name="TextBox 56">
              <a:extLst>
                <a:ext uri="{FF2B5EF4-FFF2-40B4-BE49-F238E27FC236}">
                  <a16:creationId xmlns:a16="http://schemas.microsoft.com/office/drawing/2014/main" id="{7C954EF7-036A-3D4F-14FF-4545852989CD}"/>
                </a:ext>
              </a:extLst>
            </p:cNvPr>
            <p:cNvSpPr txBox="1"/>
            <p:nvPr/>
          </p:nvSpPr>
          <p:spPr>
            <a:xfrm>
              <a:off x="4804295" y="1956571"/>
              <a:ext cx="361550" cy="160195"/>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체육 </a:t>
              </a:r>
              <a:r>
                <a:rPr lang="en-US" altLang="ko-KR"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2</a:t>
              </a:r>
              <a:endPar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sp>
        <p:nvSpPr>
          <p:cNvPr id="61" name="사각형: 둥근 모서리 60">
            <a:extLst>
              <a:ext uri="{FF2B5EF4-FFF2-40B4-BE49-F238E27FC236}">
                <a16:creationId xmlns:a16="http://schemas.microsoft.com/office/drawing/2014/main" id="{A8DD88E1-FCF6-B72A-840E-AC061D042D03}"/>
              </a:ext>
            </a:extLst>
          </p:cNvPr>
          <p:cNvSpPr/>
          <p:nvPr/>
        </p:nvSpPr>
        <p:spPr>
          <a:xfrm>
            <a:off x="5168006" y="2623128"/>
            <a:ext cx="3514176" cy="243897"/>
          </a:xfrm>
          <a:prstGeom prst="roundRect">
            <a:avLst>
              <a:gd name="adj" fmla="val 12311"/>
            </a:avLst>
          </a:prstGeom>
          <a:noFill/>
          <a:ln w="19050">
            <a:solidFill>
              <a:srgbClr val="F6542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2" name="사각형: 둥근 모서리 61">
            <a:extLst>
              <a:ext uri="{FF2B5EF4-FFF2-40B4-BE49-F238E27FC236}">
                <a16:creationId xmlns:a16="http://schemas.microsoft.com/office/drawing/2014/main" id="{789960DD-8EA7-A786-199C-A7C369DBB57B}"/>
              </a:ext>
            </a:extLst>
          </p:cNvPr>
          <p:cNvSpPr/>
          <p:nvPr/>
        </p:nvSpPr>
        <p:spPr>
          <a:xfrm>
            <a:off x="5168006" y="4509713"/>
            <a:ext cx="3514176" cy="243898"/>
          </a:xfrm>
          <a:prstGeom prst="roundRect">
            <a:avLst>
              <a:gd name="adj" fmla="val 12311"/>
            </a:avLst>
          </a:prstGeom>
          <a:noFill/>
          <a:ln w="19050">
            <a:solidFill>
              <a:srgbClr val="F6542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0" name="그룹 19">
            <a:extLst>
              <a:ext uri="{FF2B5EF4-FFF2-40B4-BE49-F238E27FC236}">
                <a16:creationId xmlns:a16="http://schemas.microsoft.com/office/drawing/2014/main" id="{EB0BE1CE-8BE6-87A6-2E37-8734729A4F27}"/>
              </a:ext>
            </a:extLst>
          </p:cNvPr>
          <p:cNvGrpSpPr/>
          <p:nvPr/>
        </p:nvGrpSpPr>
        <p:grpSpPr>
          <a:xfrm>
            <a:off x="636960" y="5810250"/>
            <a:ext cx="8045222" cy="355600"/>
            <a:chOff x="636960" y="5810250"/>
            <a:chExt cx="8045222" cy="355600"/>
          </a:xfrm>
        </p:grpSpPr>
        <p:grpSp>
          <p:nvGrpSpPr>
            <p:cNvPr id="69" name="그룹 68">
              <a:extLst>
                <a:ext uri="{FF2B5EF4-FFF2-40B4-BE49-F238E27FC236}">
                  <a16:creationId xmlns:a16="http://schemas.microsoft.com/office/drawing/2014/main" id="{2BA471B3-402C-48B1-1B90-01C52A217955}"/>
                </a:ext>
              </a:extLst>
            </p:cNvPr>
            <p:cNvGrpSpPr/>
            <p:nvPr/>
          </p:nvGrpSpPr>
          <p:grpSpPr>
            <a:xfrm>
              <a:off x="4743806" y="5810250"/>
              <a:ext cx="3938376" cy="355600"/>
              <a:chOff x="4743806" y="5810250"/>
              <a:chExt cx="3938376" cy="355600"/>
            </a:xfrm>
          </p:grpSpPr>
          <p:sp>
            <p:nvSpPr>
              <p:cNvPr id="64" name="사각형: 둥근 모서리 63">
                <a:extLst>
                  <a:ext uri="{FF2B5EF4-FFF2-40B4-BE49-F238E27FC236}">
                    <a16:creationId xmlns:a16="http://schemas.microsoft.com/office/drawing/2014/main" id="{CD4805BE-4348-1920-A4B1-766DAB002882}"/>
                  </a:ext>
                </a:extLst>
              </p:cNvPr>
              <p:cNvSpPr/>
              <p:nvPr/>
            </p:nvSpPr>
            <p:spPr>
              <a:xfrm>
                <a:off x="4743806" y="5810250"/>
                <a:ext cx="3938376" cy="355600"/>
              </a:xfrm>
              <a:prstGeom prst="roundRect">
                <a:avLst>
                  <a:gd name="adj" fmla="val 10471"/>
                </a:avLst>
              </a:prstGeom>
              <a:solidFill>
                <a:srgbClr val="1C80A3"/>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63" name="TextBox 62">
                <a:extLst>
                  <a:ext uri="{FF2B5EF4-FFF2-40B4-BE49-F238E27FC236}">
                    <a16:creationId xmlns:a16="http://schemas.microsoft.com/office/drawing/2014/main" id="{7CBFB2E8-B990-2034-7688-FC2E85E13032}"/>
                  </a:ext>
                </a:extLst>
              </p:cNvPr>
              <p:cNvSpPr txBox="1"/>
              <p:nvPr/>
            </p:nvSpPr>
            <p:spPr>
              <a:xfrm>
                <a:off x="5229415" y="5821462"/>
                <a:ext cx="2967159" cy="307777"/>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학년제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5</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영역에서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0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학기제</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6</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영역으로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19</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요소에서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18</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요소로 변화</a:t>
                </a:r>
              </a:p>
            </p:txBody>
          </p:sp>
        </p:grpSp>
        <p:cxnSp>
          <p:nvCxnSpPr>
            <p:cNvPr id="65" name="직선 화살표 연결선 64">
              <a:extLst>
                <a:ext uri="{FF2B5EF4-FFF2-40B4-BE49-F238E27FC236}">
                  <a16:creationId xmlns:a16="http://schemas.microsoft.com/office/drawing/2014/main" id="{6786456C-E09F-1EB6-4758-4196913B1FE5}"/>
                </a:ext>
              </a:extLst>
            </p:cNvPr>
            <p:cNvCxnSpPr>
              <a:cxnSpLocks/>
            </p:cNvCxnSpPr>
            <p:nvPr/>
          </p:nvCxnSpPr>
          <p:spPr>
            <a:xfrm rot="16200000" flipH="1">
              <a:off x="2625665" y="3930426"/>
              <a:ext cx="129092" cy="4106501"/>
            </a:xfrm>
            <a:prstGeom prst="bentConnector2">
              <a:avLst/>
            </a:prstGeom>
            <a:ln w="22225">
              <a:solidFill>
                <a:srgbClr val="1C80A3"/>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23" name="그룹 22">
            <a:extLst>
              <a:ext uri="{FF2B5EF4-FFF2-40B4-BE49-F238E27FC236}">
                <a16:creationId xmlns:a16="http://schemas.microsoft.com/office/drawing/2014/main" id="{8678BA9E-9DC1-0193-5C00-50400EB13371}"/>
              </a:ext>
            </a:extLst>
          </p:cNvPr>
          <p:cNvGrpSpPr/>
          <p:nvPr/>
        </p:nvGrpSpPr>
        <p:grpSpPr>
          <a:xfrm>
            <a:off x="230595" y="348573"/>
            <a:ext cx="7057113" cy="492443"/>
            <a:chOff x="230595" y="348573"/>
            <a:chExt cx="7057113" cy="492443"/>
          </a:xfrm>
        </p:grpSpPr>
        <p:sp>
          <p:nvSpPr>
            <p:cNvPr id="25" name="TextBox 24">
              <a:extLst>
                <a:ext uri="{FF2B5EF4-FFF2-40B4-BE49-F238E27FC236}">
                  <a16:creationId xmlns:a16="http://schemas.microsoft.com/office/drawing/2014/main" id="{B4019284-05C9-AEE6-9163-6BFCC24C2148}"/>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26" name="TextBox 25">
              <a:extLst>
                <a:ext uri="{FF2B5EF4-FFF2-40B4-BE49-F238E27FC236}">
                  <a16:creationId xmlns:a16="http://schemas.microsoft.com/office/drawing/2014/main" id="{56623A5D-1A45-6A0A-7993-0D2107B0A197}"/>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27" name="직선 연결선 26">
              <a:extLst>
                <a:ext uri="{FF2B5EF4-FFF2-40B4-BE49-F238E27FC236}">
                  <a16:creationId xmlns:a16="http://schemas.microsoft.com/office/drawing/2014/main" id="{71BD3E03-B175-8883-9A24-6D6574267F64}"/>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2079CFE7-B01F-D519-7956-F0885CD9208B}"/>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68288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1" grpId="0" animBg="1"/>
      <p:bldP spid="6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8808B451-C74F-B359-9F4A-B2949121DAAA}"/>
              </a:ext>
            </a:extLst>
          </p:cNvPr>
          <p:cNvGrpSpPr/>
          <p:nvPr/>
        </p:nvGrpSpPr>
        <p:grpSpPr>
          <a:xfrm>
            <a:off x="468313" y="1268760"/>
            <a:ext cx="4205306" cy="279806"/>
            <a:chOff x="468312" y="1266631"/>
            <a:chExt cx="4205306" cy="279806"/>
          </a:xfrm>
        </p:grpSpPr>
        <p:sp>
          <p:nvSpPr>
            <p:cNvPr id="8" name="TextBox 7">
              <a:extLst>
                <a:ext uri="{FF2B5EF4-FFF2-40B4-BE49-F238E27FC236}">
                  <a16:creationId xmlns:a16="http://schemas.microsoft.com/office/drawing/2014/main" id="{C1CAE7D6-06B0-364D-7E31-53DABFD54F3D}"/>
                </a:ext>
              </a:extLst>
            </p:cNvPr>
            <p:cNvSpPr txBox="1"/>
            <p:nvPr/>
          </p:nvSpPr>
          <p:spPr>
            <a:xfrm>
              <a:off x="762291" y="1266631"/>
              <a:ext cx="391132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내용 체계의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진로선택 </a:t>
              </a:r>
              <a:r>
                <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“운동과 건강”</a:t>
              </a:r>
            </a:p>
          </p:txBody>
        </p:sp>
        <p:grpSp>
          <p:nvGrpSpPr>
            <p:cNvPr id="9" name="그룹 8">
              <a:extLst>
                <a:ext uri="{FF2B5EF4-FFF2-40B4-BE49-F238E27FC236}">
                  <a16:creationId xmlns:a16="http://schemas.microsoft.com/office/drawing/2014/main" id="{04A4CC4E-646C-D5DD-8B94-DCD4383274A3}"/>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2E0ACAFC-F266-CA86-2F99-E5C66B63078F}"/>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E0403946-EF58-3FB7-2C00-62C6E436F302}"/>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64101818-6FEB-6BC5-5934-F901575158A7}"/>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13" name="표 12">
            <a:extLst>
              <a:ext uri="{FF2B5EF4-FFF2-40B4-BE49-F238E27FC236}">
                <a16:creationId xmlns:a16="http://schemas.microsoft.com/office/drawing/2014/main" id="{D74C78D6-6DD9-8CB6-BA4C-FEBDD16673F6}"/>
              </a:ext>
            </a:extLst>
          </p:cNvPr>
          <p:cNvGraphicFramePr>
            <a:graphicFrameLocks noGrp="1"/>
          </p:cNvGraphicFramePr>
          <p:nvPr>
            <p:extLst>
              <p:ext uri="{D42A27DB-BD31-4B8C-83A1-F6EECF244321}">
                <p14:modId xmlns:p14="http://schemas.microsoft.com/office/powerpoint/2010/main" val="2705108634"/>
              </p:ext>
            </p:extLst>
          </p:nvPr>
        </p:nvGraphicFramePr>
        <p:xfrm>
          <a:off x="473864" y="1897119"/>
          <a:ext cx="3925544" cy="3635796"/>
        </p:xfrm>
        <a:graphic>
          <a:graphicData uri="http://schemas.openxmlformats.org/drawingml/2006/table">
            <a:tbl>
              <a:tblPr/>
              <a:tblGrid>
                <a:gridCol w="417676">
                  <a:extLst>
                    <a:ext uri="{9D8B030D-6E8A-4147-A177-3AD203B41FA5}">
                      <a16:colId xmlns:a16="http://schemas.microsoft.com/office/drawing/2014/main" val="2691026405"/>
                    </a:ext>
                  </a:extLst>
                </a:gridCol>
                <a:gridCol w="512108">
                  <a:extLst>
                    <a:ext uri="{9D8B030D-6E8A-4147-A177-3AD203B41FA5}">
                      <a16:colId xmlns:a16="http://schemas.microsoft.com/office/drawing/2014/main" val="1321359081"/>
                    </a:ext>
                  </a:extLst>
                </a:gridCol>
                <a:gridCol w="1368152">
                  <a:extLst>
                    <a:ext uri="{9D8B030D-6E8A-4147-A177-3AD203B41FA5}">
                      <a16:colId xmlns:a16="http://schemas.microsoft.com/office/drawing/2014/main" val="2460506986"/>
                    </a:ext>
                  </a:extLst>
                </a:gridCol>
                <a:gridCol w="1152128">
                  <a:extLst>
                    <a:ext uri="{9D8B030D-6E8A-4147-A177-3AD203B41FA5}">
                      <a16:colId xmlns:a16="http://schemas.microsoft.com/office/drawing/2014/main" val="916662738"/>
                    </a:ext>
                  </a:extLst>
                </a:gridCol>
                <a:gridCol w="475480">
                  <a:extLst>
                    <a:ext uri="{9D8B030D-6E8A-4147-A177-3AD203B41FA5}">
                      <a16:colId xmlns:a16="http://schemas.microsoft.com/office/drawing/2014/main" val="2384423588"/>
                    </a:ext>
                  </a:extLst>
                </a:gridCol>
              </a:tblGrid>
              <a:tr h="91721">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21600" marB="216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 개념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일반화된 지식</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1600" marB="216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extLst>
                  <a:ext uri="{0D108BD9-81ED-4DB2-BD59-A6C34878D82A}">
                    <a16:rowId xmlns:a16="http://schemas.microsoft.com/office/drawing/2014/main" val="771836140"/>
                  </a:ext>
                </a:extLst>
              </a:tr>
              <a:tr h="1156892">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건강의</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관계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습관</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효과</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건강은 자신의 신체에 대한 이해를 바탕으로 하여 건강한 생활 습관을 형성하고 증진하는 활동을 통해 관리된다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규칙적인 운동 참여는 건강한 삶과 자기 관리의 기초가 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endPar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 습관과 건강 관리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건강과 운동 효과</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자기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평가하기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판단하기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생활화</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7517799"/>
                  </a:ext>
                </a:extLst>
              </a:tr>
              <a:tr h="1156892">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관리</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체격 관리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 관리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정신 관리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바른 자세를 위한 운동의 생활화는 적절한 체격의 발달과 건강에 기여한다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체력은 적절한 신체활동을 꾸준히 실천함으로써 향상된다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운동은 정신적 긴장 완화</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스트레스 해소</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기분 전환</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정서적 만족감 증대에 도움을 준다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자세 관리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비만 관리</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체력 증진</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운동과 정서 조절</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평가하기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생활화</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72768025"/>
                  </a:ext>
                </a:extLst>
              </a:tr>
              <a:tr h="1156892">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운동과</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안전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안전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손상의 예방과 대처에 대한 이해와 실천 방법은 안전한 신체활동을 위해 기본적으로 준비되어야 하는 사항이다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안전한 운동 환경은 적극적이고 활기찬 운동 참여를 돕고</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운동 효과를 높인다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손상의 유형과 특성</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운동 손상의 예방과 대처</a:t>
                      </a:r>
                      <a:endPar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안전한 운동 환경</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예방하기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대처하기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66264507"/>
                  </a:ext>
                </a:extLst>
              </a:tr>
            </a:tbl>
          </a:graphicData>
        </a:graphic>
      </p:graphicFrame>
      <p:grpSp>
        <p:nvGrpSpPr>
          <p:cNvPr id="14" name="그룹 13">
            <a:extLst>
              <a:ext uri="{FF2B5EF4-FFF2-40B4-BE49-F238E27FC236}">
                <a16:creationId xmlns:a16="http://schemas.microsoft.com/office/drawing/2014/main" id="{131106EF-15B4-FA01-518D-194DD5B61FA2}"/>
              </a:ext>
            </a:extLst>
          </p:cNvPr>
          <p:cNvGrpSpPr/>
          <p:nvPr/>
        </p:nvGrpSpPr>
        <p:grpSpPr>
          <a:xfrm>
            <a:off x="473863" y="1652429"/>
            <a:ext cx="3922877" cy="252571"/>
            <a:chOff x="473863" y="1706881"/>
            <a:chExt cx="3846677" cy="315884"/>
          </a:xfrm>
        </p:grpSpPr>
        <p:sp>
          <p:nvSpPr>
            <p:cNvPr id="15" name="사각형: 둥근 위쪽 모서리 14">
              <a:extLst>
                <a:ext uri="{FF2B5EF4-FFF2-40B4-BE49-F238E27FC236}">
                  <a16:creationId xmlns:a16="http://schemas.microsoft.com/office/drawing/2014/main" id="{291ACBB4-337A-4904-42B1-33A632F54D58}"/>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29A4FE51-59F4-9EFB-2D95-1F714B9CEEC1}"/>
                </a:ext>
              </a:extLst>
            </p:cNvPr>
            <p:cNvSpPr txBox="1"/>
            <p:nvPr/>
          </p:nvSpPr>
          <p:spPr>
            <a:xfrm>
              <a:off x="931438" y="1732905"/>
              <a:ext cx="2931529"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운동과 건강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일반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7" name="그룹 16">
            <a:extLst>
              <a:ext uri="{FF2B5EF4-FFF2-40B4-BE49-F238E27FC236}">
                <a16:creationId xmlns:a16="http://schemas.microsoft.com/office/drawing/2014/main" id="{85387101-D910-35D4-EC83-45F2245498E8}"/>
              </a:ext>
            </a:extLst>
          </p:cNvPr>
          <p:cNvGrpSpPr/>
          <p:nvPr/>
        </p:nvGrpSpPr>
        <p:grpSpPr>
          <a:xfrm>
            <a:off x="4743806" y="1652429"/>
            <a:ext cx="3931882" cy="252571"/>
            <a:chOff x="473863" y="1706881"/>
            <a:chExt cx="3846677" cy="315884"/>
          </a:xfrm>
        </p:grpSpPr>
        <p:sp>
          <p:nvSpPr>
            <p:cNvPr id="18" name="사각형: 둥근 위쪽 모서리 17">
              <a:extLst>
                <a:ext uri="{FF2B5EF4-FFF2-40B4-BE49-F238E27FC236}">
                  <a16:creationId xmlns:a16="http://schemas.microsoft.com/office/drawing/2014/main" id="{5B540B28-C5FA-75E5-2EC9-3C7A3D8AC1F9}"/>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286348C5-177F-40DF-3CE3-845E03789F5F}"/>
                </a:ext>
              </a:extLst>
            </p:cNvPr>
            <p:cNvSpPr txBox="1"/>
            <p:nvPr/>
          </p:nvSpPr>
          <p:spPr>
            <a:xfrm>
              <a:off x="923817" y="1732905"/>
              <a:ext cx="2946771"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운동과 건강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rgbClr val="FFC000"/>
                  </a:solidFill>
                  <a:latin typeface="서평원 꺾깎체 TTF" panose="020B0600000101010101" pitchFamily="50" charset="-127"/>
                  <a:ea typeface="서평원 꺾깎체 TTF" panose="020B0600000101010101" pitchFamily="50" charset="-127"/>
                </a:rPr>
                <a:t>진로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aphicFrame>
        <p:nvGraphicFramePr>
          <p:cNvPr id="20" name="표 19">
            <a:extLst>
              <a:ext uri="{FF2B5EF4-FFF2-40B4-BE49-F238E27FC236}">
                <a16:creationId xmlns:a16="http://schemas.microsoft.com/office/drawing/2014/main" id="{C0512B52-7EB4-C068-EBD1-168ADEF9BE7E}"/>
              </a:ext>
            </a:extLst>
          </p:cNvPr>
          <p:cNvGraphicFramePr>
            <a:graphicFrameLocks noGrp="1"/>
          </p:cNvGraphicFramePr>
          <p:nvPr>
            <p:extLst>
              <p:ext uri="{D42A27DB-BD31-4B8C-83A1-F6EECF244321}">
                <p14:modId xmlns:p14="http://schemas.microsoft.com/office/powerpoint/2010/main" val="1641081472"/>
              </p:ext>
            </p:extLst>
          </p:nvPr>
        </p:nvGraphicFramePr>
        <p:xfrm>
          <a:off x="4743806" y="1905001"/>
          <a:ext cx="3930295" cy="3628333"/>
        </p:xfrm>
        <a:graphic>
          <a:graphicData uri="http://schemas.openxmlformats.org/drawingml/2006/table">
            <a:tbl>
              <a:tblPr/>
              <a:tblGrid>
                <a:gridCol w="476266">
                  <a:extLst>
                    <a:ext uri="{9D8B030D-6E8A-4147-A177-3AD203B41FA5}">
                      <a16:colId xmlns:a16="http://schemas.microsoft.com/office/drawing/2014/main" val="836507838"/>
                    </a:ext>
                  </a:extLst>
                </a:gridCol>
                <a:gridCol w="1707137">
                  <a:extLst>
                    <a:ext uri="{9D8B030D-6E8A-4147-A177-3AD203B41FA5}">
                      <a16:colId xmlns:a16="http://schemas.microsoft.com/office/drawing/2014/main" val="2691026405"/>
                    </a:ext>
                  </a:extLst>
                </a:gridCol>
                <a:gridCol w="1746892">
                  <a:extLst>
                    <a:ext uri="{9D8B030D-6E8A-4147-A177-3AD203B41FA5}">
                      <a16:colId xmlns:a16="http://schemas.microsoft.com/office/drawing/2014/main" val="2384423588"/>
                    </a:ext>
                  </a:extLst>
                </a:gridCol>
              </a:tblGrid>
              <a:tr h="627572">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운동은 건강을 관리하는 데 필수적이며</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체력은 상황과 맥락에 적합한 트레이닝을 통해 발달한다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운동에 따른 손상의 예방과 관리는 건강하고 활기찬 삶에 필수적인 요소이다</a:t>
                      </a:r>
                      <a:r>
                        <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301021">
                <a:tc>
                  <a:txBody>
                    <a:bodyPr/>
                    <a:lstStyle/>
                    <a:p>
                      <a:pPr marL="0" marR="0" indent="0" algn="r" fontAlgn="base" latinLnBrk="0">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건강 운동</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체력 운동</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1102203">
                <a:tc>
                  <a:txBody>
                    <a:bodyPr/>
                    <a:lstStyle/>
                    <a:p>
                      <a:pPr algn="ctr" latinLnBrk="1"/>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algn="ctr" latinLnBrk="1"/>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algn="ctr" latinLnBrk="1"/>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운동과 건강 관리</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기술형 스포츠와 건강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표현 활동과 건강</a:t>
                      </a: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트레이닝의 종류와 방법</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증진 트레이닝 프로그램</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tabLst>
                          <a:tab pos="381000" algn="l"/>
                          <a:tab pos="381000" algn="l"/>
                        </a:tabLst>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손상과 재활</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1102203">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운동 계획하기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관리하기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관련 분야 진로 설계하기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트레이닝 프로그램 계획하기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트레이닝 프로그램 적용하기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운동 손상 관리하기</a:t>
                      </a:r>
                      <a:endParaRPr lang="en-US" altLang="ko-KR"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494915">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p>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건강 관리에 대한 자기 </a:t>
                      </a:r>
                      <a:r>
                        <a:rPr lang="ko-KR" altLang="en-US" sz="80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주도성</a:t>
                      </a:r>
                      <a:endPar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a:txBody>
                    <a:bodyPr/>
                    <a:lstStyle/>
                    <a:p>
                      <a:pPr marL="47625" marR="0" lvl="0" indent="-47625" algn="l" defTabSz="914400" rtl="0" eaLnBrk="1" fontAlgn="base" latinLnBrk="0" hangingPunct="1">
                        <a:lnSpc>
                          <a:spcPct val="100000"/>
                        </a:lnSpc>
                        <a:spcBef>
                          <a:spcPts val="0"/>
                        </a:spcBef>
                        <a:spcAft>
                          <a:spcPts val="300"/>
                        </a:spcAft>
                        <a:buClr>
                          <a:srgbClr val="189F98"/>
                        </a:buClr>
                        <a:buSzTx/>
                        <a:buFont typeface="Arial" panose="020B0604020202020204" pitchFamily="34" charset="0"/>
                        <a:buChar char="•"/>
                        <a:tabLst/>
                        <a:defRPr/>
                      </a:pPr>
                      <a:r>
                        <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관리에 대한 자기 </a:t>
                      </a:r>
                      <a:r>
                        <a:rPr lang="ko-KR" altLang="en-US" sz="80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주도성</a:t>
                      </a:r>
                      <a:endParaRPr lang="ko-KR" altLang="en-US" sz="8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sp>
        <p:nvSpPr>
          <p:cNvPr id="23" name="사각형: 둥근 모서리 22">
            <a:extLst>
              <a:ext uri="{FF2B5EF4-FFF2-40B4-BE49-F238E27FC236}">
                <a16:creationId xmlns:a16="http://schemas.microsoft.com/office/drawing/2014/main" id="{34FAFCDC-820D-3D30-DBBE-3C48A99BE385}"/>
              </a:ext>
            </a:extLst>
          </p:cNvPr>
          <p:cNvSpPr/>
          <p:nvPr/>
        </p:nvSpPr>
        <p:spPr>
          <a:xfrm>
            <a:off x="475932" y="1890714"/>
            <a:ext cx="423659" cy="3642202"/>
          </a:xfrm>
          <a:prstGeom prst="roundRect">
            <a:avLst>
              <a:gd name="adj" fmla="val 795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1" name="그룹 20">
            <a:extLst>
              <a:ext uri="{FF2B5EF4-FFF2-40B4-BE49-F238E27FC236}">
                <a16:creationId xmlns:a16="http://schemas.microsoft.com/office/drawing/2014/main" id="{30B6C489-8F12-C796-5E2F-C2B16D2F9C76}"/>
              </a:ext>
            </a:extLst>
          </p:cNvPr>
          <p:cNvGrpSpPr/>
          <p:nvPr/>
        </p:nvGrpSpPr>
        <p:grpSpPr>
          <a:xfrm>
            <a:off x="687761" y="5532916"/>
            <a:ext cx="3708979" cy="632934"/>
            <a:chOff x="687761" y="5532916"/>
            <a:chExt cx="3708979" cy="632934"/>
          </a:xfrm>
        </p:grpSpPr>
        <p:grpSp>
          <p:nvGrpSpPr>
            <p:cNvPr id="24" name="그룹 23">
              <a:extLst>
                <a:ext uri="{FF2B5EF4-FFF2-40B4-BE49-F238E27FC236}">
                  <a16:creationId xmlns:a16="http://schemas.microsoft.com/office/drawing/2014/main" id="{EED286E9-1F45-4263-3581-AFC281CCC2A0}"/>
                </a:ext>
              </a:extLst>
            </p:cNvPr>
            <p:cNvGrpSpPr/>
            <p:nvPr/>
          </p:nvGrpSpPr>
          <p:grpSpPr>
            <a:xfrm>
              <a:off x="1171931" y="5734050"/>
              <a:ext cx="3224809" cy="431800"/>
              <a:chOff x="4743806" y="5810250"/>
              <a:chExt cx="3938376" cy="355600"/>
            </a:xfrm>
          </p:grpSpPr>
          <p:sp>
            <p:nvSpPr>
              <p:cNvPr id="25" name="사각형: 둥근 모서리 24">
                <a:extLst>
                  <a:ext uri="{FF2B5EF4-FFF2-40B4-BE49-F238E27FC236}">
                    <a16:creationId xmlns:a16="http://schemas.microsoft.com/office/drawing/2014/main" id="{4A70AF95-E55B-CA33-910B-8838E4141060}"/>
                  </a:ext>
                </a:extLst>
              </p:cNvPr>
              <p:cNvSpPr/>
              <p:nvPr/>
            </p:nvSpPr>
            <p:spPr>
              <a:xfrm>
                <a:off x="4743806" y="5810250"/>
                <a:ext cx="3938376" cy="355600"/>
              </a:xfrm>
              <a:prstGeom prst="roundRect">
                <a:avLst>
                  <a:gd name="adj" fmla="val 10471"/>
                </a:avLst>
              </a:prstGeom>
              <a:solidFill>
                <a:srgbClr val="1C80A3"/>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6" name="TextBox 25">
                <a:extLst>
                  <a:ext uri="{FF2B5EF4-FFF2-40B4-BE49-F238E27FC236}">
                    <a16:creationId xmlns:a16="http://schemas.microsoft.com/office/drawing/2014/main" id="{C5FC43EB-E921-4ED9-87DB-598CD8C38747}"/>
                  </a:ext>
                </a:extLst>
              </p:cNvPr>
              <p:cNvSpPr txBox="1"/>
              <p:nvPr/>
            </p:nvSpPr>
            <p:spPr>
              <a:xfrm>
                <a:off x="4825764" y="5842283"/>
                <a:ext cx="3774459" cy="266136"/>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학년제 </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영역에서</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05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학기제</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영역으로</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pPr algn="ct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10</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요소에서 </a:t>
                </a: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6</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요소로 변화</a:t>
                </a:r>
              </a:p>
            </p:txBody>
          </p:sp>
        </p:grpSp>
        <p:cxnSp>
          <p:nvCxnSpPr>
            <p:cNvPr id="27" name="직선 화살표 연결선 64">
              <a:extLst>
                <a:ext uri="{FF2B5EF4-FFF2-40B4-BE49-F238E27FC236}">
                  <a16:creationId xmlns:a16="http://schemas.microsoft.com/office/drawing/2014/main" id="{A7B625AE-1BD9-286B-3982-1A2244A62C08}"/>
                </a:ext>
              </a:extLst>
            </p:cNvPr>
            <p:cNvCxnSpPr>
              <a:cxnSpLocks/>
              <a:stCxn id="23" idx="2"/>
              <a:endCxn id="25" idx="1"/>
            </p:cNvCxnSpPr>
            <p:nvPr/>
          </p:nvCxnSpPr>
          <p:spPr>
            <a:xfrm rot="16200000" flipH="1">
              <a:off x="721329" y="5499348"/>
              <a:ext cx="417034" cy="484169"/>
            </a:xfrm>
            <a:prstGeom prst="bentConnector2">
              <a:avLst/>
            </a:prstGeom>
            <a:ln w="22225">
              <a:solidFill>
                <a:srgbClr val="1C80A3"/>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3" name="사각형: 둥근 모서리 32">
            <a:extLst>
              <a:ext uri="{FF2B5EF4-FFF2-40B4-BE49-F238E27FC236}">
                <a16:creationId xmlns:a16="http://schemas.microsoft.com/office/drawing/2014/main" id="{40681A61-D800-9D82-CA2A-67693DE1F0A1}"/>
              </a:ext>
            </a:extLst>
          </p:cNvPr>
          <p:cNvSpPr/>
          <p:nvPr/>
        </p:nvSpPr>
        <p:spPr>
          <a:xfrm>
            <a:off x="5229224" y="4547329"/>
            <a:ext cx="1325399" cy="182650"/>
          </a:xfrm>
          <a:prstGeom prst="roundRect">
            <a:avLst>
              <a:gd name="adj" fmla="val 50000"/>
            </a:avLst>
          </a:prstGeom>
          <a:noFill/>
          <a:ln w="19050">
            <a:solidFill>
              <a:srgbClr val="8064A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2" name="그룹 21">
            <a:extLst>
              <a:ext uri="{FF2B5EF4-FFF2-40B4-BE49-F238E27FC236}">
                <a16:creationId xmlns:a16="http://schemas.microsoft.com/office/drawing/2014/main" id="{F9194A54-A953-310C-46AC-3DF43BFA5CB1}"/>
              </a:ext>
            </a:extLst>
          </p:cNvPr>
          <p:cNvGrpSpPr/>
          <p:nvPr/>
        </p:nvGrpSpPr>
        <p:grpSpPr>
          <a:xfrm>
            <a:off x="4743806" y="4638654"/>
            <a:ext cx="3930295" cy="1527196"/>
            <a:chOff x="4743806" y="4638654"/>
            <a:chExt cx="3930295" cy="1527196"/>
          </a:xfrm>
        </p:grpSpPr>
        <p:grpSp>
          <p:nvGrpSpPr>
            <p:cNvPr id="34" name="그룹 33">
              <a:extLst>
                <a:ext uri="{FF2B5EF4-FFF2-40B4-BE49-F238E27FC236}">
                  <a16:creationId xmlns:a16="http://schemas.microsoft.com/office/drawing/2014/main" id="{445BE196-6DEB-48C0-E93C-5CA5EB6C8499}"/>
                </a:ext>
              </a:extLst>
            </p:cNvPr>
            <p:cNvGrpSpPr/>
            <p:nvPr/>
          </p:nvGrpSpPr>
          <p:grpSpPr>
            <a:xfrm>
              <a:off x="4743806" y="5734050"/>
              <a:ext cx="3930295" cy="431800"/>
              <a:chOff x="4743806" y="5810250"/>
              <a:chExt cx="3938376" cy="355600"/>
            </a:xfrm>
          </p:grpSpPr>
          <p:sp>
            <p:nvSpPr>
              <p:cNvPr id="35" name="사각형: 둥근 모서리 34">
                <a:extLst>
                  <a:ext uri="{FF2B5EF4-FFF2-40B4-BE49-F238E27FC236}">
                    <a16:creationId xmlns:a16="http://schemas.microsoft.com/office/drawing/2014/main" id="{DB8E8689-2395-0044-9414-B851C7DEF944}"/>
                  </a:ext>
                </a:extLst>
              </p:cNvPr>
              <p:cNvSpPr/>
              <p:nvPr/>
            </p:nvSpPr>
            <p:spPr>
              <a:xfrm>
                <a:off x="4743806" y="5810250"/>
                <a:ext cx="3938376" cy="355600"/>
              </a:xfrm>
              <a:prstGeom prst="roundRect">
                <a:avLst>
                  <a:gd name="adj" fmla="val 10471"/>
                </a:avLst>
              </a:prstGeom>
              <a:solidFill>
                <a:schemeClr val="accent4"/>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6" name="TextBox 35">
                <a:extLst>
                  <a:ext uri="{FF2B5EF4-FFF2-40B4-BE49-F238E27FC236}">
                    <a16:creationId xmlns:a16="http://schemas.microsoft.com/office/drawing/2014/main" id="{781A83F1-981C-FAA3-4337-DCFC4B82638D}"/>
                  </a:ext>
                </a:extLst>
              </p:cNvPr>
              <p:cNvSpPr txBox="1"/>
              <p:nvPr/>
            </p:nvSpPr>
            <p:spPr>
              <a:xfrm>
                <a:off x="5164521" y="5842283"/>
                <a:ext cx="3096944" cy="266136"/>
              </a:xfrm>
              <a:prstGeom prst="rect">
                <a:avLst/>
              </a:prstGeom>
              <a:noFill/>
            </p:spPr>
            <p:txBody>
              <a:bodyPr wrap="none" lIns="0" tIns="0" rIns="0" bIns="0" rtlCol="0" anchor="ctr">
                <a:spAutoFit/>
              </a:bodyPr>
              <a:lstStyle/>
              <a:p>
                <a:pPr algn="ctr"/>
                <a:r>
                  <a:rPr lang="en-US" altLang="ko-KR"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교육과정의 일반 선택 과목에서 진로 선택으로 변화</a:t>
                </a:r>
              </a:p>
              <a:p>
                <a:pPr algn="ctr"/>
                <a:r>
                  <a:rPr lang="ko-KR" altLang="en-US" sz="105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건강 관련 분야 진로 설계하기 내용 요소 추가</a:t>
                </a:r>
              </a:p>
            </p:txBody>
          </p:sp>
        </p:grpSp>
        <p:cxnSp>
          <p:nvCxnSpPr>
            <p:cNvPr id="37" name="직선 화살표 연결선 64">
              <a:extLst>
                <a:ext uri="{FF2B5EF4-FFF2-40B4-BE49-F238E27FC236}">
                  <a16:creationId xmlns:a16="http://schemas.microsoft.com/office/drawing/2014/main" id="{C9389A48-A7D3-B15E-607A-457F424C0B4B}"/>
                </a:ext>
              </a:extLst>
            </p:cNvPr>
            <p:cNvCxnSpPr>
              <a:cxnSpLocks/>
              <a:stCxn id="33" idx="3"/>
              <a:endCxn id="35" idx="0"/>
            </p:cNvCxnSpPr>
            <p:nvPr/>
          </p:nvCxnSpPr>
          <p:spPr>
            <a:xfrm>
              <a:off x="6554623" y="4638654"/>
              <a:ext cx="154331" cy="1095396"/>
            </a:xfrm>
            <a:prstGeom prst="bentConnector2">
              <a:avLst/>
            </a:prstGeom>
            <a:ln w="22225">
              <a:solidFill>
                <a:srgbClr val="8064A2"/>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28" name="그룹 27">
            <a:extLst>
              <a:ext uri="{FF2B5EF4-FFF2-40B4-BE49-F238E27FC236}">
                <a16:creationId xmlns:a16="http://schemas.microsoft.com/office/drawing/2014/main" id="{E44A2D6E-A562-C452-A75C-D1A2AC688C00}"/>
              </a:ext>
            </a:extLst>
          </p:cNvPr>
          <p:cNvGrpSpPr/>
          <p:nvPr/>
        </p:nvGrpSpPr>
        <p:grpSpPr>
          <a:xfrm>
            <a:off x="230595" y="348573"/>
            <a:ext cx="7057113" cy="492443"/>
            <a:chOff x="230595" y="348573"/>
            <a:chExt cx="7057113" cy="492443"/>
          </a:xfrm>
        </p:grpSpPr>
        <p:sp>
          <p:nvSpPr>
            <p:cNvPr id="29" name="TextBox 28">
              <a:extLst>
                <a:ext uri="{FF2B5EF4-FFF2-40B4-BE49-F238E27FC236}">
                  <a16:creationId xmlns:a16="http://schemas.microsoft.com/office/drawing/2014/main" id="{8C2526DC-A6F9-3098-0B74-116D6EBC0B4A}"/>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30" name="TextBox 29">
              <a:extLst>
                <a:ext uri="{FF2B5EF4-FFF2-40B4-BE49-F238E27FC236}">
                  <a16:creationId xmlns:a16="http://schemas.microsoft.com/office/drawing/2014/main" id="{C4A75875-3E78-40A4-970F-BA5F01BC06F4}"/>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31" name="직선 연결선 30">
              <a:extLst>
                <a:ext uri="{FF2B5EF4-FFF2-40B4-BE49-F238E27FC236}">
                  <a16:creationId xmlns:a16="http://schemas.microsoft.com/office/drawing/2014/main" id="{D278415B-9074-1944-4B3A-B7B8702B52BB}"/>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574D1E9C-7A58-E485-25A5-00CA758DD076}"/>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325761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par>
                                <p:cTn id="8" presetID="10" presetClass="entr" presetSubtype="0" fill="hold" nodeType="withEffect">
                                  <p:stCondLst>
                                    <p:cond delay="5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10" presetClass="entr" presetSubtype="0" fill="hold"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표 54">
            <a:extLst>
              <a:ext uri="{FF2B5EF4-FFF2-40B4-BE49-F238E27FC236}">
                <a16:creationId xmlns:a16="http://schemas.microsoft.com/office/drawing/2014/main" id="{488F7DBB-1D11-B180-CCCE-4E90E7A89706}"/>
              </a:ext>
            </a:extLst>
          </p:cNvPr>
          <p:cNvGraphicFramePr>
            <a:graphicFrameLocks noGrp="1"/>
          </p:cNvGraphicFramePr>
          <p:nvPr>
            <p:extLst>
              <p:ext uri="{D42A27DB-BD31-4B8C-83A1-F6EECF244321}">
                <p14:modId xmlns:p14="http://schemas.microsoft.com/office/powerpoint/2010/main" val="1306490587"/>
              </p:ext>
            </p:extLst>
          </p:nvPr>
        </p:nvGraphicFramePr>
        <p:xfrm>
          <a:off x="4743806" y="4090329"/>
          <a:ext cx="3931883" cy="1662852"/>
        </p:xfrm>
        <a:graphic>
          <a:graphicData uri="http://schemas.openxmlformats.org/drawingml/2006/table">
            <a:tbl>
              <a:tblPr/>
              <a:tblGrid>
                <a:gridCol w="436511">
                  <a:extLst>
                    <a:ext uri="{9D8B030D-6E8A-4147-A177-3AD203B41FA5}">
                      <a16:colId xmlns:a16="http://schemas.microsoft.com/office/drawing/2014/main" val="836507838"/>
                    </a:ext>
                  </a:extLst>
                </a:gridCol>
                <a:gridCol w="1747686">
                  <a:extLst>
                    <a:ext uri="{9D8B030D-6E8A-4147-A177-3AD203B41FA5}">
                      <a16:colId xmlns:a16="http://schemas.microsoft.com/office/drawing/2014/main" val="2691026405"/>
                    </a:ext>
                  </a:extLst>
                </a:gridCol>
                <a:gridCol w="1747686">
                  <a:extLst>
                    <a:ext uri="{9D8B030D-6E8A-4147-A177-3AD203B41FA5}">
                      <a16:colId xmlns:a16="http://schemas.microsoft.com/office/drawing/2014/main" val="2384423588"/>
                    </a:ext>
                  </a:extLst>
                </a:gridCol>
              </a:tblGrid>
              <a:tr h="355593">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현상은 사회과학적 분석과 자연과학적 분석에 기초하여 원리가 밝혀지고 이론으로 정립된다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스포츠를 사회과학적</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자연과학적으로 탐구하고</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과학 분야의 융합적 관계를 발견하고 실제 스포츠에 적용한다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37228">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스포츠와 사회과학</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스포츠와 자연과학</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355593">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사회과학의 관계</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심리</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사회학적 현상과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활동</a:t>
                      </a: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자연과학의 관계</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생리</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역학적 현상과 원리</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활동</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453555">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현상을 과학적으로 탐구하기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현상에 과학적 이론 적용하기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참여하기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과학 분야 진로 설계하기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257631">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스포츠와 과학을 융합하는 태도</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스포츠에 대한 과학적 안목</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7" name="그룹 6">
            <a:extLst>
              <a:ext uri="{FF2B5EF4-FFF2-40B4-BE49-F238E27FC236}">
                <a16:creationId xmlns:a16="http://schemas.microsoft.com/office/drawing/2014/main" id="{C5B9FAA6-2C66-EB8D-757E-D109A9CD0F79}"/>
              </a:ext>
            </a:extLst>
          </p:cNvPr>
          <p:cNvGrpSpPr/>
          <p:nvPr/>
        </p:nvGrpSpPr>
        <p:grpSpPr>
          <a:xfrm>
            <a:off x="468313" y="1268760"/>
            <a:ext cx="5192756" cy="279806"/>
            <a:chOff x="468312" y="1266631"/>
            <a:chExt cx="5192756" cy="279806"/>
          </a:xfrm>
        </p:grpSpPr>
        <p:sp>
          <p:nvSpPr>
            <p:cNvPr id="8" name="TextBox 7">
              <a:extLst>
                <a:ext uri="{FF2B5EF4-FFF2-40B4-BE49-F238E27FC236}">
                  <a16:creationId xmlns:a16="http://schemas.microsoft.com/office/drawing/2014/main" id="{748DD9F6-BA7D-9366-729C-4CE6A8247BB9}"/>
                </a:ext>
              </a:extLst>
            </p:cNvPr>
            <p:cNvSpPr txBox="1"/>
            <p:nvPr/>
          </p:nvSpPr>
          <p:spPr>
            <a:xfrm>
              <a:off x="762291" y="1266631"/>
              <a:ext cx="4898777"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내용 체계의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진로선택 </a:t>
              </a:r>
              <a:r>
                <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“스포츠 문화</a:t>
              </a:r>
              <a:r>
                <a:rPr lang="en-US" altLang="ko-KR"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스포츠 과학”</a:t>
              </a:r>
            </a:p>
          </p:txBody>
        </p:sp>
        <p:grpSp>
          <p:nvGrpSpPr>
            <p:cNvPr id="9" name="그룹 8">
              <a:extLst>
                <a:ext uri="{FF2B5EF4-FFF2-40B4-BE49-F238E27FC236}">
                  <a16:creationId xmlns:a16="http://schemas.microsoft.com/office/drawing/2014/main" id="{23E872DF-6A82-58D3-6F50-8FBAEE53BD73}"/>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A6EE1E6F-1789-BE51-4944-37E367DA62E9}"/>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95628E3B-9BE6-8358-8F2F-81E45BE60DC2}"/>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D6FD3C46-6A18-0624-FF10-2673D2EB2C29}"/>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13" name="표 12">
            <a:extLst>
              <a:ext uri="{FF2B5EF4-FFF2-40B4-BE49-F238E27FC236}">
                <a16:creationId xmlns:a16="http://schemas.microsoft.com/office/drawing/2014/main" id="{4DB2005C-9351-38DA-CA26-306E75EB801E}"/>
              </a:ext>
            </a:extLst>
          </p:cNvPr>
          <p:cNvGraphicFramePr>
            <a:graphicFrameLocks noGrp="1"/>
          </p:cNvGraphicFramePr>
          <p:nvPr>
            <p:extLst>
              <p:ext uri="{D42A27DB-BD31-4B8C-83A1-F6EECF244321}">
                <p14:modId xmlns:p14="http://schemas.microsoft.com/office/powerpoint/2010/main" val="2883180317"/>
              </p:ext>
            </p:extLst>
          </p:nvPr>
        </p:nvGraphicFramePr>
        <p:xfrm>
          <a:off x="473864" y="1897119"/>
          <a:ext cx="3925544" cy="3855981"/>
        </p:xfrm>
        <a:graphic>
          <a:graphicData uri="http://schemas.openxmlformats.org/drawingml/2006/table">
            <a:tbl>
              <a:tblPr/>
              <a:tblGrid>
                <a:gridCol w="417676">
                  <a:extLst>
                    <a:ext uri="{9D8B030D-6E8A-4147-A177-3AD203B41FA5}">
                      <a16:colId xmlns:a16="http://schemas.microsoft.com/office/drawing/2014/main" val="2691026405"/>
                    </a:ext>
                  </a:extLst>
                </a:gridCol>
                <a:gridCol w="512108">
                  <a:extLst>
                    <a:ext uri="{9D8B030D-6E8A-4147-A177-3AD203B41FA5}">
                      <a16:colId xmlns:a16="http://schemas.microsoft.com/office/drawing/2014/main" val="1321359081"/>
                    </a:ext>
                  </a:extLst>
                </a:gridCol>
                <a:gridCol w="1728192">
                  <a:extLst>
                    <a:ext uri="{9D8B030D-6E8A-4147-A177-3AD203B41FA5}">
                      <a16:colId xmlns:a16="http://schemas.microsoft.com/office/drawing/2014/main" val="2460506986"/>
                    </a:ext>
                  </a:extLst>
                </a:gridCol>
                <a:gridCol w="792088">
                  <a:extLst>
                    <a:ext uri="{9D8B030D-6E8A-4147-A177-3AD203B41FA5}">
                      <a16:colId xmlns:a16="http://schemas.microsoft.com/office/drawing/2014/main" val="916662738"/>
                    </a:ext>
                  </a:extLst>
                </a:gridCol>
                <a:gridCol w="475480">
                  <a:extLst>
                    <a:ext uri="{9D8B030D-6E8A-4147-A177-3AD203B41FA5}">
                      <a16:colId xmlns:a16="http://schemas.microsoft.com/office/drawing/2014/main" val="2384423588"/>
                    </a:ext>
                  </a:extLst>
                </a:gridCol>
              </a:tblGrid>
              <a:tr h="91721">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21600" marB="216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 개념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일반화된 지식</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1600" marB="216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extLst>
                  <a:ext uri="{0D108BD9-81ED-4DB2-BD59-A6C34878D82A}">
                    <a16:rowId xmlns:a16="http://schemas.microsoft.com/office/drawing/2014/main" val="771836140"/>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체육의</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본질</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의미</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역사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가치</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체육은 인간 움직임에 대한 이해를 바탕으로 체육 활동을 통해 삶의 가치를 향상시킨다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체육은 시대의 변천에 따라 점차 제도화되고</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다양한 형식과 내용으로 변화</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발전하고 있다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체육은 사회가 발전함에 따라 문화</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교육적 측면을 포함한 많은 분야에서 비중과 가치가 높아지고 있다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의미와 가치</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생성과 발전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현대 사회에서의 체육의 기능과 역할</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비교하기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발표하기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7517799"/>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체육과</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과학</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인문과학적 원리</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자연과학적 원리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활동은 운동 및 스포츠의 생리학적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역학적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심리학적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사회학적 현상을 </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과학적으로 이해함으로써 </a:t>
                      </a:r>
                      <a:r>
                        <a:rPr lang="ko-KR" altLang="en-US" sz="6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통찰된다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활동에서 스포츠의 과학적 원리에 대한 이해와 적용은 운동 및 스포츠 수행 능력 </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향상에 기여한다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사회학적 원리와 적용</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심리학적 원리와 적용</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생리학적 원리와 적용</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체육의 역학적 원리와 적용</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비교하기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적용하기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72768025"/>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체육과</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진로</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적성</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직업</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진로 설계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관련 흥미</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적성</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성격</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신체적 조건 등의 고려는 체육 관련 직업 선택 시 필수적이다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직업 의식은 일과 직업으로서 체육을 이해하고 체육 진로와 직업 정보를 탐구하며 경험함으로써 형성된다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체육에 관한 진로 의사 결정 능력은 체육 진로 계획을 수립하고 체계적으로 준비함으로써 개발된다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적성과 관련 역량</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직업의 유형별 특성</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체육 진로의 설계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평가하기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적용하기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66264507"/>
                  </a:ext>
                </a:extLst>
              </a:tr>
            </a:tbl>
          </a:graphicData>
        </a:graphic>
      </p:graphicFrame>
      <p:grpSp>
        <p:nvGrpSpPr>
          <p:cNvPr id="14" name="그룹 13">
            <a:extLst>
              <a:ext uri="{FF2B5EF4-FFF2-40B4-BE49-F238E27FC236}">
                <a16:creationId xmlns:a16="http://schemas.microsoft.com/office/drawing/2014/main" id="{7A09C21B-0940-AD5A-2E4F-D7B8BF03EAF0}"/>
              </a:ext>
            </a:extLst>
          </p:cNvPr>
          <p:cNvGrpSpPr/>
          <p:nvPr/>
        </p:nvGrpSpPr>
        <p:grpSpPr>
          <a:xfrm>
            <a:off x="473863" y="1652429"/>
            <a:ext cx="3922877" cy="252571"/>
            <a:chOff x="473863" y="1706881"/>
            <a:chExt cx="3846677" cy="315884"/>
          </a:xfrm>
        </p:grpSpPr>
        <p:sp>
          <p:nvSpPr>
            <p:cNvPr id="15" name="사각형: 둥근 위쪽 모서리 14">
              <a:extLst>
                <a:ext uri="{FF2B5EF4-FFF2-40B4-BE49-F238E27FC236}">
                  <a16:creationId xmlns:a16="http://schemas.microsoft.com/office/drawing/2014/main" id="{E364F279-8A53-AE67-6092-096FCF7A21EF}"/>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6" name="TextBox 15">
              <a:extLst>
                <a:ext uri="{FF2B5EF4-FFF2-40B4-BE49-F238E27FC236}">
                  <a16:creationId xmlns:a16="http://schemas.microsoft.com/office/drawing/2014/main" id="{48E25B13-ADB2-BA50-AB30-8C82ABBC5FDD}"/>
                </a:ext>
              </a:extLst>
            </p:cNvPr>
            <p:cNvSpPr txBox="1"/>
            <p:nvPr/>
          </p:nvSpPr>
          <p:spPr>
            <a:xfrm>
              <a:off x="958948" y="1732905"/>
              <a:ext cx="2876513"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 탐구</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진로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7" name="그룹 16">
            <a:extLst>
              <a:ext uri="{FF2B5EF4-FFF2-40B4-BE49-F238E27FC236}">
                <a16:creationId xmlns:a16="http://schemas.microsoft.com/office/drawing/2014/main" id="{5C8FC3F6-1D52-E21F-0914-7FE298006B91}"/>
              </a:ext>
            </a:extLst>
          </p:cNvPr>
          <p:cNvGrpSpPr/>
          <p:nvPr/>
        </p:nvGrpSpPr>
        <p:grpSpPr>
          <a:xfrm>
            <a:off x="4743806" y="1652429"/>
            <a:ext cx="3931882" cy="252571"/>
            <a:chOff x="473863" y="1706881"/>
            <a:chExt cx="3846677" cy="315884"/>
          </a:xfrm>
        </p:grpSpPr>
        <p:sp>
          <p:nvSpPr>
            <p:cNvPr id="18" name="사각형: 둥근 위쪽 모서리 17">
              <a:extLst>
                <a:ext uri="{FF2B5EF4-FFF2-40B4-BE49-F238E27FC236}">
                  <a16:creationId xmlns:a16="http://schemas.microsoft.com/office/drawing/2014/main" id="{7BA3BAB9-3E71-75C9-DB2E-51713C197F5A}"/>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9" name="TextBox 18">
              <a:extLst>
                <a:ext uri="{FF2B5EF4-FFF2-40B4-BE49-F238E27FC236}">
                  <a16:creationId xmlns:a16="http://schemas.microsoft.com/office/drawing/2014/main" id="{775400AD-4852-D69F-84DD-EA47CFE212E2}"/>
                </a:ext>
              </a:extLst>
            </p:cNvPr>
            <p:cNvSpPr txBox="1"/>
            <p:nvPr/>
          </p:nvSpPr>
          <p:spPr>
            <a:xfrm>
              <a:off x="542727" y="1732905"/>
              <a:ext cx="3708948"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스포츠 문화</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스포츠 과학</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진로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aphicFrame>
        <p:nvGraphicFramePr>
          <p:cNvPr id="21" name="표 20">
            <a:extLst>
              <a:ext uri="{FF2B5EF4-FFF2-40B4-BE49-F238E27FC236}">
                <a16:creationId xmlns:a16="http://schemas.microsoft.com/office/drawing/2014/main" id="{C526C8F8-2F17-86A0-33BE-8EE2AD459B84}"/>
              </a:ext>
            </a:extLst>
          </p:cNvPr>
          <p:cNvGraphicFramePr>
            <a:graphicFrameLocks noGrp="1"/>
          </p:cNvGraphicFramePr>
          <p:nvPr>
            <p:extLst>
              <p:ext uri="{D42A27DB-BD31-4B8C-83A1-F6EECF244321}">
                <p14:modId xmlns:p14="http://schemas.microsoft.com/office/powerpoint/2010/main" val="2255416827"/>
              </p:ext>
            </p:extLst>
          </p:nvPr>
        </p:nvGraphicFramePr>
        <p:xfrm>
          <a:off x="4743806" y="2109996"/>
          <a:ext cx="3931883" cy="1659600"/>
        </p:xfrm>
        <a:graphic>
          <a:graphicData uri="http://schemas.openxmlformats.org/drawingml/2006/table">
            <a:tbl>
              <a:tblPr/>
              <a:tblGrid>
                <a:gridCol w="436511">
                  <a:extLst>
                    <a:ext uri="{9D8B030D-6E8A-4147-A177-3AD203B41FA5}">
                      <a16:colId xmlns:a16="http://schemas.microsoft.com/office/drawing/2014/main" val="836507838"/>
                    </a:ext>
                  </a:extLst>
                </a:gridCol>
                <a:gridCol w="1747686">
                  <a:extLst>
                    <a:ext uri="{9D8B030D-6E8A-4147-A177-3AD203B41FA5}">
                      <a16:colId xmlns:a16="http://schemas.microsoft.com/office/drawing/2014/main" val="2691026405"/>
                    </a:ext>
                  </a:extLst>
                </a:gridCol>
                <a:gridCol w="1747686">
                  <a:extLst>
                    <a:ext uri="{9D8B030D-6E8A-4147-A177-3AD203B41FA5}">
                      <a16:colId xmlns:a16="http://schemas.microsoft.com/office/drawing/2014/main" val="2384423588"/>
                    </a:ext>
                  </a:extLst>
                </a:gridCol>
              </a:tblGrid>
              <a:tr h="264168">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인문 문화 및 경기 문화 양식에 대한 성찰은 인간의 스포츠 향유를 다양하게 확장하고 행복한 삶으로 이끈다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스포츠 경기 문화를 사회 변화에 맞게 개선하고</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다양한 문화와 연계함으로써 스포츠를 문화적으로 발전시킨다</a:t>
                      </a:r>
                      <a:r>
                        <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150055">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인문 문화</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 경기 문화</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207111">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인문 문화의 개념 및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역사와 철학</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스포츠의 문학과 예술</a:t>
                      </a: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문화의 개념 및 특성</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문화의 구성 체계 및 방법</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288686">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비평하기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대회 기획 및 운영하기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대회 참여하기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분야 진로 설계하기</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150055">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문화에 대한 비판적 태도</a:t>
                      </a: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문화에 대한 확산적 사고</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35" name="그룹 34">
            <a:extLst>
              <a:ext uri="{FF2B5EF4-FFF2-40B4-BE49-F238E27FC236}">
                <a16:creationId xmlns:a16="http://schemas.microsoft.com/office/drawing/2014/main" id="{8C3F6584-0545-82DD-93A6-D94655C33E33}"/>
              </a:ext>
            </a:extLst>
          </p:cNvPr>
          <p:cNvGrpSpPr/>
          <p:nvPr/>
        </p:nvGrpSpPr>
        <p:grpSpPr>
          <a:xfrm>
            <a:off x="4744594" y="1939243"/>
            <a:ext cx="723449" cy="2154523"/>
            <a:chOff x="4744594" y="1939243"/>
            <a:chExt cx="723449" cy="2154523"/>
          </a:xfrm>
        </p:grpSpPr>
        <p:grpSp>
          <p:nvGrpSpPr>
            <p:cNvPr id="22" name="그룹 21">
              <a:extLst>
                <a:ext uri="{FF2B5EF4-FFF2-40B4-BE49-F238E27FC236}">
                  <a16:creationId xmlns:a16="http://schemas.microsoft.com/office/drawing/2014/main" id="{BCA93336-8D71-A142-CB86-FDC4944EABB4}"/>
                </a:ext>
              </a:extLst>
            </p:cNvPr>
            <p:cNvGrpSpPr/>
            <p:nvPr/>
          </p:nvGrpSpPr>
          <p:grpSpPr>
            <a:xfrm>
              <a:off x="4744594" y="1939243"/>
              <a:ext cx="723449" cy="174190"/>
              <a:chOff x="4744595" y="1934818"/>
              <a:chExt cx="836771" cy="201475"/>
            </a:xfrm>
          </p:grpSpPr>
          <p:grpSp>
            <p:nvGrpSpPr>
              <p:cNvPr id="23" name="그룹 22">
                <a:extLst>
                  <a:ext uri="{FF2B5EF4-FFF2-40B4-BE49-F238E27FC236}">
                    <a16:creationId xmlns:a16="http://schemas.microsoft.com/office/drawing/2014/main" id="{6DA0A689-9890-E9AF-12B2-B78C2E7CB702}"/>
                  </a:ext>
                </a:extLst>
              </p:cNvPr>
              <p:cNvGrpSpPr/>
              <p:nvPr/>
            </p:nvGrpSpPr>
            <p:grpSpPr>
              <a:xfrm flipV="1">
                <a:off x="4744595" y="1934818"/>
                <a:ext cx="836771" cy="201475"/>
                <a:chOff x="2220553" y="1252832"/>
                <a:chExt cx="1410525" cy="339623"/>
              </a:xfrm>
              <a:gradFill>
                <a:gsLst>
                  <a:gs pos="100000">
                    <a:srgbClr val="276DB5"/>
                  </a:gs>
                  <a:gs pos="0">
                    <a:srgbClr val="0F958E"/>
                  </a:gs>
                </a:gsLst>
                <a:lin ang="0" scaled="0"/>
              </a:gradFill>
            </p:grpSpPr>
            <p:sp>
              <p:nvSpPr>
                <p:cNvPr id="25" name="자유형 27">
                  <a:extLst>
                    <a:ext uri="{FF2B5EF4-FFF2-40B4-BE49-F238E27FC236}">
                      <a16:creationId xmlns:a16="http://schemas.microsoft.com/office/drawing/2014/main" id="{CDD18622-8DC2-BBA7-6130-3B8AC928D960}"/>
                    </a:ext>
                  </a:extLst>
                </p:cNvPr>
                <p:cNvSpPr/>
                <p:nvPr/>
              </p:nvSpPr>
              <p:spPr>
                <a:xfrm rot="10800000">
                  <a:off x="2797993" y="1252834"/>
                  <a:ext cx="833085"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6" name="자유형 27">
                  <a:extLst>
                    <a:ext uri="{FF2B5EF4-FFF2-40B4-BE49-F238E27FC236}">
                      <a16:creationId xmlns:a16="http://schemas.microsoft.com/office/drawing/2014/main" id="{A823F77D-DD58-F2AC-E03B-7BD886FD93CD}"/>
                    </a:ext>
                  </a:extLst>
                </p:cNvPr>
                <p:cNvSpPr/>
                <p:nvPr/>
              </p:nvSpPr>
              <p:spPr>
                <a:xfrm rot="10800000">
                  <a:off x="2220553" y="1252832"/>
                  <a:ext cx="927050"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24" name="TextBox 23">
                <a:extLst>
                  <a:ext uri="{FF2B5EF4-FFF2-40B4-BE49-F238E27FC236}">
                    <a16:creationId xmlns:a16="http://schemas.microsoft.com/office/drawing/2014/main" id="{355E4C80-8ADA-4193-8578-50B5A9002155}"/>
                  </a:ext>
                </a:extLst>
              </p:cNvPr>
              <p:cNvSpPr txBox="1"/>
              <p:nvPr/>
            </p:nvSpPr>
            <p:spPr>
              <a:xfrm>
                <a:off x="4804295" y="1956571"/>
                <a:ext cx="645227" cy="160193"/>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 문화</a:t>
                </a:r>
              </a:p>
            </p:txBody>
          </p:sp>
        </p:grpSp>
        <p:grpSp>
          <p:nvGrpSpPr>
            <p:cNvPr id="28" name="그룹 27">
              <a:extLst>
                <a:ext uri="{FF2B5EF4-FFF2-40B4-BE49-F238E27FC236}">
                  <a16:creationId xmlns:a16="http://schemas.microsoft.com/office/drawing/2014/main" id="{9251285D-B6E2-8038-2E34-3F024F22706B}"/>
                </a:ext>
              </a:extLst>
            </p:cNvPr>
            <p:cNvGrpSpPr/>
            <p:nvPr/>
          </p:nvGrpSpPr>
          <p:grpSpPr>
            <a:xfrm>
              <a:off x="4744594" y="3919576"/>
              <a:ext cx="723449" cy="174190"/>
              <a:chOff x="4744595" y="1934818"/>
              <a:chExt cx="836771" cy="201475"/>
            </a:xfrm>
          </p:grpSpPr>
          <p:grpSp>
            <p:nvGrpSpPr>
              <p:cNvPr id="29" name="그룹 28">
                <a:extLst>
                  <a:ext uri="{FF2B5EF4-FFF2-40B4-BE49-F238E27FC236}">
                    <a16:creationId xmlns:a16="http://schemas.microsoft.com/office/drawing/2014/main" id="{349C9C47-4489-7A90-5BE0-C93A12425D85}"/>
                  </a:ext>
                </a:extLst>
              </p:cNvPr>
              <p:cNvGrpSpPr/>
              <p:nvPr/>
            </p:nvGrpSpPr>
            <p:grpSpPr>
              <a:xfrm flipV="1">
                <a:off x="4744595" y="1934818"/>
                <a:ext cx="836771" cy="201475"/>
                <a:chOff x="2220553" y="1252832"/>
                <a:chExt cx="1410525" cy="339623"/>
              </a:xfrm>
              <a:gradFill>
                <a:gsLst>
                  <a:gs pos="100000">
                    <a:srgbClr val="276DB5"/>
                  </a:gs>
                  <a:gs pos="0">
                    <a:srgbClr val="0F958E"/>
                  </a:gs>
                </a:gsLst>
                <a:lin ang="0" scaled="0"/>
              </a:gradFill>
            </p:grpSpPr>
            <p:sp>
              <p:nvSpPr>
                <p:cNvPr id="31" name="자유형 27">
                  <a:extLst>
                    <a:ext uri="{FF2B5EF4-FFF2-40B4-BE49-F238E27FC236}">
                      <a16:creationId xmlns:a16="http://schemas.microsoft.com/office/drawing/2014/main" id="{CBA2C5C9-3076-2808-4E80-06981649148A}"/>
                    </a:ext>
                  </a:extLst>
                </p:cNvPr>
                <p:cNvSpPr/>
                <p:nvPr/>
              </p:nvSpPr>
              <p:spPr>
                <a:xfrm rot="10800000">
                  <a:off x="2797993" y="1252834"/>
                  <a:ext cx="833085"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2" name="자유형 27">
                  <a:extLst>
                    <a:ext uri="{FF2B5EF4-FFF2-40B4-BE49-F238E27FC236}">
                      <a16:creationId xmlns:a16="http://schemas.microsoft.com/office/drawing/2014/main" id="{324440B6-1476-191C-EDCF-2463D90BD2A7}"/>
                    </a:ext>
                  </a:extLst>
                </p:cNvPr>
                <p:cNvSpPr/>
                <p:nvPr/>
              </p:nvSpPr>
              <p:spPr>
                <a:xfrm rot="10800000">
                  <a:off x="2220553" y="1252832"/>
                  <a:ext cx="927050"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30" name="TextBox 29">
                <a:extLst>
                  <a:ext uri="{FF2B5EF4-FFF2-40B4-BE49-F238E27FC236}">
                    <a16:creationId xmlns:a16="http://schemas.microsoft.com/office/drawing/2014/main" id="{3D24D376-7C5B-2B49-C892-24B435A23204}"/>
                  </a:ext>
                </a:extLst>
              </p:cNvPr>
              <p:cNvSpPr txBox="1"/>
              <p:nvPr/>
            </p:nvSpPr>
            <p:spPr>
              <a:xfrm>
                <a:off x="4804295" y="1956571"/>
                <a:ext cx="645227" cy="160193"/>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 과학</a:t>
                </a:r>
              </a:p>
            </p:txBody>
          </p:sp>
        </p:grpSp>
      </p:grpSp>
      <p:sp>
        <p:nvSpPr>
          <p:cNvPr id="33" name="사각형: 둥근 모서리 32">
            <a:extLst>
              <a:ext uri="{FF2B5EF4-FFF2-40B4-BE49-F238E27FC236}">
                <a16:creationId xmlns:a16="http://schemas.microsoft.com/office/drawing/2014/main" id="{0DDBE60F-1D38-9743-A88E-02544BC9BD20}"/>
              </a:ext>
            </a:extLst>
          </p:cNvPr>
          <p:cNvSpPr/>
          <p:nvPr/>
        </p:nvSpPr>
        <p:spPr>
          <a:xfrm>
            <a:off x="5168006" y="2528420"/>
            <a:ext cx="3514176" cy="243898"/>
          </a:xfrm>
          <a:prstGeom prst="roundRect">
            <a:avLst>
              <a:gd name="adj" fmla="val 1231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4" name="사각형: 둥근 모서리 33">
            <a:extLst>
              <a:ext uri="{FF2B5EF4-FFF2-40B4-BE49-F238E27FC236}">
                <a16:creationId xmlns:a16="http://schemas.microsoft.com/office/drawing/2014/main" id="{07B252BF-BC11-17B1-463A-0FF00785D4EC}"/>
              </a:ext>
            </a:extLst>
          </p:cNvPr>
          <p:cNvSpPr/>
          <p:nvPr/>
        </p:nvSpPr>
        <p:spPr>
          <a:xfrm>
            <a:off x="5168006" y="4445981"/>
            <a:ext cx="3514176" cy="243898"/>
          </a:xfrm>
          <a:prstGeom prst="roundRect">
            <a:avLst>
              <a:gd name="adj" fmla="val 1231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6" name="그룹 35">
            <a:extLst>
              <a:ext uri="{FF2B5EF4-FFF2-40B4-BE49-F238E27FC236}">
                <a16:creationId xmlns:a16="http://schemas.microsoft.com/office/drawing/2014/main" id="{339C0FAE-7205-84C1-C731-A14125142AEF}"/>
              </a:ext>
            </a:extLst>
          </p:cNvPr>
          <p:cNvGrpSpPr/>
          <p:nvPr/>
        </p:nvGrpSpPr>
        <p:grpSpPr>
          <a:xfrm>
            <a:off x="4743806" y="5810250"/>
            <a:ext cx="3938376" cy="355600"/>
            <a:chOff x="4743806" y="5810250"/>
            <a:chExt cx="3938376" cy="355600"/>
          </a:xfrm>
        </p:grpSpPr>
        <p:sp>
          <p:nvSpPr>
            <p:cNvPr id="37" name="사각형: 둥근 모서리 36">
              <a:extLst>
                <a:ext uri="{FF2B5EF4-FFF2-40B4-BE49-F238E27FC236}">
                  <a16:creationId xmlns:a16="http://schemas.microsoft.com/office/drawing/2014/main" id="{10D41E78-80BC-09C1-0A61-7B09E8B4BAC1}"/>
                </a:ext>
              </a:extLst>
            </p:cNvPr>
            <p:cNvSpPr/>
            <p:nvPr/>
          </p:nvSpPr>
          <p:spPr>
            <a:xfrm>
              <a:off x="4743806" y="5810250"/>
              <a:ext cx="3938376" cy="355600"/>
            </a:xfrm>
            <a:prstGeom prst="roundRect">
              <a:avLst>
                <a:gd name="adj" fmla="val 10471"/>
              </a:avLst>
            </a:prstGeom>
            <a:solidFill>
              <a:srgbClr val="1C80A3"/>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8" name="TextBox 37">
              <a:extLst>
                <a:ext uri="{FF2B5EF4-FFF2-40B4-BE49-F238E27FC236}">
                  <a16:creationId xmlns:a16="http://schemas.microsoft.com/office/drawing/2014/main" id="{3E99D9CA-7E88-4AB7-DB26-63A374FE22B6}"/>
                </a:ext>
              </a:extLst>
            </p:cNvPr>
            <p:cNvSpPr txBox="1"/>
            <p:nvPr/>
          </p:nvSpPr>
          <p:spPr>
            <a:xfrm>
              <a:off x="5228615" y="5821462"/>
              <a:ext cx="2968761" cy="307777"/>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학년제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영역에서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0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학기제</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4</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영역으로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10</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요소에서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11</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요소로 변화</a:t>
              </a:r>
            </a:p>
          </p:txBody>
        </p:sp>
      </p:grpSp>
      <p:cxnSp>
        <p:nvCxnSpPr>
          <p:cNvPr id="39" name="직선 화살표 연결선 64">
            <a:extLst>
              <a:ext uri="{FF2B5EF4-FFF2-40B4-BE49-F238E27FC236}">
                <a16:creationId xmlns:a16="http://schemas.microsoft.com/office/drawing/2014/main" id="{176254CD-EB09-1BA7-1EE3-FCB8AB649D61}"/>
              </a:ext>
            </a:extLst>
          </p:cNvPr>
          <p:cNvCxnSpPr>
            <a:cxnSpLocks/>
            <a:stCxn id="48" idx="2"/>
            <a:endCxn id="37" idx="1"/>
          </p:cNvCxnSpPr>
          <p:nvPr/>
        </p:nvCxnSpPr>
        <p:spPr>
          <a:xfrm rot="16200000" flipH="1">
            <a:off x="2598309" y="3842553"/>
            <a:ext cx="234950" cy="4056044"/>
          </a:xfrm>
          <a:prstGeom prst="bentConnector2">
            <a:avLst/>
          </a:prstGeom>
          <a:ln w="22225">
            <a:solidFill>
              <a:srgbClr val="1C80A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8" name="사각형: 둥근 모서리 47">
            <a:extLst>
              <a:ext uri="{FF2B5EF4-FFF2-40B4-BE49-F238E27FC236}">
                <a16:creationId xmlns:a16="http://schemas.microsoft.com/office/drawing/2014/main" id="{A3393F53-1A5F-FA6B-98E9-DA39CE48B13D}"/>
              </a:ext>
            </a:extLst>
          </p:cNvPr>
          <p:cNvSpPr/>
          <p:nvPr/>
        </p:nvSpPr>
        <p:spPr>
          <a:xfrm>
            <a:off x="475932" y="1890714"/>
            <a:ext cx="423659" cy="3862386"/>
          </a:xfrm>
          <a:prstGeom prst="roundRect">
            <a:avLst>
              <a:gd name="adj" fmla="val 795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0" name="그룹 19">
            <a:extLst>
              <a:ext uri="{FF2B5EF4-FFF2-40B4-BE49-F238E27FC236}">
                <a16:creationId xmlns:a16="http://schemas.microsoft.com/office/drawing/2014/main" id="{4F125CDA-59CA-8873-FF05-E530F9C37327}"/>
              </a:ext>
            </a:extLst>
          </p:cNvPr>
          <p:cNvGrpSpPr/>
          <p:nvPr/>
        </p:nvGrpSpPr>
        <p:grpSpPr>
          <a:xfrm>
            <a:off x="230595" y="348573"/>
            <a:ext cx="7057113" cy="492443"/>
            <a:chOff x="230595" y="348573"/>
            <a:chExt cx="7057113" cy="492443"/>
          </a:xfrm>
        </p:grpSpPr>
        <p:sp>
          <p:nvSpPr>
            <p:cNvPr id="27" name="TextBox 26">
              <a:extLst>
                <a:ext uri="{FF2B5EF4-FFF2-40B4-BE49-F238E27FC236}">
                  <a16:creationId xmlns:a16="http://schemas.microsoft.com/office/drawing/2014/main" id="{F55D1133-C09C-0F7B-78FA-B3D43B69335F}"/>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0" name="TextBox 39">
              <a:extLst>
                <a:ext uri="{FF2B5EF4-FFF2-40B4-BE49-F238E27FC236}">
                  <a16:creationId xmlns:a16="http://schemas.microsoft.com/office/drawing/2014/main" id="{F7BD692B-BD82-6D40-AB21-6A8554C8C332}"/>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41" name="직선 연결선 40">
              <a:extLst>
                <a:ext uri="{FF2B5EF4-FFF2-40B4-BE49-F238E27FC236}">
                  <a16:creationId xmlns:a16="http://schemas.microsoft.com/office/drawing/2014/main" id="{565C79E3-A46E-434C-E188-B5A3A164B0D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4B4EB632-F41F-7927-0E8E-CB3FB7EC7CED}"/>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208025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C0F6551D-C658-099B-AF21-A82E8E57B3B1}"/>
              </a:ext>
            </a:extLst>
          </p:cNvPr>
          <p:cNvGraphicFramePr>
            <a:graphicFrameLocks noGrp="1"/>
          </p:cNvGraphicFramePr>
          <p:nvPr>
            <p:extLst>
              <p:ext uri="{D42A27DB-BD31-4B8C-83A1-F6EECF244321}">
                <p14:modId xmlns:p14="http://schemas.microsoft.com/office/powerpoint/2010/main" val="3208582932"/>
              </p:ext>
            </p:extLst>
          </p:nvPr>
        </p:nvGraphicFramePr>
        <p:xfrm>
          <a:off x="4743806" y="4026829"/>
          <a:ext cx="3931883" cy="1644360"/>
        </p:xfrm>
        <a:graphic>
          <a:graphicData uri="http://schemas.openxmlformats.org/drawingml/2006/table">
            <a:tbl>
              <a:tblPr/>
              <a:tblGrid>
                <a:gridCol w="436511">
                  <a:extLst>
                    <a:ext uri="{9D8B030D-6E8A-4147-A177-3AD203B41FA5}">
                      <a16:colId xmlns:a16="http://schemas.microsoft.com/office/drawing/2014/main" val="836507838"/>
                    </a:ext>
                  </a:extLst>
                </a:gridCol>
                <a:gridCol w="1747686">
                  <a:extLst>
                    <a:ext uri="{9D8B030D-6E8A-4147-A177-3AD203B41FA5}">
                      <a16:colId xmlns:a16="http://schemas.microsoft.com/office/drawing/2014/main" val="2691026405"/>
                    </a:ext>
                  </a:extLst>
                </a:gridCol>
                <a:gridCol w="1747686">
                  <a:extLst>
                    <a:ext uri="{9D8B030D-6E8A-4147-A177-3AD203B41FA5}">
                      <a16:colId xmlns:a16="http://schemas.microsoft.com/office/drawing/2014/main" val="2384423588"/>
                    </a:ext>
                  </a:extLst>
                </a:gridCol>
              </a:tblGrid>
              <a:tr h="145147">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수행 능력은 스포츠 특성에 적합한 체력을 기르고</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유형별 경기 기능을 상황에 맞게 적용함으로써 고도화된다</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네트형 스포츠와 필드형 스포츠의 다양한 문화를 경험하고 제도화된 규범을 준수함으로써 바람직한 인성을 함양한다</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0">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네트형 스포츠</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필드형 스포츠</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145147">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 스포츠의 문화</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 스포츠와 체력</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 스포츠의 경기 기능과 과학적 원리</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네트형 스포츠의 창의적 경기 전략</a:t>
                      </a: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 스포츠의 문화</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 스포츠와 체력</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 스포츠의 경기 기능과 과학적 원리</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필드형 스포츠의 창의적 경기 전략</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145147">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존중하기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체력 강화하기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기능전이하기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수행 고도화하기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스포츠퍼슨십</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수행에 대한 </a:t>
                      </a:r>
                      <a:r>
                        <a:rPr lang="ko-KR" altLang="en-US" sz="5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유능감</a:t>
                      </a:r>
                      <a:endPar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8" name="그룹 7">
            <a:extLst>
              <a:ext uri="{FF2B5EF4-FFF2-40B4-BE49-F238E27FC236}">
                <a16:creationId xmlns:a16="http://schemas.microsoft.com/office/drawing/2014/main" id="{B21E5DAB-4F12-FA57-71C8-256663A77E3C}"/>
              </a:ext>
            </a:extLst>
          </p:cNvPr>
          <p:cNvGrpSpPr/>
          <p:nvPr/>
        </p:nvGrpSpPr>
        <p:grpSpPr>
          <a:xfrm>
            <a:off x="468313" y="1268760"/>
            <a:ext cx="5529387" cy="279806"/>
            <a:chOff x="468312" y="1266631"/>
            <a:chExt cx="5529387" cy="279806"/>
          </a:xfrm>
        </p:grpSpPr>
        <p:sp>
          <p:nvSpPr>
            <p:cNvPr id="9" name="TextBox 8">
              <a:extLst>
                <a:ext uri="{FF2B5EF4-FFF2-40B4-BE49-F238E27FC236}">
                  <a16:creationId xmlns:a16="http://schemas.microsoft.com/office/drawing/2014/main" id="{43469AE3-FF08-A9CA-3E0E-DFE204336467}"/>
                </a:ext>
              </a:extLst>
            </p:cNvPr>
            <p:cNvSpPr txBox="1"/>
            <p:nvPr/>
          </p:nvSpPr>
          <p:spPr>
            <a:xfrm>
              <a:off x="762291" y="1266631"/>
              <a:ext cx="5235408"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고등학교 내용 체계의 변화</a:t>
              </a:r>
              <a:r>
                <a:rPr lang="en-US" altLang="ko-KR"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 </a:t>
              </a:r>
              <a:r>
                <a:rPr lang="ko-KR" altLang="en-US" sz="1600" dirty="0">
                  <a:ln>
                    <a:solidFill>
                      <a:schemeClr val="accent1">
                        <a:shade val="50000"/>
                        <a:alpha val="0"/>
                      </a:schemeClr>
                    </a:solidFill>
                  </a:ln>
                  <a:solidFill>
                    <a:schemeClr val="accent2"/>
                  </a:solidFill>
                  <a:latin typeface="서평원 꺾깎체 TTF" panose="020B0600000101010101" pitchFamily="50" charset="-127"/>
                  <a:ea typeface="서평원 꺾깎체 TTF" panose="020B0600000101010101" pitchFamily="50" charset="-127"/>
                </a:rPr>
                <a:t>융합 선택 </a:t>
              </a:r>
              <a:r>
                <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“스포츠 생활</a:t>
              </a:r>
              <a:r>
                <a:rPr lang="en-US" altLang="ko-KR"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1, </a:t>
              </a:r>
              <a:r>
                <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스포츠 생활</a:t>
              </a:r>
              <a:r>
                <a:rPr lang="en-US" altLang="ko-KR"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rPr>
                <a:t>2”</a:t>
              </a:r>
              <a:endParaRPr lang="ko-KR" altLang="en-US" sz="1600" dirty="0">
                <a:ln>
                  <a:solidFill>
                    <a:schemeClr val="accent1">
                      <a:shade val="50000"/>
                      <a:alpha val="0"/>
                    </a:schemeClr>
                  </a:solidFill>
                </a:ln>
                <a:solidFill>
                  <a:schemeClr val="accent4"/>
                </a:solidFill>
                <a:latin typeface="서평원 꺾깎체 TTF" panose="020B0600000101010101" pitchFamily="50" charset="-127"/>
                <a:ea typeface="서평원 꺾깎체 TTF" panose="020B0600000101010101" pitchFamily="50" charset="-127"/>
              </a:endParaRPr>
            </a:p>
          </p:txBody>
        </p:sp>
        <p:grpSp>
          <p:nvGrpSpPr>
            <p:cNvPr id="10" name="그룹 9">
              <a:extLst>
                <a:ext uri="{FF2B5EF4-FFF2-40B4-BE49-F238E27FC236}">
                  <a16:creationId xmlns:a16="http://schemas.microsoft.com/office/drawing/2014/main" id="{7FF761F4-C603-5702-EF6F-B5CD799AC7E7}"/>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69CD3867-523B-4318-E469-DBF3E3F4E1C4}"/>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18A2AD59-C14D-A473-D070-6D9CCB3E7A54}"/>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3A04D2FA-2548-EE58-5D48-B102EAD9C835}"/>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aphicFrame>
        <p:nvGraphicFramePr>
          <p:cNvPr id="14" name="표 13">
            <a:extLst>
              <a:ext uri="{FF2B5EF4-FFF2-40B4-BE49-F238E27FC236}">
                <a16:creationId xmlns:a16="http://schemas.microsoft.com/office/drawing/2014/main" id="{22F9FAF5-8DBD-236E-D07C-CC6ACF94F317}"/>
              </a:ext>
            </a:extLst>
          </p:cNvPr>
          <p:cNvGraphicFramePr>
            <a:graphicFrameLocks noGrp="1"/>
          </p:cNvGraphicFramePr>
          <p:nvPr>
            <p:extLst>
              <p:ext uri="{D42A27DB-BD31-4B8C-83A1-F6EECF244321}">
                <p14:modId xmlns:p14="http://schemas.microsoft.com/office/powerpoint/2010/main" val="2413765704"/>
              </p:ext>
            </p:extLst>
          </p:nvPr>
        </p:nvGraphicFramePr>
        <p:xfrm>
          <a:off x="473864" y="1897119"/>
          <a:ext cx="3925544" cy="3855981"/>
        </p:xfrm>
        <a:graphic>
          <a:graphicData uri="http://schemas.openxmlformats.org/drawingml/2006/table">
            <a:tbl>
              <a:tblPr/>
              <a:tblGrid>
                <a:gridCol w="417676">
                  <a:extLst>
                    <a:ext uri="{9D8B030D-6E8A-4147-A177-3AD203B41FA5}">
                      <a16:colId xmlns:a16="http://schemas.microsoft.com/office/drawing/2014/main" val="2691026405"/>
                    </a:ext>
                  </a:extLst>
                </a:gridCol>
                <a:gridCol w="512108">
                  <a:extLst>
                    <a:ext uri="{9D8B030D-6E8A-4147-A177-3AD203B41FA5}">
                      <a16:colId xmlns:a16="http://schemas.microsoft.com/office/drawing/2014/main" val="1321359081"/>
                    </a:ext>
                  </a:extLst>
                </a:gridCol>
                <a:gridCol w="1728192">
                  <a:extLst>
                    <a:ext uri="{9D8B030D-6E8A-4147-A177-3AD203B41FA5}">
                      <a16:colId xmlns:a16="http://schemas.microsoft.com/office/drawing/2014/main" val="2460506986"/>
                    </a:ext>
                  </a:extLst>
                </a:gridCol>
                <a:gridCol w="792088">
                  <a:extLst>
                    <a:ext uri="{9D8B030D-6E8A-4147-A177-3AD203B41FA5}">
                      <a16:colId xmlns:a16="http://schemas.microsoft.com/office/drawing/2014/main" val="916662738"/>
                    </a:ext>
                  </a:extLst>
                </a:gridCol>
                <a:gridCol w="475480">
                  <a:extLst>
                    <a:ext uri="{9D8B030D-6E8A-4147-A177-3AD203B41FA5}">
                      <a16:colId xmlns:a16="http://schemas.microsoft.com/office/drawing/2014/main" val="2384423588"/>
                    </a:ext>
                  </a:extLst>
                </a:gridCol>
              </a:tblGrid>
              <a:tr h="91721">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a:t>
                      </a:r>
                    </a:p>
                  </a:txBody>
                  <a:tcPr marL="36000" marR="36000" marT="21600" marB="21600" anchor="ctr">
                    <a:lnL w="1270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 개념</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일반화된 지식</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내용 요소</a:t>
                      </a:r>
                    </a:p>
                  </a:txBody>
                  <a:tcPr marL="36000" marR="36000" marT="21600" marB="216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36000" marR="36000" marT="21600" marB="216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15000"/>
                      </a:schemeClr>
                    </a:solidFill>
                  </a:tcPr>
                </a:tc>
                <a:extLst>
                  <a:ext uri="{0D108BD9-81ED-4DB2-BD59-A6C34878D82A}">
                    <a16:rowId xmlns:a16="http://schemas.microsoft.com/office/drawing/2014/main" val="771836140"/>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의미</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정신</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스포츠는 신체적 건강</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심리적 안녕</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사회적 발달에 도움을 주는 제도화된 신체활동이다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문화는 사회적 기능</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제도화</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관련된 관행</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가치</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규범 등에 의해 형성된다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참여 과정에서 스포츠맨십과 페어플레이 정신의 실천은 윤리적 태도 형성에 기여한다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스포츠의 역할과 특성</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사회 문화</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경기 문화</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윤리</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탐구하고</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판단하기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7517799"/>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수행</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도전 의지</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대인 관계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여가 선용</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참여를 비롯하여 생활에서 자신의 설정한 목표 달성을 위해 노력하고 꾸준히 심신을 수련하도록 하는 데에 도전 의지가 필수적이다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상황에서 경기 예절을 지키며 서로를 존중하고 배려하는 과정을 통해 대인 관계가 긍정적으로 발달된다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일상생활에서의 스포츠 참여와 이를 통해 얻을 수 있는 신체적</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 </a:t>
                      </a: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정서적인 효과는 삶의 활력소가 되고 건강하고 여유로운 삶을 갖도록 한다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도전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경쟁</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표현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스포츠와 여가 생활</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실천하기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소통하기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계획하기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생활화</a:t>
                      </a:r>
                      <a:b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b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72768025"/>
                  </a:ext>
                </a:extLst>
              </a:tr>
              <a:tr h="1230287">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스포츠</a:t>
                      </a:r>
                      <a:endPar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안전</a:t>
                      </a:r>
                    </a:p>
                  </a:txBody>
                  <a:tcPr marL="72000" marR="36000" marT="36000" marB="3600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1">
                        <a:alpha val="5000"/>
                      </a:schemeClr>
                    </a:solidFill>
                  </a:tcPr>
                </a:tc>
                <a:tc>
                  <a:txBody>
                    <a:bodyPr/>
                    <a:lstStyle/>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경기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관람</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안전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안전</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buClr>
                          <a:schemeClr val="bg1">
                            <a:lumMod val="65000"/>
                          </a:schemeClr>
                        </a:buClr>
                        <a:buFont typeface="Arial" panose="020B0604020202020204" pitchFamily="34" charset="0"/>
                        <a:buNone/>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환경</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경기에서의 규칙 준수는 자신과 타인의 약속이며 안전하게 스포츠를 즐기기 위한 기본 요소이다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경기 관람 시 안전 수칙 및 지침 준수는 자신과 타인을 고려하여 모두에게 요구되는 기본적인 생활 예절이다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쾌적하고 안전한 스포츠 환경의 조성 및 관리는 즐겁고 안정된 스포츠 참여를 돕는다</a:t>
                      </a:r>
                      <a:r>
                        <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p>
                  </a:txBody>
                  <a:tcPr marL="54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안전사고의 유형과 특성</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안전사고의 예방과 대처</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스포츠 환경과 안전</a:t>
                      </a:r>
                    </a:p>
                  </a:txBody>
                  <a:tcPr marL="36000" marR="3600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분석하기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탐색하기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대처하기</a:t>
                      </a:r>
                      <a:endParaRPr lang="en-US" altLang="ko-KR"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endParaRPr>
                    </a:p>
                    <a:p>
                      <a:pPr marL="69850" marR="0" indent="-69850" algn="l" defTabSz="914400" rtl="0" eaLnBrk="1" fontAlgn="base" latinLnBrk="0" hangingPunct="1">
                        <a:lnSpc>
                          <a:spcPct val="100000"/>
                        </a:lnSpc>
                        <a:spcBef>
                          <a:spcPts val="0"/>
                        </a:spcBef>
                        <a:spcAft>
                          <a:spcPts val="300"/>
                        </a:spcAft>
                        <a:buClr>
                          <a:schemeClr val="bg1">
                            <a:lumMod val="65000"/>
                          </a:schemeClr>
                        </a:buClr>
                        <a:buFont typeface="Arial" panose="020B0604020202020204" pitchFamily="34" charset="0"/>
                        <a:buChar char="•"/>
                        <a:tabLst>
                          <a:tab pos="381000" algn="l"/>
                          <a:tab pos="381000" algn="l"/>
                        </a:tabLst>
                      </a:pPr>
                      <a:r>
                        <a:rPr lang="ko-KR" altLang="en-US" sz="6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관리하기</a:t>
                      </a:r>
                    </a:p>
                  </a:txBody>
                  <a:tcPr marL="36000" marR="3600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66264507"/>
                  </a:ext>
                </a:extLst>
              </a:tr>
            </a:tbl>
          </a:graphicData>
        </a:graphic>
      </p:graphicFrame>
      <p:grpSp>
        <p:nvGrpSpPr>
          <p:cNvPr id="15" name="그룹 14">
            <a:extLst>
              <a:ext uri="{FF2B5EF4-FFF2-40B4-BE49-F238E27FC236}">
                <a16:creationId xmlns:a16="http://schemas.microsoft.com/office/drawing/2014/main" id="{B472B33F-AF39-57C0-A9DF-01DD6569B9CB}"/>
              </a:ext>
            </a:extLst>
          </p:cNvPr>
          <p:cNvGrpSpPr/>
          <p:nvPr/>
        </p:nvGrpSpPr>
        <p:grpSpPr>
          <a:xfrm>
            <a:off x="473863" y="1652429"/>
            <a:ext cx="3922877" cy="252571"/>
            <a:chOff x="473863" y="1706881"/>
            <a:chExt cx="3846677" cy="315884"/>
          </a:xfrm>
        </p:grpSpPr>
        <p:sp>
          <p:nvSpPr>
            <p:cNvPr id="16" name="사각형: 둥근 위쪽 모서리 15">
              <a:extLst>
                <a:ext uri="{FF2B5EF4-FFF2-40B4-BE49-F238E27FC236}">
                  <a16:creationId xmlns:a16="http://schemas.microsoft.com/office/drawing/2014/main" id="{547C4A4B-CA17-6F7E-CB79-FCD019C62CA0}"/>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2ED38C35-BC66-0495-C342-C33018F027C1}"/>
                </a:ext>
              </a:extLst>
            </p:cNvPr>
            <p:cNvSpPr txBox="1"/>
            <p:nvPr/>
          </p:nvSpPr>
          <p:spPr>
            <a:xfrm>
              <a:off x="897644" y="1732905"/>
              <a:ext cx="2999120"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스포츠 생활</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진로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pSp>
        <p:nvGrpSpPr>
          <p:cNvPr id="18" name="그룹 17">
            <a:extLst>
              <a:ext uri="{FF2B5EF4-FFF2-40B4-BE49-F238E27FC236}">
                <a16:creationId xmlns:a16="http://schemas.microsoft.com/office/drawing/2014/main" id="{E4926D8E-9AD9-C7F1-A064-84D9D40FF41C}"/>
              </a:ext>
            </a:extLst>
          </p:cNvPr>
          <p:cNvGrpSpPr/>
          <p:nvPr/>
        </p:nvGrpSpPr>
        <p:grpSpPr>
          <a:xfrm>
            <a:off x="4743806" y="1652429"/>
            <a:ext cx="3931882" cy="252571"/>
            <a:chOff x="473863" y="1706881"/>
            <a:chExt cx="3846677" cy="315884"/>
          </a:xfrm>
        </p:grpSpPr>
        <p:sp>
          <p:nvSpPr>
            <p:cNvPr id="19" name="사각형: 둥근 위쪽 모서리 18">
              <a:extLst>
                <a:ext uri="{FF2B5EF4-FFF2-40B4-BE49-F238E27FC236}">
                  <a16:creationId xmlns:a16="http://schemas.microsoft.com/office/drawing/2014/main" id="{B13E18A5-29CC-FFF4-DC84-2BB4431665E9}"/>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B3FCCD1F-5D31-B3AF-8FC8-B5311EE7A8D8}"/>
                </a:ext>
              </a:extLst>
            </p:cNvPr>
            <p:cNvSpPr txBox="1"/>
            <p:nvPr/>
          </p:nvSpPr>
          <p:spPr>
            <a:xfrm>
              <a:off x="807761" y="1732905"/>
              <a:ext cx="3178874"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스포츠 생활</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 2(</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융합 선택</a:t>
              </a: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endPar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p:txBody>
        </p:sp>
      </p:grpSp>
      <p:graphicFrame>
        <p:nvGraphicFramePr>
          <p:cNvPr id="21" name="표 20">
            <a:extLst>
              <a:ext uri="{FF2B5EF4-FFF2-40B4-BE49-F238E27FC236}">
                <a16:creationId xmlns:a16="http://schemas.microsoft.com/office/drawing/2014/main" id="{53655214-6659-6D52-C28E-ED0677F1CF6E}"/>
              </a:ext>
            </a:extLst>
          </p:cNvPr>
          <p:cNvGraphicFramePr>
            <a:graphicFrameLocks noGrp="1"/>
          </p:cNvGraphicFramePr>
          <p:nvPr>
            <p:extLst>
              <p:ext uri="{D42A27DB-BD31-4B8C-83A1-F6EECF244321}">
                <p14:modId xmlns:p14="http://schemas.microsoft.com/office/powerpoint/2010/main" val="3599356172"/>
              </p:ext>
            </p:extLst>
          </p:nvPr>
        </p:nvGraphicFramePr>
        <p:xfrm>
          <a:off x="4743806" y="2109996"/>
          <a:ext cx="3931883" cy="1644360"/>
        </p:xfrm>
        <a:graphic>
          <a:graphicData uri="http://schemas.openxmlformats.org/drawingml/2006/table">
            <a:tbl>
              <a:tblPr/>
              <a:tblGrid>
                <a:gridCol w="436511">
                  <a:extLst>
                    <a:ext uri="{9D8B030D-6E8A-4147-A177-3AD203B41FA5}">
                      <a16:colId xmlns:a16="http://schemas.microsoft.com/office/drawing/2014/main" val="836507838"/>
                    </a:ext>
                  </a:extLst>
                </a:gridCol>
                <a:gridCol w="1747686">
                  <a:extLst>
                    <a:ext uri="{9D8B030D-6E8A-4147-A177-3AD203B41FA5}">
                      <a16:colId xmlns:a16="http://schemas.microsoft.com/office/drawing/2014/main" val="2691026405"/>
                    </a:ext>
                  </a:extLst>
                </a:gridCol>
                <a:gridCol w="1747686">
                  <a:extLst>
                    <a:ext uri="{9D8B030D-6E8A-4147-A177-3AD203B41FA5}">
                      <a16:colId xmlns:a16="http://schemas.microsoft.com/office/drawing/2014/main" val="2384423588"/>
                    </a:ext>
                  </a:extLst>
                </a:gridCol>
              </a:tblGrid>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핵심</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endParaRPr>
                    </a:p>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아이디어</a:t>
                      </a:r>
                    </a:p>
                  </a:txBody>
                  <a:tcPr marL="36000" marR="36000" marT="36000" marB="36000" anchor="ctr">
                    <a:lnL w="6350"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수행은</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유형별 기능을 경기 상황에 맞게 적용함으로써 고도화된다</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영역형 스포츠와 생활</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자연환경형 스포츠의 다양한 문화를 경험하고 제도화된 규범을 준수함으로써 바람직한 인성을 함양한다</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p>
                  </a:txBody>
                  <a:tcPr marL="54000" marR="36000" marT="28800" marB="2880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noFill/>
                  </a:tcPr>
                </a:tc>
                <a:tc hMerge="1">
                  <a:txBody>
                    <a:bodyPr/>
                    <a:lstStyle/>
                    <a:p>
                      <a:pPr marL="76200" marR="0" indent="-76200"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인간은 움직임을 통해 생각이나 느낌을 표현하고</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창작 작품을 비평하면서 표현 활동 문화를 발전시켜 나간다</a:t>
                      </a:r>
                      <a:r>
                        <a:rPr lang="en-US" altLang="ko-KR" sz="7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endParaRPr lang="en-US" altLang="ko-KR" sz="9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0">
                <a:tc>
                  <a:txBody>
                    <a:bodyPr/>
                    <a:lstStyle/>
                    <a:p>
                      <a:pPr marL="0" marR="0" indent="0" algn="r"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영역</a:t>
                      </a:r>
                      <a:endPar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endParaRPr>
                    </a:p>
                    <a:p>
                      <a:pPr marL="0" marR="0" indent="0" algn="l" fontAlgn="base" latinLnBrk="0">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rPr>
                        <a:t>범주</a:t>
                      </a:r>
                    </a:p>
                  </a:txBody>
                  <a:tcPr marL="36000" marR="36000" marT="28800" marB="28800" anchor="ctr">
                    <a:lnL w="6350" cap="flat" cmpd="sng" algn="ctr">
                      <a:noFill/>
                      <a:prstDash val="solid"/>
                      <a:round/>
                      <a:headEnd type="none" w="med" len="med"/>
                      <a:tailEnd type="none" w="med" len="med"/>
                    </a:lnL>
                    <a:lnR w="6350" cap="flat" cmpd="sng" algn="ctr">
                      <a:solidFill>
                        <a:srgbClr val="ADCFCD"/>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lnTlToBr w="6350" cap="flat" cmpd="sng" algn="ctr">
                      <a:solidFill>
                        <a:srgbClr val="B7DFDD"/>
                      </a:solidFill>
                      <a:prstDash val="solid"/>
                      <a:round/>
                      <a:headEnd type="none" w="med" len="med"/>
                      <a:tailEnd type="none" w="med" len="med"/>
                    </a:lnTlToBr>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영역형 스포츠</a:t>
                      </a:r>
                    </a:p>
                  </a:txBody>
                  <a:tcPr marL="72000" marR="72000" marT="28800" marB="28800" anchor="ctr">
                    <a:lnL w="6350" cap="flat" cmpd="sng" algn="ctr">
                      <a:solidFill>
                        <a:srgbClr val="ADCFCD"/>
                      </a:solidFill>
                      <a:prstDash val="solid"/>
                      <a:round/>
                      <a:headEnd type="none" w="med" len="med"/>
                      <a:tailEnd type="none" w="med" len="med"/>
                    </a:lnL>
                    <a:lnR w="6350" cap="flat" cmpd="sng" algn="ctr">
                      <a:solidFill>
                        <a:srgbClr val="C5DDDC"/>
                      </a:solid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생활</a:t>
                      </a:r>
                      <a:r>
                        <a:rPr lang="en-US" altLang="ko-KR"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8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자연환경형 스포츠</a:t>
                      </a:r>
                    </a:p>
                  </a:txBody>
                  <a:tcPr marL="72000" marR="72000" marT="28800" marB="28800" anchor="ctr">
                    <a:lnL w="6350" cap="flat" cmpd="sng" algn="ctr">
                      <a:solidFill>
                        <a:srgbClr val="C5DDDC"/>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9525" cap="flat" cmpd="sng" algn="ctr">
                      <a:solidFill>
                        <a:srgbClr val="0F958E"/>
                      </a:solidFill>
                      <a:prstDash val="solid"/>
                      <a:round/>
                      <a:headEnd type="none" w="med" len="med"/>
                      <a:tailEnd type="none" w="med" len="med"/>
                    </a:lnB>
                    <a:solidFill>
                      <a:srgbClr val="0F958E">
                        <a:alpha val="15000"/>
                      </a:srgbClr>
                    </a:solidFill>
                  </a:tcPr>
                </a:tc>
                <a:extLst>
                  <a:ext uri="{0D108BD9-81ED-4DB2-BD59-A6C34878D82A}">
                    <a16:rowId xmlns:a16="http://schemas.microsoft.com/office/drawing/2014/main" val="3693987820"/>
                  </a:ext>
                </a:extLst>
              </a:tr>
              <a:tr h="0">
                <a:tc>
                  <a:txBody>
                    <a:bodyPr/>
                    <a:lstStyle/>
                    <a:p>
                      <a:pPr algn="ctr" latinLnBrk="1"/>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지식</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이해</a:t>
                      </a:r>
                    </a:p>
                  </a:txBody>
                  <a:tcPr marL="36000" marR="36000"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solidFill>
                      <a:srgbClr val="0F958E">
                        <a:alpha val="15000"/>
                      </a:srgbClr>
                    </a:solidFill>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 스포츠의 문화</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 스포츠와 체력</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 스포츠의 경기 기능과 과학적 원리</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영역형 스포츠의 창의적 경기 전략</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rgbClr val="B7DFDD"/>
                      </a:solidFill>
                      <a:prstDash val="solid"/>
                      <a:round/>
                      <a:headEnd type="none" w="med" len="med"/>
                      <a:tailEnd type="none" w="med" len="med"/>
                    </a:lnB>
                  </a:tcPr>
                </a:tc>
                <a:tc>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자연환경형 스포츠의 문화</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자연환경형 스포츠와 체력</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자연환경형 스포츠의 경기 기능과 과학적 원리</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tabLst>
                          <a:tab pos="381000" algn="l"/>
                          <a:tab pos="381000" algn="l"/>
                        </a:tabLst>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생활</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자연환경형 스포츠의 창의적 경기 전략</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F958E"/>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2958489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과정</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기능</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rgbClr val="ADCFCD"/>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문화 존중하기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a:t>
                      </a:r>
                      <a:r>
                        <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 </a:t>
                      </a: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체력 강화하기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기능 전이하기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경기 수행 고도화하기</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rgbClr val="B7DFDD"/>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경기에 응용하기</a:t>
                      </a: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endParaRPr lang="en-US" altLang="ko-KR"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0">
                <a:tc>
                  <a:txBody>
                    <a:bodyPr/>
                    <a:lstStyle/>
                    <a:p>
                      <a:pPr marL="0" marR="0" indent="0" algn="ctr" defTabSz="914400" rtl="0" eaLnBrk="1" fontAlgn="base" latinLnBrk="0" hangingPunct="1">
                        <a:lnSpc>
                          <a:spcPct val="100000"/>
                        </a:lnSpc>
                        <a:spcBef>
                          <a:spcPts val="0"/>
                        </a:spcBef>
                        <a:spcAft>
                          <a:spcPts val="0"/>
                        </a:spcAft>
                      </a:pP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가치</a:t>
                      </a:r>
                      <a:r>
                        <a:rPr lang="en-US" altLang="ko-KR"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a:t>
                      </a:r>
                      <a:r>
                        <a:rPr lang="ko-KR" altLang="en-US" sz="600" b="0" kern="0" spc="0" dirty="0">
                          <a:ln>
                            <a:solidFill>
                              <a:schemeClr val="bg1">
                                <a:alpha val="0"/>
                              </a:schemeClr>
                            </a:solidFill>
                          </a:ln>
                          <a:solidFill>
                            <a:schemeClr val="tx1">
                              <a:lumMod val="85000"/>
                              <a:lumOff val="15000"/>
                            </a:schemeClr>
                          </a:solidFill>
                          <a:effectLst/>
                          <a:latin typeface="나눔스퀘어 ExtraBold" panose="020B0600000101010101" pitchFamily="50" charset="-127"/>
                          <a:ea typeface="나눔스퀘어 ExtraBold" panose="020B0600000101010101" pitchFamily="50" charset="-127"/>
                          <a:cs typeface="+mn-cs"/>
                        </a:rPr>
                        <a:t>태도</a:t>
                      </a:r>
                    </a:p>
                  </a:txBody>
                  <a:tcPr marL="48578" marR="48578" marT="28800" marB="28800"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rgbClr val="ADCFCD"/>
                      </a:solidFill>
                      <a:prstDash val="solid"/>
                      <a:round/>
                      <a:headEnd type="none" w="med" len="med"/>
                      <a:tailEnd type="none" w="med" len="med"/>
                    </a:lnT>
                    <a:lnB w="12700" cap="flat" cmpd="sng" algn="ctr">
                      <a:solidFill>
                        <a:srgbClr val="0F958E"/>
                      </a:solidFill>
                      <a:prstDash val="solid"/>
                      <a:round/>
                      <a:headEnd type="none" w="med" len="med"/>
                      <a:tailEnd type="none" w="med" len="med"/>
                    </a:lnB>
                    <a:solidFill>
                      <a:srgbClr val="0F958E">
                        <a:alpha val="15000"/>
                      </a:srgbClr>
                    </a:solidFill>
                  </a:tcPr>
                </a:tc>
                <a:tc gridSpan="2">
                  <a:txBody>
                    <a:bodyPr/>
                    <a:lstStyle/>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스포츠퍼슨십</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수행에 대한 </a:t>
                      </a:r>
                      <a:r>
                        <a:rPr lang="ko-KR" altLang="en-US" sz="550" b="0" kern="0" spc="0" dirty="0" err="1">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유능감</a:t>
                      </a:r>
                      <a:endParaRPr lang="en-US" altLang="ko-KR"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endParaRPr>
                    </a:p>
                    <a:p>
                      <a:pPr marL="47625" marR="0" indent="-47625" algn="l" defTabSz="914400" rtl="0" eaLnBrk="1" fontAlgn="base" latinLnBrk="0" hangingPunct="1">
                        <a:lnSpc>
                          <a:spcPct val="100000"/>
                        </a:lnSpc>
                        <a:spcBef>
                          <a:spcPts val="0"/>
                        </a:spcBef>
                        <a:spcAft>
                          <a:spcPts val="0"/>
                        </a:spcAft>
                        <a:buClr>
                          <a:srgbClr val="189F98"/>
                        </a:buClr>
                        <a:buFont typeface="Arial" panose="020B0604020202020204" pitchFamily="34" charset="0"/>
                        <a:buChar char="•"/>
                      </a:pPr>
                      <a:r>
                        <a:rPr lang="ko-KR" altLang="en-US" sz="55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스포츠에 대한 환경친화적 태도</a:t>
                      </a:r>
                    </a:p>
                  </a:txBody>
                  <a:tcPr marL="54000" marR="0" marT="28800" marB="28800"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tcPr>
                </a:tc>
                <a:tc hMerge="1">
                  <a:txBody>
                    <a:bodyPr/>
                    <a:lstStyle/>
                    <a:p>
                      <a:pPr marL="47625" marR="0" lvl="0" indent="-47625" algn="l" defTabSz="914400" rtl="0" eaLnBrk="1" fontAlgn="base" latinLnBrk="0" hangingPunct="1">
                        <a:lnSpc>
                          <a:spcPct val="100000"/>
                        </a:lnSpc>
                        <a:spcBef>
                          <a:spcPts val="0"/>
                        </a:spcBef>
                        <a:spcAft>
                          <a:spcPts val="0"/>
                        </a:spcAft>
                        <a:buClr>
                          <a:srgbClr val="189F98"/>
                        </a:buClr>
                        <a:buSzTx/>
                        <a:buFont typeface="Arial" panose="020B0604020202020204" pitchFamily="34" charset="0"/>
                        <a:buChar char="•"/>
                        <a:tabLst/>
                        <a:defRPr/>
                      </a:pPr>
                      <a:r>
                        <a:rPr lang="ko-KR" altLang="en-US" sz="600" b="0" kern="0" spc="0" dirty="0">
                          <a:ln>
                            <a:solidFill>
                              <a:schemeClr val="bg1">
                                <a:alpha val="0"/>
                              </a:schemeClr>
                            </a:solidFill>
                          </a:ln>
                          <a:solidFill>
                            <a:schemeClr val="tx1">
                              <a:lumMod val="85000"/>
                              <a:lumOff val="15000"/>
                            </a:schemeClr>
                          </a:solidFill>
                          <a:effectLst/>
                          <a:latin typeface="나눔스퀘어 Bold" panose="020B0600000101010101" pitchFamily="50" charset="-127"/>
                          <a:ea typeface="나눔스퀘어 Bold" panose="020B0600000101010101" pitchFamily="50" charset="-127"/>
                          <a:cs typeface="+mn-cs"/>
                        </a:rPr>
                        <a:t>스포츠 환경에 대한 생태 감수성</a:t>
                      </a:r>
                    </a:p>
                  </a:txBody>
                  <a:tcPr marL="54000" marR="0" marT="28800" marB="28800">
                    <a:lnL w="6350"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rgbClr val="0F958E"/>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23" name="그룹 22">
            <a:extLst>
              <a:ext uri="{FF2B5EF4-FFF2-40B4-BE49-F238E27FC236}">
                <a16:creationId xmlns:a16="http://schemas.microsoft.com/office/drawing/2014/main" id="{E907EFB5-643C-84E6-D32F-9BDB66A34AB0}"/>
              </a:ext>
            </a:extLst>
          </p:cNvPr>
          <p:cNvGrpSpPr/>
          <p:nvPr/>
        </p:nvGrpSpPr>
        <p:grpSpPr>
          <a:xfrm>
            <a:off x="4744589" y="1939243"/>
            <a:ext cx="806002" cy="174190"/>
            <a:chOff x="4744594" y="1934818"/>
            <a:chExt cx="932256" cy="201475"/>
          </a:xfrm>
        </p:grpSpPr>
        <p:grpSp>
          <p:nvGrpSpPr>
            <p:cNvPr id="29" name="그룹 28">
              <a:extLst>
                <a:ext uri="{FF2B5EF4-FFF2-40B4-BE49-F238E27FC236}">
                  <a16:creationId xmlns:a16="http://schemas.microsoft.com/office/drawing/2014/main" id="{FBF39F5E-64A8-D0DD-BCD9-3F83B47DE9B1}"/>
                </a:ext>
              </a:extLst>
            </p:cNvPr>
            <p:cNvGrpSpPr/>
            <p:nvPr/>
          </p:nvGrpSpPr>
          <p:grpSpPr>
            <a:xfrm flipV="1">
              <a:off x="4744594" y="1934818"/>
              <a:ext cx="932256" cy="201475"/>
              <a:chOff x="2220551" y="1252832"/>
              <a:chExt cx="1571482" cy="339623"/>
            </a:xfrm>
            <a:gradFill>
              <a:gsLst>
                <a:gs pos="100000">
                  <a:srgbClr val="276DB5"/>
                </a:gs>
                <a:gs pos="0">
                  <a:srgbClr val="0F958E"/>
                </a:gs>
              </a:gsLst>
              <a:lin ang="0" scaled="0"/>
            </a:gradFill>
          </p:grpSpPr>
          <p:sp>
            <p:nvSpPr>
              <p:cNvPr id="31" name="자유형 27">
                <a:extLst>
                  <a:ext uri="{FF2B5EF4-FFF2-40B4-BE49-F238E27FC236}">
                    <a16:creationId xmlns:a16="http://schemas.microsoft.com/office/drawing/2014/main" id="{CAD83CD4-FFDA-4960-FABF-CCAFB8229445}"/>
                  </a:ext>
                </a:extLst>
              </p:cNvPr>
              <p:cNvSpPr/>
              <p:nvPr/>
            </p:nvSpPr>
            <p:spPr>
              <a:xfrm rot="10800000">
                <a:off x="2958947" y="1252834"/>
                <a:ext cx="833086"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32" name="자유형 27">
                <a:extLst>
                  <a:ext uri="{FF2B5EF4-FFF2-40B4-BE49-F238E27FC236}">
                    <a16:creationId xmlns:a16="http://schemas.microsoft.com/office/drawing/2014/main" id="{54FB1363-A0CF-3CED-4CD1-1F4CFD40A299}"/>
                  </a:ext>
                </a:extLst>
              </p:cNvPr>
              <p:cNvSpPr/>
              <p:nvPr/>
            </p:nvSpPr>
            <p:spPr>
              <a:xfrm rot="10800000">
                <a:off x="2220551" y="1252832"/>
                <a:ext cx="1050143"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30" name="TextBox 29">
              <a:extLst>
                <a:ext uri="{FF2B5EF4-FFF2-40B4-BE49-F238E27FC236}">
                  <a16:creationId xmlns:a16="http://schemas.microsoft.com/office/drawing/2014/main" id="{85BE2F7B-9680-828A-04F1-80F60E0B7813}"/>
                </a:ext>
              </a:extLst>
            </p:cNvPr>
            <p:cNvSpPr txBox="1"/>
            <p:nvPr/>
          </p:nvSpPr>
          <p:spPr>
            <a:xfrm>
              <a:off x="4804295" y="1956571"/>
              <a:ext cx="695289" cy="160193"/>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스포츠생활</a:t>
              </a:r>
              <a:r>
                <a:rPr lang="en-US" altLang="ko-KR"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1</a:t>
              </a:r>
              <a:endPar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grpSp>
        <p:nvGrpSpPr>
          <p:cNvPr id="24" name="그룹 23">
            <a:extLst>
              <a:ext uri="{FF2B5EF4-FFF2-40B4-BE49-F238E27FC236}">
                <a16:creationId xmlns:a16="http://schemas.microsoft.com/office/drawing/2014/main" id="{B04FDB2B-EBA1-DE43-21B1-3599971CC4BD}"/>
              </a:ext>
            </a:extLst>
          </p:cNvPr>
          <p:cNvGrpSpPr/>
          <p:nvPr/>
        </p:nvGrpSpPr>
        <p:grpSpPr>
          <a:xfrm>
            <a:off x="4744591" y="3856076"/>
            <a:ext cx="805999" cy="174190"/>
            <a:chOff x="4744593" y="1934818"/>
            <a:chExt cx="932252" cy="201475"/>
          </a:xfrm>
        </p:grpSpPr>
        <p:grpSp>
          <p:nvGrpSpPr>
            <p:cNvPr id="25" name="그룹 24">
              <a:extLst>
                <a:ext uri="{FF2B5EF4-FFF2-40B4-BE49-F238E27FC236}">
                  <a16:creationId xmlns:a16="http://schemas.microsoft.com/office/drawing/2014/main" id="{C7B17733-3E15-C4A6-B965-C90D294EC003}"/>
                </a:ext>
              </a:extLst>
            </p:cNvPr>
            <p:cNvGrpSpPr/>
            <p:nvPr/>
          </p:nvGrpSpPr>
          <p:grpSpPr>
            <a:xfrm flipV="1">
              <a:off x="4744593" y="1934818"/>
              <a:ext cx="932252" cy="201475"/>
              <a:chOff x="2220551" y="1252832"/>
              <a:chExt cx="1571476" cy="339623"/>
            </a:xfrm>
            <a:gradFill>
              <a:gsLst>
                <a:gs pos="100000">
                  <a:srgbClr val="276DB5"/>
                </a:gs>
                <a:gs pos="0">
                  <a:srgbClr val="0F958E"/>
                </a:gs>
              </a:gsLst>
              <a:lin ang="0" scaled="0"/>
            </a:gradFill>
          </p:grpSpPr>
          <p:sp>
            <p:nvSpPr>
              <p:cNvPr id="27" name="자유형 27">
                <a:extLst>
                  <a:ext uri="{FF2B5EF4-FFF2-40B4-BE49-F238E27FC236}">
                    <a16:creationId xmlns:a16="http://schemas.microsoft.com/office/drawing/2014/main" id="{99EBB9A7-4B86-308A-1170-4DD4201735D1}"/>
                  </a:ext>
                </a:extLst>
              </p:cNvPr>
              <p:cNvSpPr/>
              <p:nvPr/>
            </p:nvSpPr>
            <p:spPr>
              <a:xfrm rot="10800000">
                <a:off x="2958942" y="1252834"/>
                <a:ext cx="833085" cy="339621"/>
              </a:xfrm>
              <a:custGeom>
                <a:avLst/>
                <a:gdLst>
                  <a:gd name="connsiteX0" fmla="*/ 281475 w 948898"/>
                  <a:gd name="connsiteY0" fmla="*/ 0 h 294959"/>
                  <a:gd name="connsiteX1" fmla="*/ 406504 w 948898"/>
                  <a:gd name="connsiteY1" fmla="*/ 0 h 294959"/>
                  <a:gd name="connsiteX2" fmla="*/ 416575 w 948898"/>
                  <a:gd name="connsiteY2" fmla="*/ 0 h 294959"/>
                  <a:gd name="connsiteX3" fmla="*/ 532323 w 948898"/>
                  <a:gd name="connsiteY3" fmla="*/ 0 h 294959"/>
                  <a:gd name="connsiteX4" fmla="*/ 667423 w 948898"/>
                  <a:gd name="connsiteY4" fmla="*/ 0 h 294959"/>
                  <a:gd name="connsiteX5" fmla="*/ 676339 w 948898"/>
                  <a:gd name="connsiteY5" fmla="*/ 0 h 294959"/>
                  <a:gd name="connsiteX6" fmla="*/ 676339 w 948898"/>
                  <a:gd name="connsiteY6" fmla="*/ 623 h 294959"/>
                  <a:gd name="connsiteX7" fmla="*/ 698241 w 948898"/>
                  <a:gd name="connsiteY7" fmla="*/ 2154 h 294959"/>
                  <a:gd name="connsiteX8" fmla="*/ 714677 w 948898"/>
                  <a:gd name="connsiteY8" fmla="*/ 4307 h 294959"/>
                  <a:gd name="connsiteX9" fmla="*/ 731114 w 948898"/>
                  <a:gd name="connsiteY9" fmla="*/ 10765 h 294959"/>
                  <a:gd name="connsiteX10" fmla="*/ 747550 w 948898"/>
                  <a:gd name="connsiteY10" fmla="*/ 19377 h 294959"/>
                  <a:gd name="connsiteX11" fmla="*/ 761933 w 948898"/>
                  <a:gd name="connsiteY11" fmla="*/ 34448 h 294959"/>
                  <a:gd name="connsiteX12" fmla="*/ 776316 w 948898"/>
                  <a:gd name="connsiteY12" fmla="*/ 53825 h 294959"/>
                  <a:gd name="connsiteX13" fmla="*/ 788642 w 948898"/>
                  <a:gd name="connsiteY13" fmla="*/ 79661 h 294959"/>
                  <a:gd name="connsiteX14" fmla="*/ 803024 w 948898"/>
                  <a:gd name="connsiteY14" fmla="*/ 114109 h 294959"/>
                  <a:gd name="connsiteX15" fmla="*/ 819460 w 948898"/>
                  <a:gd name="connsiteY15" fmla="*/ 144251 h 294959"/>
                  <a:gd name="connsiteX16" fmla="*/ 833844 w 948898"/>
                  <a:gd name="connsiteY16" fmla="*/ 172240 h 294959"/>
                  <a:gd name="connsiteX17" fmla="*/ 848225 w 948898"/>
                  <a:gd name="connsiteY17" fmla="*/ 195923 h 294959"/>
                  <a:gd name="connsiteX18" fmla="*/ 862606 w 948898"/>
                  <a:gd name="connsiteY18" fmla="*/ 215300 h 294959"/>
                  <a:gd name="connsiteX19" fmla="*/ 874934 w 948898"/>
                  <a:gd name="connsiteY19" fmla="*/ 232523 h 294959"/>
                  <a:gd name="connsiteX20" fmla="*/ 899588 w 948898"/>
                  <a:gd name="connsiteY20" fmla="*/ 260511 h 294959"/>
                  <a:gd name="connsiteX21" fmla="*/ 920134 w 948898"/>
                  <a:gd name="connsiteY21" fmla="*/ 277736 h 294959"/>
                  <a:gd name="connsiteX22" fmla="*/ 936571 w 948898"/>
                  <a:gd name="connsiteY22" fmla="*/ 288501 h 294959"/>
                  <a:gd name="connsiteX23" fmla="*/ 948898 w 948898"/>
                  <a:gd name="connsiteY23" fmla="*/ 294959 h 294959"/>
                  <a:gd name="connsiteX24" fmla="*/ 751311 w 948898"/>
                  <a:gd name="connsiteY24" fmla="*/ 294959 h 294959"/>
                  <a:gd name="connsiteX25" fmla="*/ 715233 w 948898"/>
                  <a:gd name="connsiteY25" fmla="*/ 294959 h 294959"/>
                  <a:gd name="connsiteX26" fmla="*/ 676339 w 948898"/>
                  <a:gd name="connsiteY26" fmla="*/ 294959 h 294959"/>
                  <a:gd name="connsiteX27" fmla="*/ 532323 w 948898"/>
                  <a:gd name="connsiteY27" fmla="*/ 294959 h 294959"/>
                  <a:gd name="connsiteX28" fmla="*/ 416575 w 948898"/>
                  <a:gd name="connsiteY28" fmla="*/ 294959 h 294959"/>
                  <a:gd name="connsiteX29" fmla="*/ 406504 w 948898"/>
                  <a:gd name="connsiteY29" fmla="*/ 294959 h 294959"/>
                  <a:gd name="connsiteX30" fmla="*/ 233665 w 948898"/>
                  <a:gd name="connsiteY30" fmla="*/ 294959 h 294959"/>
                  <a:gd name="connsiteX31" fmla="*/ 197587 w 948898"/>
                  <a:gd name="connsiteY31" fmla="*/ 294959 h 294959"/>
                  <a:gd name="connsiteX32" fmla="*/ 0 w 948898"/>
                  <a:gd name="connsiteY32" fmla="*/ 294959 h 294959"/>
                  <a:gd name="connsiteX33" fmla="*/ 12327 w 948898"/>
                  <a:gd name="connsiteY33" fmla="*/ 288501 h 294959"/>
                  <a:gd name="connsiteX34" fmla="*/ 28764 w 948898"/>
                  <a:gd name="connsiteY34" fmla="*/ 277736 h 294959"/>
                  <a:gd name="connsiteX35" fmla="*/ 49310 w 948898"/>
                  <a:gd name="connsiteY35" fmla="*/ 260511 h 294959"/>
                  <a:gd name="connsiteX36" fmla="*/ 73964 w 948898"/>
                  <a:gd name="connsiteY36" fmla="*/ 232523 h 294959"/>
                  <a:gd name="connsiteX37" fmla="*/ 86292 w 948898"/>
                  <a:gd name="connsiteY37" fmla="*/ 215300 h 294959"/>
                  <a:gd name="connsiteX38" fmla="*/ 100673 w 948898"/>
                  <a:gd name="connsiteY38" fmla="*/ 195923 h 294959"/>
                  <a:gd name="connsiteX39" fmla="*/ 115054 w 948898"/>
                  <a:gd name="connsiteY39" fmla="*/ 172240 h 294959"/>
                  <a:gd name="connsiteX40" fmla="*/ 129438 w 948898"/>
                  <a:gd name="connsiteY40" fmla="*/ 144251 h 294959"/>
                  <a:gd name="connsiteX41" fmla="*/ 145874 w 948898"/>
                  <a:gd name="connsiteY41" fmla="*/ 114109 h 294959"/>
                  <a:gd name="connsiteX42" fmla="*/ 160256 w 948898"/>
                  <a:gd name="connsiteY42" fmla="*/ 79661 h 294959"/>
                  <a:gd name="connsiteX43" fmla="*/ 172582 w 948898"/>
                  <a:gd name="connsiteY43" fmla="*/ 53825 h 294959"/>
                  <a:gd name="connsiteX44" fmla="*/ 186965 w 948898"/>
                  <a:gd name="connsiteY44" fmla="*/ 34448 h 294959"/>
                  <a:gd name="connsiteX45" fmla="*/ 201348 w 948898"/>
                  <a:gd name="connsiteY45" fmla="*/ 19377 h 294959"/>
                  <a:gd name="connsiteX46" fmla="*/ 217784 w 948898"/>
                  <a:gd name="connsiteY46" fmla="*/ 10765 h 294959"/>
                  <a:gd name="connsiteX47" fmla="*/ 234221 w 948898"/>
                  <a:gd name="connsiteY47" fmla="*/ 4307 h 294959"/>
                  <a:gd name="connsiteX48" fmla="*/ 250657 w 948898"/>
                  <a:gd name="connsiteY48" fmla="*/ 2154 h 2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8898" h="294959">
                    <a:moveTo>
                      <a:pt x="281475" y="0"/>
                    </a:moveTo>
                    <a:lnTo>
                      <a:pt x="406504" y="0"/>
                    </a:lnTo>
                    <a:lnTo>
                      <a:pt x="416575" y="0"/>
                    </a:lnTo>
                    <a:lnTo>
                      <a:pt x="532323" y="0"/>
                    </a:lnTo>
                    <a:lnTo>
                      <a:pt x="667423" y="0"/>
                    </a:lnTo>
                    <a:lnTo>
                      <a:pt x="676339" y="0"/>
                    </a:lnTo>
                    <a:lnTo>
                      <a:pt x="676339" y="623"/>
                    </a:lnTo>
                    <a:lnTo>
                      <a:pt x="698241" y="2154"/>
                    </a:lnTo>
                    <a:lnTo>
                      <a:pt x="714677" y="4307"/>
                    </a:lnTo>
                    <a:lnTo>
                      <a:pt x="731114" y="10765"/>
                    </a:lnTo>
                    <a:lnTo>
                      <a:pt x="747550" y="19377"/>
                    </a:lnTo>
                    <a:lnTo>
                      <a:pt x="761933" y="34448"/>
                    </a:lnTo>
                    <a:lnTo>
                      <a:pt x="776316" y="53825"/>
                    </a:lnTo>
                    <a:lnTo>
                      <a:pt x="788642" y="79661"/>
                    </a:lnTo>
                    <a:lnTo>
                      <a:pt x="803024" y="114109"/>
                    </a:lnTo>
                    <a:lnTo>
                      <a:pt x="819460" y="144251"/>
                    </a:lnTo>
                    <a:lnTo>
                      <a:pt x="833844" y="172240"/>
                    </a:lnTo>
                    <a:lnTo>
                      <a:pt x="848225" y="195923"/>
                    </a:lnTo>
                    <a:lnTo>
                      <a:pt x="862606" y="215300"/>
                    </a:lnTo>
                    <a:lnTo>
                      <a:pt x="874934" y="232523"/>
                    </a:lnTo>
                    <a:lnTo>
                      <a:pt x="899588" y="260511"/>
                    </a:lnTo>
                    <a:lnTo>
                      <a:pt x="920134" y="277736"/>
                    </a:lnTo>
                    <a:lnTo>
                      <a:pt x="936571" y="288501"/>
                    </a:lnTo>
                    <a:lnTo>
                      <a:pt x="948898" y="294959"/>
                    </a:lnTo>
                    <a:lnTo>
                      <a:pt x="751311" y="294959"/>
                    </a:lnTo>
                    <a:lnTo>
                      <a:pt x="715233" y="294959"/>
                    </a:lnTo>
                    <a:lnTo>
                      <a:pt x="676339" y="294959"/>
                    </a:lnTo>
                    <a:lnTo>
                      <a:pt x="532323" y="294959"/>
                    </a:lnTo>
                    <a:lnTo>
                      <a:pt x="416575" y="294959"/>
                    </a:lnTo>
                    <a:lnTo>
                      <a:pt x="406504" y="294959"/>
                    </a:lnTo>
                    <a:lnTo>
                      <a:pt x="233665" y="294959"/>
                    </a:lnTo>
                    <a:lnTo>
                      <a:pt x="197587" y="294959"/>
                    </a:lnTo>
                    <a:lnTo>
                      <a:pt x="0" y="294959"/>
                    </a:lnTo>
                    <a:lnTo>
                      <a:pt x="12327" y="288501"/>
                    </a:lnTo>
                    <a:lnTo>
                      <a:pt x="28764" y="277736"/>
                    </a:lnTo>
                    <a:lnTo>
                      <a:pt x="49310" y="260511"/>
                    </a:lnTo>
                    <a:lnTo>
                      <a:pt x="73964" y="232523"/>
                    </a:lnTo>
                    <a:lnTo>
                      <a:pt x="86292" y="215300"/>
                    </a:lnTo>
                    <a:lnTo>
                      <a:pt x="100673" y="195923"/>
                    </a:lnTo>
                    <a:lnTo>
                      <a:pt x="115054" y="172240"/>
                    </a:lnTo>
                    <a:lnTo>
                      <a:pt x="129438" y="144251"/>
                    </a:lnTo>
                    <a:lnTo>
                      <a:pt x="145874" y="114109"/>
                    </a:lnTo>
                    <a:lnTo>
                      <a:pt x="160256" y="79661"/>
                    </a:lnTo>
                    <a:lnTo>
                      <a:pt x="172582" y="53825"/>
                    </a:lnTo>
                    <a:lnTo>
                      <a:pt x="186965" y="34448"/>
                    </a:lnTo>
                    <a:lnTo>
                      <a:pt x="201348" y="19377"/>
                    </a:lnTo>
                    <a:lnTo>
                      <a:pt x="217784" y="10765"/>
                    </a:lnTo>
                    <a:lnTo>
                      <a:pt x="234221" y="4307"/>
                    </a:lnTo>
                    <a:lnTo>
                      <a:pt x="250657" y="2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sp>
            <p:nvSpPr>
              <p:cNvPr id="28" name="자유형 27">
                <a:extLst>
                  <a:ext uri="{FF2B5EF4-FFF2-40B4-BE49-F238E27FC236}">
                    <a16:creationId xmlns:a16="http://schemas.microsoft.com/office/drawing/2014/main" id="{241B5DF9-90D6-E9B2-A26F-DBA7BF015977}"/>
                  </a:ext>
                </a:extLst>
              </p:cNvPr>
              <p:cNvSpPr/>
              <p:nvPr/>
            </p:nvSpPr>
            <p:spPr>
              <a:xfrm rot="10800000">
                <a:off x="2220551" y="1252832"/>
                <a:ext cx="1050143" cy="339621"/>
              </a:xfrm>
              <a:prstGeom prst="round2SameRect">
                <a:avLst>
                  <a:gd name="adj1" fmla="val 2264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871" dirty="0">
                  <a:solidFill>
                    <a:prstClr val="white"/>
                  </a:solidFill>
                  <a:latin typeface="나눔스퀘어" panose="020B0600000101010101" pitchFamily="50" charset="-127"/>
                  <a:ea typeface="나눔스퀘어" panose="020B0600000101010101" pitchFamily="50" charset="-127"/>
                </a:endParaRPr>
              </a:p>
            </p:txBody>
          </p:sp>
        </p:grpSp>
        <p:sp>
          <p:nvSpPr>
            <p:cNvPr id="26" name="TextBox 25">
              <a:extLst>
                <a:ext uri="{FF2B5EF4-FFF2-40B4-BE49-F238E27FC236}">
                  <a16:creationId xmlns:a16="http://schemas.microsoft.com/office/drawing/2014/main" id="{655834F6-94B1-275F-6DF4-B96A8FD41517}"/>
                </a:ext>
              </a:extLst>
            </p:cNvPr>
            <p:cNvSpPr txBox="1"/>
            <p:nvPr/>
          </p:nvSpPr>
          <p:spPr>
            <a:xfrm>
              <a:off x="4804297" y="1956571"/>
              <a:ext cx="695289" cy="160193"/>
            </a:xfrm>
            <a:prstGeom prst="rect">
              <a:avLst/>
            </a:prstGeom>
            <a:noFill/>
          </p:spPr>
          <p:txBody>
            <a:bodyPr wrap="none" lIns="0" tIns="0" rIns="0" bIns="0" rtlCol="0" anchor="ctr">
              <a:spAutoFit/>
            </a:bodyPr>
            <a:lstStyle/>
            <a:p>
              <a:pPr fontAlgn="base" latinLnBrk="0"/>
              <a:r>
                <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스포츠생활</a:t>
              </a:r>
              <a:r>
                <a:rPr lang="en-US" altLang="ko-KR"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rPr>
                <a:t>2</a:t>
              </a:r>
              <a:endParaRPr lang="ko-KR" altLang="en-US" sz="900" kern="0" dirty="0">
                <a:ln>
                  <a:solidFill>
                    <a:schemeClr val="bg1">
                      <a:alpha val="0"/>
                    </a:schemeClr>
                  </a:solidFill>
                </a:ln>
                <a:solidFill>
                  <a:schemeClr val="bg1"/>
                </a:solidFill>
                <a:latin typeface="나눔스퀘어 ExtraBold" panose="020B0600000101010101" pitchFamily="50" charset="-127"/>
                <a:ea typeface="나눔스퀘어 ExtraBold" panose="020B0600000101010101" pitchFamily="50" charset="-127"/>
              </a:endParaRPr>
            </a:p>
          </p:txBody>
        </p:sp>
      </p:grpSp>
      <p:sp>
        <p:nvSpPr>
          <p:cNvPr id="33" name="사각형: 둥근 모서리 32">
            <a:extLst>
              <a:ext uri="{FF2B5EF4-FFF2-40B4-BE49-F238E27FC236}">
                <a16:creationId xmlns:a16="http://schemas.microsoft.com/office/drawing/2014/main" id="{56EE3E4A-2CED-D571-36B1-012275AD213A}"/>
              </a:ext>
            </a:extLst>
          </p:cNvPr>
          <p:cNvSpPr/>
          <p:nvPr/>
        </p:nvSpPr>
        <p:spPr>
          <a:xfrm>
            <a:off x="5168006" y="2417930"/>
            <a:ext cx="3514176" cy="243898"/>
          </a:xfrm>
          <a:prstGeom prst="roundRect">
            <a:avLst>
              <a:gd name="adj" fmla="val 1231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34" name="사각형: 둥근 모서리 33">
            <a:extLst>
              <a:ext uri="{FF2B5EF4-FFF2-40B4-BE49-F238E27FC236}">
                <a16:creationId xmlns:a16="http://schemas.microsoft.com/office/drawing/2014/main" id="{7A88D9E3-F33C-4222-B494-35D1AAF2DE63}"/>
              </a:ext>
            </a:extLst>
          </p:cNvPr>
          <p:cNvSpPr/>
          <p:nvPr/>
        </p:nvSpPr>
        <p:spPr>
          <a:xfrm>
            <a:off x="5168006" y="4414231"/>
            <a:ext cx="3514176" cy="243898"/>
          </a:xfrm>
          <a:prstGeom prst="roundRect">
            <a:avLst>
              <a:gd name="adj" fmla="val 1231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35" name="그룹 34">
            <a:extLst>
              <a:ext uri="{FF2B5EF4-FFF2-40B4-BE49-F238E27FC236}">
                <a16:creationId xmlns:a16="http://schemas.microsoft.com/office/drawing/2014/main" id="{65F6154B-E26A-615C-FECA-1D31BD0FD40C}"/>
              </a:ext>
            </a:extLst>
          </p:cNvPr>
          <p:cNvGrpSpPr/>
          <p:nvPr/>
        </p:nvGrpSpPr>
        <p:grpSpPr>
          <a:xfrm>
            <a:off x="4743806" y="5810250"/>
            <a:ext cx="3938376" cy="355600"/>
            <a:chOff x="4743806" y="5810250"/>
            <a:chExt cx="3938376" cy="355600"/>
          </a:xfrm>
        </p:grpSpPr>
        <p:sp>
          <p:nvSpPr>
            <p:cNvPr id="36" name="사각형: 둥근 모서리 35">
              <a:extLst>
                <a:ext uri="{FF2B5EF4-FFF2-40B4-BE49-F238E27FC236}">
                  <a16:creationId xmlns:a16="http://schemas.microsoft.com/office/drawing/2014/main" id="{E2AF7E55-14FB-A4D4-5C48-44E8AA986FAB}"/>
                </a:ext>
              </a:extLst>
            </p:cNvPr>
            <p:cNvSpPr/>
            <p:nvPr/>
          </p:nvSpPr>
          <p:spPr>
            <a:xfrm>
              <a:off x="4743806" y="5810250"/>
              <a:ext cx="3938376" cy="355600"/>
            </a:xfrm>
            <a:prstGeom prst="roundRect">
              <a:avLst>
                <a:gd name="adj" fmla="val 10471"/>
              </a:avLst>
            </a:prstGeom>
            <a:solidFill>
              <a:srgbClr val="1C80A3"/>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나눔스퀘어" panose="020B0600000101010101" pitchFamily="50" charset="-127"/>
                <a:ea typeface="나눔스퀘어" panose="020B0600000101010101" pitchFamily="50" charset="-127"/>
              </a:endParaRPr>
            </a:p>
          </p:txBody>
        </p:sp>
        <p:sp>
          <p:nvSpPr>
            <p:cNvPr id="37" name="TextBox 36">
              <a:extLst>
                <a:ext uri="{FF2B5EF4-FFF2-40B4-BE49-F238E27FC236}">
                  <a16:creationId xmlns:a16="http://schemas.microsoft.com/office/drawing/2014/main" id="{9CE25F4A-1EF7-C9CC-368E-2095CCEF9D20}"/>
                </a:ext>
              </a:extLst>
            </p:cNvPr>
            <p:cNvSpPr txBox="1"/>
            <p:nvPr/>
          </p:nvSpPr>
          <p:spPr>
            <a:xfrm>
              <a:off x="5228615" y="5821462"/>
              <a:ext cx="2968761" cy="307777"/>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학년제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3</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영역에서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0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학기제</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과목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4</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영역으로</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p>
            <a:p>
              <a:pPr algn="ct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11</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요소에서 </a:t>
              </a:r>
              <a:r>
                <a:rPr lang="en-US" altLang="ko-KR"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16</a:t>
              </a:r>
              <a:r>
                <a:rPr lang="ko-KR" altLang="en-US" sz="10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 요소로 변화</a:t>
              </a:r>
            </a:p>
          </p:txBody>
        </p:sp>
      </p:grpSp>
      <p:cxnSp>
        <p:nvCxnSpPr>
          <p:cNvPr id="38" name="직선 화살표 연결선 64">
            <a:extLst>
              <a:ext uri="{FF2B5EF4-FFF2-40B4-BE49-F238E27FC236}">
                <a16:creationId xmlns:a16="http://schemas.microsoft.com/office/drawing/2014/main" id="{08736D30-A69C-E1F8-F078-27AE30ECE28A}"/>
              </a:ext>
            </a:extLst>
          </p:cNvPr>
          <p:cNvCxnSpPr>
            <a:cxnSpLocks/>
            <a:stCxn id="39" idx="2"/>
            <a:endCxn id="36" idx="1"/>
          </p:cNvCxnSpPr>
          <p:nvPr/>
        </p:nvCxnSpPr>
        <p:spPr>
          <a:xfrm rot="16200000" flipH="1">
            <a:off x="2598309" y="3842553"/>
            <a:ext cx="234950" cy="4056044"/>
          </a:xfrm>
          <a:prstGeom prst="bentConnector2">
            <a:avLst/>
          </a:prstGeom>
          <a:ln w="22225">
            <a:solidFill>
              <a:srgbClr val="1C80A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사각형: 둥근 모서리 38">
            <a:extLst>
              <a:ext uri="{FF2B5EF4-FFF2-40B4-BE49-F238E27FC236}">
                <a16:creationId xmlns:a16="http://schemas.microsoft.com/office/drawing/2014/main" id="{DFB46E0A-F47B-A850-8B7A-52765A56EDA5}"/>
              </a:ext>
            </a:extLst>
          </p:cNvPr>
          <p:cNvSpPr/>
          <p:nvPr/>
        </p:nvSpPr>
        <p:spPr>
          <a:xfrm>
            <a:off x="475932" y="1890714"/>
            <a:ext cx="423659" cy="3862386"/>
          </a:xfrm>
          <a:prstGeom prst="roundRect">
            <a:avLst>
              <a:gd name="adj" fmla="val 7951"/>
            </a:avLst>
          </a:prstGeom>
          <a:noFill/>
          <a:ln w="19050">
            <a:solidFill>
              <a:srgbClr val="1C80A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grpSp>
        <p:nvGrpSpPr>
          <p:cNvPr id="22" name="그룹 21">
            <a:extLst>
              <a:ext uri="{FF2B5EF4-FFF2-40B4-BE49-F238E27FC236}">
                <a16:creationId xmlns:a16="http://schemas.microsoft.com/office/drawing/2014/main" id="{4A8D147A-E95D-E25F-33C8-91BC691CD0AB}"/>
              </a:ext>
            </a:extLst>
          </p:cNvPr>
          <p:cNvGrpSpPr/>
          <p:nvPr/>
        </p:nvGrpSpPr>
        <p:grpSpPr>
          <a:xfrm>
            <a:off x="230595" y="348573"/>
            <a:ext cx="7057113" cy="492443"/>
            <a:chOff x="230595" y="348573"/>
            <a:chExt cx="7057113" cy="492443"/>
          </a:xfrm>
        </p:grpSpPr>
        <p:sp>
          <p:nvSpPr>
            <p:cNvPr id="40" name="TextBox 39">
              <a:extLst>
                <a:ext uri="{FF2B5EF4-FFF2-40B4-BE49-F238E27FC236}">
                  <a16:creationId xmlns:a16="http://schemas.microsoft.com/office/drawing/2014/main" id="{E28DFD05-DCC1-EEB9-2C3E-8D9CD3B003C5}"/>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41" name="TextBox 40">
              <a:extLst>
                <a:ext uri="{FF2B5EF4-FFF2-40B4-BE49-F238E27FC236}">
                  <a16:creationId xmlns:a16="http://schemas.microsoft.com/office/drawing/2014/main" id="{EDF2FF75-BFFC-E44B-9500-EFE4B455CC84}"/>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42" name="직선 연결선 41">
              <a:extLst>
                <a:ext uri="{FF2B5EF4-FFF2-40B4-BE49-F238E27FC236}">
                  <a16:creationId xmlns:a16="http://schemas.microsoft.com/office/drawing/2014/main" id="{183B28C1-7642-F637-F958-67FE1D6B9210}"/>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36D12CBD-509B-5CEA-10C5-CD2BFF8CB359}"/>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163279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a:extLst>
              <a:ext uri="{FF2B5EF4-FFF2-40B4-BE49-F238E27FC236}">
                <a16:creationId xmlns:a16="http://schemas.microsoft.com/office/drawing/2014/main" id="{CC066034-222A-C910-9620-91B1AAD0B874}"/>
              </a:ext>
            </a:extLst>
          </p:cNvPr>
          <p:cNvGrpSpPr/>
          <p:nvPr/>
        </p:nvGrpSpPr>
        <p:grpSpPr>
          <a:xfrm>
            <a:off x="468313" y="1268760"/>
            <a:ext cx="1561955" cy="279806"/>
            <a:chOff x="468312" y="1266631"/>
            <a:chExt cx="1561955" cy="279806"/>
          </a:xfrm>
        </p:grpSpPr>
        <p:sp>
          <p:nvSpPr>
            <p:cNvPr id="9" name="TextBox 8">
              <a:extLst>
                <a:ext uri="{FF2B5EF4-FFF2-40B4-BE49-F238E27FC236}">
                  <a16:creationId xmlns:a16="http://schemas.microsoft.com/office/drawing/2014/main" id="{1136B139-D5F9-627D-2F8B-BFE4FCB77849}"/>
                </a:ext>
              </a:extLst>
            </p:cNvPr>
            <p:cNvSpPr txBox="1"/>
            <p:nvPr/>
          </p:nvSpPr>
          <p:spPr>
            <a:xfrm>
              <a:off x="762291" y="1266631"/>
              <a:ext cx="1267976"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교수</a:t>
              </a:r>
              <a:r>
                <a:rPr lang="en-US" altLang="ko-KR" sz="1600" kern="0" dirty="0">
                  <a:ln>
                    <a:solidFill>
                      <a:schemeClr val="bg1">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a:t>
              </a:r>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학습의 변화</a:t>
              </a:r>
            </a:p>
          </p:txBody>
        </p:sp>
        <p:grpSp>
          <p:nvGrpSpPr>
            <p:cNvPr id="10" name="그룹 9">
              <a:extLst>
                <a:ext uri="{FF2B5EF4-FFF2-40B4-BE49-F238E27FC236}">
                  <a16:creationId xmlns:a16="http://schemas.microsoft.com/office/drawing/2014/main" id="{3EE44CA7-8843-BFBB-2E35-B5402B838588}"/>
                </a:ext>
              </a:extLst>
            </p:cNvPr>
            <p:cNvGrpSpPr/>
            <p:nvPr/>
          </p:nvGrpSpPr>
          <p:grpSpPr>
            <a:xfrm>
              <a:off x="468312" y="1271588"/>
              <a:ext cx="238127" cy="274849"/>
              <a:chOff x="4333875" y="3152775"/>
              <a:chExt cx="478059" cy="551783"/>
            </a:xfrm>
          </p:grpSpPr>
          <p:sp>
            <p:nvSpPr>
              <p:cNvPr id="11" name="자유형: 도형 10">
                <a:extLst>
                  <a:ext uri="{FF2B5EF4-FFF2-40B4-BE49-F238E27FC236}">
                    <a16:creationId xmlns:a16="http://schemas.microsoft.com/office/drawing/2014/main" id="{AF3D1904-A1E7-7D3F-B0C5-C4A039B5AFF2}"/>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744A688C-FBDE-8818-9EC9-C3C8E3169321}"/>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3" name="자유형: 도형 12">
                <a:extLst>
                  <a:ext uri="{FF2B5EF4-FFF2-40B4-BE49-F238E27FC236}">
                    <a16:creationId xmlns:a16="http://schemas.microsoft.com/office/drawing/2014/main" id="{D0F37899-ED91-F021-6423-E7B567E9454F}"/>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177" name="그룹 176">
            <a:extLst>
              <a:ext uri="{FF2B5EF4-FFF2-40B4-BE49-F238E27FC236}">
                <a16:creationId xmlns:a16="http://schemas.microsoft.com/office/drawing/2014/main" id="{F19B6721-9ED3-32F7-072B-FCA7F72864B8}"/>
              </a:ext>
            </a:extLst>
          </p:cNvPr>
          <p:cNvGrpSpPr/>
          <p:nvPr/>
        </p:nvGrpSpPr>
        <p:grpSpPr>
          <a:xfrm>
            <a:off x="475837" y="1652429"/>
            <a:ext cx="5038272" cy="4513421"/>
            <a:chOff x="475837" y="1652429"/>
            <a:chExt cx="5038272" cy="4513421"/>
          </a:xfrm>
        </p:grpSpPr>
        <p:sp>
          <p:nvSpPr>
            <p:cNvPr id="60" name="사각형: 둥근 모서리 59">
              <a:extLst>
                <a:ext uri="{FF2B5EF4-FFF2-40B4-BE49-F238E27FC236}">
                  <a16:creationId xmlns:a16="http://schemas.microsoft.com/office/drawing/2014/main" id="{BCB4BA4F-227F-CDF5-8F17-119DF938A35D}"/>
                </a:ext>
              </a:extLst>
            </p:cNvPr>
            <p:cNvSpPr/>
            <p:nvPr/>
          </p:nvSpPr>
          <p:spPr>
            <a:xfrm>
              <a:off x="475837" y="1943100"/>
              <a:ext cx="5038272" cy="4222750"/>
            </a:xfrm>
            <a:prstGeom prst="roundRect">
              <a:avLst>
                <a:gd name="adj" fmla="val 1856"/>
              </a:avLst>
            </a:prstGeom>
            <a:gradFill>
              <a:gsLst>
                <a:gs pos="100000">
                  <a:srgbClr val="2374AE">
                    <a:alpha val="20000"/>
                  </a:srgbClr>
                </a:gs>
                <a:gs pos="26000">
                  <a:schemeClr val="tx1">
                    <a:alpha val="8000"/>
                  </a:schemeClr>
                </a:gs>
                <a:gs pos="61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15" name="그룹 14">
              <a:extLst>
                <a:ext uri="{FF2B5EF4-FFF2-40B4-BE49-F238E27FC236}">
                  <a16:creationId xmlns:a16="http://schemas.microsoft.com/office/drawing/2014/main" id="{47522BB3-BD60-3173-F818-05D21FE4FF08}"/>
                </a:ext>
              </a:extLst>
            </p:cNvPr>
            <p:cNvGrpSpPr/>
            <p:nvPr/>
          </p:nvGrpSpPr>
          <p:grpSpPr>
            <a:xfrm>
              <a:off x="590311" y="1652429"/>
              <a:ext cx="2338147" cy="252571"/>
              <a:chOff x="473863" y="1706881"/>
              <a:chExt cx="3846677" cy="315884"/>
            </a:xfrm>
          </p:grpSpPr>
          <p:sp>
            <p:nvSpPr>
              <p:cNvPr id="16" name="사각형: 둥근 위쪽 모서리 15">
                <a:extLst>
                  <a:ext uri="{FF2B5EF4-FFF2-40B4-BE49-F238E27FC236}">
                    <a16:creationId xmlns:a16="http://schemas.microsoft.com/office/drawing/2014/main" id="{24754D20-E3E5-B797-C4AB-0A179C085830}"/>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7" name="TextBox 16">
                <a:extLst>
                  <a:ext uri="{FF2B5EF4-FFF2-40B4-BE49-F238E27FC236}">
                    <a16:creationId xmlns:a16="http://schemas.microsoft.com/office/drawing/2014/main" id="{4980BFF5-6206-764B-4316-4A173CCC2A1A}"/>
                  </a:ext>
                </a:extLst>
              </p:cNvPr>
              <p:cNvSpPr txBox="1"/>
              <p:nvPr/>
            </p:nvSpPr>
            <p:spPr>
              <a:xfrm>
                <a:off x="1086499" y="1732904"/>
                <a:ext cx="2621410"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57" name="그룹 56">
              <a:extLst>
                <a:ext uri="{FF2B5EF4-FFF2-40B4-BE49-F238E27FC236}">
                  <a16:creationId xmlns:a16="http://schemas.microsoft.com/office/drawing/2014/main" id="{F1C482F7-7AE3-CCE2-9C0C-0F5F9098987A}"/>
                </a:ext>
              </a:extLst>
            </p:cNvPr>
            <p:cNvGrpSpPr/>
            <p:nvPr/>
          </p:nvGrpSpPr>
          <p:grpSpPr>
            <a:xfrm>
              <a:off x="3047073" y="1652429"/>
              <a:ext cx="2338147" cy="252571"/>
              <a:chOff x="473863" y="1706881"/>
              <a:chExt cx="3846677" cy="315884"/>
            </a:xfrm>
          </p:grpSpPr>
          <p:sp>
            <p:nvSpPr>
              <p:cNvPr id="58" name="사각형: 둥근 위쪽 모서리 57">
                <a:extLst>
                  <a:ext uri="{FF2B5EF4-FFF2-40B4-BE49-F238E27FC236}">
                    <a16:creationId xmlns:a16="http://schemas.microsoft.com/office/drawing/2014/main" id="{92E55B44-4921-FC99-C37F-622CF0FA99F8}"/>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59" name="TextBox 58">
                <a:extLst>
                  <a:ext uri="{FF2B5EF4-FFF2-40B4-BE49-F238E27FC236}">
                    <a16:creationId xmlns:a16="http://schemas.microsoft.com/office/drawing/2014/main" id="{902DBB4F-E64B-9477-04A9-4DF9553019CB}"/>
                  </a:ext>
                </a:extLst>
              </p:cNvPr>
              <p:cNvSpPr txBox="1"/>
              <p:nvPr/>
            </p:nvSpPr>
            <p:spPr>
              <a:xfrm>
                <a:off x="1068039" y="1732904"/>
                <a:ext cx="2658329"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61" name="그룹 60">
              <a:extLst>
                <a:ext uri="{FF2B5EF4-FFF2-40B4-BE49-F238E27FC236}">
                  <a16:creationId xmlns:a16="http://schemas.microsoft.com/office/drawing/2014/main" id="{37C90DEE-BA71-F887-BF63-DDDAF9344CD5}"/>
                </a:ext>
              </a:extLst>
            </p:cNvPr>
            <p:cNvGrpSpPr/>
            <p:nvPr/>
          </p:nvGrpSpPr>
          <p:grpSpPr>
            <a:xfrm>
              <a:off x="539813" y="2009708"/>
              <a:ext cx="4903396" cy="193649"/>
              <a:chOff x="5014698" y="1744480"/>
              <a:chExt cx="3578330" cy="305994"/>
            </a:xfrm>
          </p:grpSpPr>
          <p:sp>
            <p:nvSpPr>
              <p:cNvPr id="62" name="사각형: 둥근 모서리 61">
                <a:extLst>
                  <a:ext uri="{FF2B5EF4-FFF2-40B4-BE49-F238E27FC236}">
                    <a16:creationId xmlns:a16="http://schemas.microsoft.com/office/drawing/2014/main" id="{F2DD1FA9-8563-8104-02B5-5F8318069124}"/>
                  </a:ext>
                </a:extLst>
              </p:cNvPr>
              <p:cNvSpPr/>
              <p:nvPr/>
            </p:nvSpPr>
            <p:spPr>
              <a:xfrm>
                <a:off x="5014698" y="1744480"/>
                <a:ext cx="3578330" cy="305994"/>
              </a:xfrm>
              <a:prstGeom prst="roundRect">
                <a:avLst>
                  <a:gd name="adj" fmla="val 18521"/>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3" name="TextBox 62">
                <a:extLst>
                  <a:ext uri="{FF2B5EF4-FFF2-40B4-BE49-F238E27FC236}">
                    <a16:creationId xmlns:a16="http://schemas.microsoft.com/office/drawing/2014/main" id="{ABDA7E4A-FC71-4BF9-38A5-9A6AE6843BFA}"/>
                  </a:ext>
                </a:extLst>
              </p:cNvPr>
              <p:cNvSpPr txBox="1"/>
              <p:nvPr/>
            </p:nvSpPr>
            <p:spPr>
              <a:xfrm>
                <a:off x="6507314" y="1788054"/>
                <a:ext cx="593097" cy="218849"/>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학습의 방향</a:t>
                </a:r>
              </a:p>
            </p:txBody>
          </p:sp>
        </p:grpSp>
        <p:grpSp>
          <p:nvGrpSpPr>
            <p:cNvPr id="122" name="그룹 121">
              <a:extLst>
                <a:ext uri="{FF2B5EF4-FFF2-40B4-BE49-F238E27FC236}">
                  <a16:creationId xmlns:a16="http://schemas.microsoft.com/office/drawing/2014/main" id="{1D93F6F5-50D4-27A4-7483-CE0362ED239D}"/>
                </a:ext>
              </a:extLst>
            </p:cNvPr>
            <p:cNvGrpSpPr/>
            <p:nvPr/>
          </p:nvGrpSpPr>
          <p:grpSpPr>
            <a:xfrm>
              <a:off x="583092" y="2259742"/>
              <a:ext cx="4796217" cy="1413098"/>
              <a:chOff x="592451" y="2331860"/>
              <a:chExt cx="5534588" cy="1814580"/>
            </a:xfrm>
          </p:grpSpPr>
          <p:grpSp>
            <p:nvGrpSpPr>
              <p:cNvPr id="68" name="그룹 67">
                <a:extLst>
                  <a:ext uri="{FF2B5EF4-FFF2-40B4-BE49-F238E27FC236}">
                    <a16:creationId xmlns:a16="http://schemas.microsoft.com/office/drawing/2014/main" id="{62BC2E0F-26D3-7948-A5AE-B4A6D8B6C986}"/>
                  </a:ext>
                </a:extLst>
              </p:cNvPr>
              <p:cNvGrpSpPr/>
              <p:nvPr/>
            </p:nvGrpSpPr>
            <p:grpSpPr>
              <a:xfrm>
                <a:off x="607601" y="2331860"/>
                <a:ext cx="2684462" cy="242955"/>
                <a:chOff x="592138" y="2373025"/>
                <a:chExt cx="2684462" cy="293975"/>
              </a:xfrm>
            </p:grpSpPr>
            <p:sp>
              <p:nvSpPr>
                <p:cNvPr id="66" name="사각형: 둥근 모서리 65">
                  <a:extLst>
                    <a:ext uri="{FF2B5EF4-FFF2-40B4-BE49-F238E27FC236}">
                      <a16:creationId xmlns:a16="http://schemas.microsoft.com/office/drawing/2014/main" id="{413CE95B-89E7-F6A7-F98B-E3A792173820}"/>
                    </a:ext>
                  </a:extLst>
                </p:cNvPr>
                <p:cNvSpPr/>
                <p:nvPr/>
              </p:nvSpPr>
              <p:spPr>
                <a:xfrm>
                  <a:off x="592138" y="2373025"/>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67" name="TextBox 66">
                  <a:extLst>
                    <a:ext uri="{FF2B5EF4-FFF2-40B4-BE49-F238E27FC236}">
                      <a16:creationId xmlns:a16="http://schemas.microsoft.com/office/drawing/2014/main" id="{BD91DD02-B849-6791-6369-23C92E333CB9}"/>
                    </a:ext>
                  </a:extLst>
                </p:cNvPr>
                <p:cNvSpPr txBox="1"/>
                <p:nvPr/>
              </p:nvSpPr>
              <p:spPr>
                <a:xfrm>
                  <a:off x="1167633" y="2424370"/>
                  <a:ext cx="1533471"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역량 함양을 지향하는 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69" name="그룹 68">
                <a:extLst>
                  <a:ext uri="{FF2B5EF4-FFF2-40B4-BE49-F238E27FC236}">
                    <a16:creationId xmlns:a16="http://schemas.microsoft.com/office/drawing/2014/main" id="{8C6DCFF1-AD1A-D542-7121-045470ED3644}"/>
                  </a:ext>
                </a:extLst>
              </p:cNvPr>
              <p:cNvGrpSpPr/>
              <p:nvPr/>
            </p:nvGrpSpPr>
            <p:grpSpPr>
              <a:xfrm>
                <a:off x="3442577" y="2331860"/>
                <a:ext cx="2684462" cy="242955"/>
                <a:chOff x="592138" y="2373025"/>
                <a:chExt cx="2684462" cy="293975"/>
              </a:xfrm>
            </p:grpSpPr>
            <p:sp>
              <p:nvSpPr>
                <p:cNvPr id="70" name="사각형: 둥근 모서리 69">
                  <a:extLst>
                    <a:ext uri="{FF2B5EF4-FFF2-40B4-BE49-F238E27FC236}">
                      <a16:creationId xmlns:a16="http://schemas.microsoft.com/office/drawing/2014/main" id="{DFB93ED1-EC4B-DFD0-02D5-AD67AB8ABA2F}"/>
                    </a:ext>
                  </a:extLst>
                </p:cNvPr>
                <p:cNvSpPr/>
                <p:nvPr/>
              </p:nvSpPr>
              <p:spPr>
                <a:xfrm>
                  <a:off x="592138" y="2373025"/>
                  <a:ext cx="2684462" cy="293975"/>
                </a:xfrm>
                <a:prstGeom prst="roundRect">
                  <a:avLst>
                    <a:gd name="adj" fmla="val 19310"/>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나눔스퀘어" panose="020B0600000101010101" pitchFamily="50" charset="-127"/>
                    <a:ea typeface="나눔스퀘어" panose="020B0600000101010101" pitchFamily="50" charset="-127"/>
                  </a:endParaRPr>
                </a:p>
              </p:txBody>
            </p:sp>
            <p:sp>
              <p:nvSpPr>
                <p:cNvPr id="71" name="TextBox 70">
                  <a:extLst>
                    <a:ext uri="{FF2B5EF4-FFF2-40B4-BE49-F238E27FC236}">
                      <a16:creationId xmlns:a16="http://schemas.microsoft.com/office/drawing/2014/main" id="{5AA64C3B-74C0-371C-2074-A6082529C4EB}"/>
                    </a:ext>
                  </a:extLst>
                </p:cNvPr>
                <p:cNvSpPr txBox="1"/>
                <p:nvPr/>
              </p:nvSpPr>
              <p:spPr>
                <a:xfrm>
                  <a:off x="924390" y="2412413"/>
                  <a:ext cx="2019964" cy="21519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역량 함양을 위한 교수</a:t>
                  </a:r>
                  <a:r>
                    <a:rPr lang="en-US" altLang="ko-KR" sz="9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72" name="그룹 71">
                <a:extLst>
                  <a:ext uri="{FF2B5EF4-FFF2-40B4-BE49-F238E27FC236}">
                    <a16:creationId xmlns:a16="http://schemas.microsoft.com/office/drawing/2014/main" id="{01421112-8ACE-296A-814F-B406068973AC}"/>
                  </a:ext>
                </a:extLst>
              </p:cNvPr>
              <p:cNvGrpSpPr/>
              <p:nvPr/>
            </p:nvGrpSpPr>
            <p:grpSpPr>
              <a:xfrm>
                <a:off x="607601" y="2646185"/>
                <a:ext cx="2684462" cy="242955"/>
                <a:chOff x="592138" y="2373025"/>
                <a:chExt cx="2684462" cy="293975"/>
              </a:xfrm>
            </p:grpSpPr>
            <p:sp>
              <p:nvSpPr>
                <p:cNvPr id="73" name="사각형: 둥근 모서리 72">
                  <a:extLst>
                    <a:ext uri="{FF2B5EF4-FFF2-40B4-BE49-F238E27FC236}">
                      <a16:creationId xmlns:a16="http://schemas.microsoft.com/office/drawing/2014/main" id="{AD3C2662-9468-CE1D-F265-4EE5FAC452EB}"/>
                    </a:ext>
                  </a:extLst>
                </p:cNvPr>
                <p:cNvSpPr/>
                <p:nvPr/>
              </p:nvSpPr>
              <p:spPr>
                <a:xfrm>
                  <a:off x="592138" y="2373025"/>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74" name="TextBox 73">
                  <a:extLst>
                    <a:ext uri="{FF2B5EF4-FFF2-40B4-BE49-F238E27FC236}">
                      <a16:creationId xmlns:a16="http://schemas.microsoft.com/office/drawing/2014/main" id="{60814AE5-A7AB-A448-CF59-32FFDA7AEB60}"/>
                    </a:ext>
                  </a:extLst>
                </p:cNvPr>
                <p:cNvSpPr txBox="1"/>
                <p:nvPr/>
              </p:nvSpPr>
              <p:spPr>
                <a:xfrm>
                  <a:off x="1124164" y="2424370"/>
                  <a:ext cx="1620411"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 특성을 고려한 수준별 수업</a:t>
                  </a:r>
                </a:p>
              </p:txBody>
            </p:sp>
          </p:grpSp>
          <p:grpSp>
            <p:nvGrpSpPr>
              <p:cNvPr id="75" name="그룹 74">
                <a:extLst>
                  <a:ext uri="{FF2B5EF4-FFF2-40B4-BE49-F238E27FC236}">
                    <a16:creationId xmlns:a16="http://schemas.microsoft.com/office/drawing/2014/main" id="{321EB73D-440C-8803-D278-5BF37047EB74}"/>
                  </a:ext>
                </a:extLst>
              </p:cNvPr>
              <p:cNvGrpSpPr/>
              <p:nvPr/>
            </p:nvGrpSpPr>
            <p:grpSpPr>
              <a:xfrm>
                <a:off x="3442577" y="2646185"/>
                <a:ext cx="2684462" cy="242955"/>
                <a:chOff x="592138" y="2373025"/>
                <a:chExt cx="2684462" cy="293975"/>
              </a:xfrm>
            </p:grpSpPr>
            <p:sp>
              <p:nvSpPr>
                <p:cNvPr id="76" name="사각형: 둥근 모서리 75">
                  <a:extLst>
                    <a:ext uri="{FF2B5EF4-FFF2-40B4-BE49-F238E27FC236}">
                      <a16:creationId xmlns:a16="http://schemas.microsoft.com/office/drawing/2014/main" id="{89F6E3B6-E708-AB4E-3019-571E87B56AF9}"/>
                    </a:ext>
                  </a:extLst>
                </p:cNvPr>
                <p:cNvSpPr/>
                <p:nvPr/>
              </p:nvSpPr>
              <p:spPr>
                <a:xfrm>
                  <a:off x="592138" y="2373025"/>
                  <a:ext cx="2684462" cy="293975"/>
                </a:xfrm>
                <a:prstGeom prst="roundRect">
                  <a:avLst>
                    <a:gd name="adj" fmla="val 19310"/>
                  </a:avLst>
                </a:prstGeom>
                <a:solidFill>
                  <a:srgbClr val="276FB5"/>
                </a:solidFill>
                <a:ln w="127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77" name="TextBox 76">
                  <a:extLst>
                    <a:ext uri="{FF2B5EF4-FFF2-40B4-BE49-F238E27FC236}">
                      <a16:creationId xmlns:a16="http://schemas.microsoft.com/office/drawing/2014/main" id="{4610B226-A645-7A3E-DCE4-D09A0E0703B4}"/>
                    </a:ext>
                  </a:extLst>
                </p:cNvPr>
                <p:cNvSpPr txBox="1"/>
                <p:nvPr/>
              </p:nvSpPr>
              <p:spPr>
                <a:xfrm>
                  <a:off x="863348" y="2412413"/>
                  <a:ext cx="2142048" cy="21519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움직임의 체계적 발달을 위한 교수</a:t>
                  </a:r>
                  <a:r>
                    <a:rPr lang="en-US" altLang="ko-KR" sz="90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학습</a:t>
                  </a:r>
                </a:p>
              </p:txBody>
            </p:sp>
          </p:grpSp>
          <p:grpSp>
            <p:nvGrpSpPr>
              <p:cNvPr id="78" name="그룹 77">
                <a:extLst>
                  <a:ext uri="{FF2B5EF4-FFF2-40B4-BE49-F238E27FC236}">
                    <a16:creationId xmlns:a16="http://schemas.microsoft.com/office/drawing/2014/main" id="{F24F6B33-FA5C-6472-89DE-048BD565E2D2}"/>
                  </a:ext>
                </a:extLst>
              </p:cNvPr>
              <p:cNvGrpSpPr/>
              <p:nvPr/>
            </p:nvGrpSpPr>
            <p:grpSpPr>
              <a:xfrm>
                <a:off x="592451" y="2960510"/>
                <a:ext cx="2684462" cy="242955"/>
                <a:chOff x="576988" y="2373026"/>
                <a:chExt cx="2684462" cy="293975"/>
              </a:xfrm>
            </p:grpSpPr>
            <p:sp>
              <p:nvSpPr>
                <p:cNvPr id="79" name="사각형: 둥근 모서리 78">
                  <a:extLst>
                    <a:ext uri="{FF2B5EF4-FFF2-40B4-BE49-F238E27FC236}">
                      <a16:creationId xmlns:a16="http://schemas.microsoft.com/office/drawing/2014/main" id="{E2CC71DE-4E04-87D8-B771-16CA369177D7}"/>
                    </a:ext>
                  </a:extLst>
                </p:cNvPr>
                <p:cNvSpPr/>
                <p:nvPr/>
              </p:nvSpPr>
              <p:spPr>
                <a:xfrm>
                  <a:off x="576988" y="2373026"/>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80" name="TextBox 79">
                  <a:extLst>
                    <a:ext uri="{FF2B5EF4-FFF2-40B4-BE49-F238E27FC236}">
                      <a16:creationId xmlns:a16="http://schemas.microsoft.com/office/drawing/2014/main" id="{06F76DBE-A702-13D2-F756-D19D2D213B2C}"/>
                    </a:ext>
                  </a:extLst>
                </p:cNvPr>
                <p:cNvSpPr txBox="1"/>
                <p:nvPr/>
              </p:nvSpPr>
              <p:spPr>
                <a:xfrm>
                  <a:off x="1137685" y="2424371"/>
                  <a:ext cx="1563067"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자기 주도적 교수</a:t>
                  </a:r>
                  <a:r>
                    <a:rPr lang="en-US" altLang="ko-KR"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환경 조성</a:t>
                  </a:r>
                </a:p>
              </p:txBody>
            </p:sp>
          </p:grpSp>
          <p:grpSp>
            <p:nvGrpSpPr>
              <p:cNvPr id="81" name="그룹 80">
                <a:extLst>
                  <a:ext uri="{FF2B5EF4-FFF2-40B4-BE49-F238E27FC236}">
                    <a16:creationId xmlns:a16="http://schemas.microsoft.com/office/drawing/2014/main" id="{EA0ED659-C1BC-8262-3AA1-F2B4C726F52B}"/>
                  </a:ext>
                </a:extLst>
              </p:cNvPr>
              <p:cNvGrpSpPr/>
              <p:nvPr/>
            </p:nvGrpSpPr>
            <p:grpSpPr>
              <a:xfrm>
                <a:off x="3442577" y="2960510"/>
                <a:ext cx="2684462" cy="242955"/>
                <a:chOff x="592138" y="2373025"/>
                <a:chExt cx="2684462" cy="293975"/>
              </a:xfrm>
            </p:grpSpPr>
            <p:sp>
              <p:nvSpPr>
                <p:cNvPr id="82" name="사각형: 둥근 모서리 81">
                  <a:extLst>
                    <a:ext uri="{FF2B5EF4-FFF2-40B4-BE49-F238E27FC236}">
                      <a16:creationId xmlns:a16="http://schemas.microsoft.com/office/drawing/2014/main" id="{BCD4410D-5AF8-6755-BD6F-827896A9BEE7}"/>
                    </a:ext>
                  </a:extLst>
                </p:cNvPr>
                <p:cNvSpPr/>
                <p:nvPr/>
              </p:nvSpPr>
              <p:spPr>
                <a:xfrm>
                  <a:off x="592138" y="2373025"/>
                  <a:ext cx="2684462" cy="293975"/>
                </a:xfrm>
                <a:prstGeom prst="roundRect">
                  <a:avLst>
                    <a:gd name="adj" fmla="val 19310"/>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83" name="TextBox 82">
                  <a:extLst>
                    <a:ext uri="{FF2B5EF4-FFF2-40B4-BE49-F238E27FC236}">
                      <a16:creationId xmlns:a16="http://schemas.microsoft.com/office/drawing/2014/main" id="{56E84280-867A-17B2-C300-C9925A454D11}"/>
                    </a:ext>
                  </a:extLst>
                </p:cNvPr>
                <p:cNvSpPr txBox="1"/>
                <p:nvPr/>
              </p:nvSpPr>
              <p:spPr>
                <a:xfrm>
                  <a:off x="785656" y="2412413"/>
                  <a:ext cx="2297432" cy="21519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자기 주도적 학습을 위한 맞춤형 교수</a:t>
                  </a:r>
                  <a:r>
                    <a:rPr lang="en-US" altLang="ko-KR" sz="9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84" name="그룹 83">
                <a:extLst>
                  <a:ext uri="{FF2B5EF4-FFF2-40B4-BE49-F238E27FC236}">
                    <a16:creationId xmlns:a16="http://schemas.microsoft.com/office/drawing/2014/main" id="{8F62675E-39B5-290D-021C-CBC4CA3CEB4A}"/>
                  </a:ext>
                </a:extLst>
              </p:cNvPr>
              <p:cNvGrpSpPr/>
              <p:nvPr/>
            </p:nvGrpSpPr>
            <p:grpSpPr>
              <a:xfrm>
                <a:off x="607601" y="3274835"/>
                <a:ext cx="2684462" cy="242955"/>
                <a:chOff x="592138" y="2373025"/>
                <a:chExt cx="2684462" cy="293975"/>
              </a:xfrm>
            </p:grpSpPr>
            <p:sp>
              <p:nvSpPr>
                <p:cNvPr id="85" name="사각형: 둥근 모서리 84">
                  <a:extLst>
                    <a:ext uri="{FF2B5EF4-FFF2-40B4-BE49-F238E27FC236}">
                      <a16:creationId xmlns:a16="http://schemas.microsoft.com/office/drawing/2014/main" id="{7D1B9236-B3A1-F9D9-C6AC-ECF674E0FB43}"/>
                    </a:ext>
                  </a:extLst>
                </p:cNvPr>
                <p:cNvSpPr/>
                <p:nvPr/>
              </p:nvSpPr>
              <p:spPr>
                <a:xfrm>
                  <a:off x="592138" y="2373025"/>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86" name="TextBox 85">
                  <a:extLst>
                    <a:ext uri="{FF2B5EF4-FFF2-40B4-BE49-F238E27FC236}">
                      <a16:creationId xmlns:a16="http://schemas.microsoft.com/office/drawing/2014/main" id="{6542D54F-F842-2EAC-A345-33CA3A10F6AA}"/>
                    </a:ext>
                  </a:extLst>
                </p:cNvPr>
                <p:cNvSpPr txBox="1"/>
                <p:nvPr/>
              </p:nvSpPr>
              <p:spPr>
                <a:xfrm>
                  <a:off x="1045548" y="2424370"/>
                  <a:ext cx="1777642"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정과 외 체육활동과 연계한 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87" name="그룹 86">
                <a:extLst>
                  <a:ext uri="{FF2B5EF4-FFF2-40B4-BE49-F238E27FC236}">
                    <a16:creationId xmlns:a16="http://schemas.microsoft.com/office/drawing/2014/main" id="{561A4648-DC82-6176-1AA4-3BBAC0EF540B}"/>
                  </a:ext>
                </a:extLst>
              </p:cNvPr>
              <p:cNvGrpSpPr/>
              <p:nvPr/>
            </p:nvGrpSpPr>
            <p:grpSpPr>
              <a:xfrm>
                <a:off x="3442577" y="3274835"/>
                <a:ext cx="2684462" cy="242955"/>
                <a:chOff x="592138" y="2373025"/>
                <a:chExt cx="2684462" cy="293975"/>
              </a:xfrm>
            </p:grpSpPr>
            <p:sp>
              <p:nvSpPr>
                <p:cNvPr id="88" name="사각형: 둥근 모서리 87">
                  <a:extLst>
                    <a:ext uri="{FF2B5EF4-FFF2-40B4-BE49-F238E27FC236}">
                      <a16:creationId xmlns:a16="http://schemas.microsoft.com/office/drawing/2014/main" id="{BEB52C9E-3FF8-1F65-5FCF-EB16FC44E470}"/>
                    </a:ext>
                  </a:extLst>
                </p:cNvPr>
                <p:cNvSpPr/>
                <p:nvPr/>
              </p:nvSpPr>
              <p:spPr>
                <a:xfrm>
                  <a:off x="592138" y="2373025"/>
                  <a:ext cx="2684462" cy="293975"/>
                </a:xfrm>
                <a:prstGeom prst="roundRect">
                  <a:avLst>
                    <a:gd name="adj" fmla="val 19310"/>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89" name="TextBox 88">
                  <a:extLst>
                    <a:ext uri="{FF2B5EF4-FFF2-40B4-BE49-F238E27FC236}">
                      <a16:creationId xmlns:a16="http://schemas.microsoft.com/office/drawing/2014/main" id="{E2823F50-4E2F-B0F2-EECA-A938DB55E316}"/>
                    </a:ext>
                  </a:extLst>
                </p:cNvPr>
                <p:cNvSpPr txBox="1"/>
                <p:nvPr/>
              </p:nvSpPr>
              <p:spPr>
                <a:xfrm>
                  <a:off x="649143" y="2412413"/>
                  <a:ext cx="2570459" cy="215197"/>
                </a:xfrm>
                <a:prstGeom prst="rect">
                  <a:avLst/>
                </a:prstGeom>
                <a:noFill/>
              </p:spPr>
              <p:txBody>
                <a:bodyPr wrap="none" lIns="0" tIns="0" rIns="0" bIns="0" rtlCol="0" anchor="ctr">
                  <a:spAutoFit/>
                </a:bodyPr>
                <a:lstStyle/>
                <a:p>
                  <a:pPr algn="ctr"/>
                  <a:r>
                    <a:rPr lang="ko-KR" altLang="en-US" sz="900" spc="-3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신체활동의 시간적</a:t>
                  </a:r>
                  <a:r>
                    <a:rPr lang="en-US" altLang="ko-KR" sz="90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spc="-3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공간적 확장을 위한 교수</a:t>
                  </a:r>
                  <a:r>
                    <a:rPr lang="en-US" altLang="ko-KR" sz="900" kern="0" spc="-3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spc="-3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90" name="그룹 89">
                <a:extLst>
                  <a:ext uri="{FF2B5EF4-FFF2-40B4-BE49-F238E27FC236}">
                    <a16:creationId xmlns:a16="http://schemas.microsoft.com/office/drawing/2014/main" id="{53258A54-69DC-8842-2299-3A857EFB1148}"/>
                  </a:ext>
                </a:extLst>
              </p:cNvPr>
              <p:cNvGrpSpPr/>
              <p:nvPr/>
            </p:nvGrpSpPr>
            <p:grpSpPr>
              <a:xfrm>
                <a:off x="607601" y="3589160"/>
                <a:ext cx="2684462" cy="242955"/>
                <a:chOff x="592138" y="2373025"/>
                <a:chExt cx="2684462" cy="293975"/>
              </a:xfrm>
            </p:grpSpPr>
            <p:sp>
              <p:nvSpPr>
                <p:cNvPr id="91" name="사각형: 둥근 모서리 90">
                  <a:extLst>
                    <a:ext uri="{FF2B5EF4-FFF2-40B4-BE49-F238E27FC236}">
                      <a16:creationId xmlns:a16="http://schemas.microsoft.com/office/drawing/2014/main" id="{5BD25199-A029-BF28-E04C-DE75905CD53F}"/>
                    </a:ext>
                  </a:extLst>
                </p:cNvPr>
                <p:cNvSpPr/>
                <p:nvPr/>
              </p:nvSpPr>
              <p:spPr>
                <a:xfrm>
                  <a:off x="592138" y="2373025"/>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92" name="TextBox 91">
                  <a:extLst>
                    <a:ext uri="{FF2B5EF4-FFF2-40B4-BE49-F238E27FC236}">
                      <a16:creationId xmlns:a16="http://schemas.microsoft.com/office/drawing/2014/main" id="{F5E69873-D522-3606-7376-092CB7BE30B7}"/>
                    </a:ext>
                  </a:extLst>
                </p:cNvPr>
                <p:cNvSpPr txBox="1"/>
                <p:nvPr/>
              </p:nvSpPr>
              <p:spPr>
                <a:xfrm>
                  <a:off x="1045548" y="2424370"/>
                  <a:ext cx="1777642"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맞춤형 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방법의 선정과 활용</a:t>
                  </a:r>
                </a:p>
              </p:txBody>
            </p:sp>
          </p:grpSp>
          <p:grpSp>
            <p:nvGrpSpPr>
              <p:cNvPr id="93" name="그룹 92">
                <a:extLst>
                  <a:ext uri="{FF2B5EF4-FFF2-40B4-BE49-F238E27FC236}">
                    <a16:creationId xmlns:a16="http://schemas.microsoft.com/office/drawing/2014/main" id="{5438D4F5-77B1-E026-F39E-114FFA5DFAA7}"/>
                  </a:ext>
                </a:extLst>
              </p:cNvPr>
              <p:cNvGrpSpPr/>
              <p:nvPr/>
            </p:nvGrpSpPr>
            <p:grpSpPr>
              <a:xfrm>
                <a:off x="3442577" y="3589160"/>
                <a:ext cx="2684462" cy="242955"/>
                <a:chOff x="592138" y="2373025"/>
                <a:chExt cx="2684462" cy="293975"/>
              </a:xfrm>
            </p:grpSpPr>
            <p:sp>
              <p:nvSpPr>
                <p:cNvPr id="94" name="사각형: 둥근 모서리 93">
                  <a:extLst>
                    <a:ext uri="{FF2B5EF4-FFF2-40B4-BE49-F238E27FC236}">
                      <a16:creationId xmlns:a16="http://schemas.microsoft.com/office/drawing/2014/main" id="{B3BB91E6-784A-B57F-D81F-3EF0D08ACD50}"/>
                    </a:ext>
                  </a:extLst>
                </p:cNvPr>
                <p:cNvSpPr/>
                <p:nvPr/>
              </p:nvSpPr>
              <p:spPr>
                <a:xfrm>
                  <a:off x="592138" y="2373025"/>
                  <a:ext cx="2684462" cy="293975"/>
                </a:xfrm>
                <a:prstGeom prst="roundRect">
                  <a:avLst>
                    <a:gd name="adj" fmla="val 19310"/>
                  </a:avLst>
                </a:prstGeom>
                <a:solidFill>
                  <a:srgbClr val="276FB5"/>
                </a:solidFill>
                <a:ln w="127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95" name="TextBox 94">
                  <a:extLst>
                    <a:ext uri="{FF2B5EF4-FFF2-40B4-BE49-F238E27FC236}">
                      <a16:creationId xmlns:a16="http://schemas.microsoft.com/office/drawing/2014/main" id="{85DAB7F3-ED51-3E7F-2EB3-AA0290D104E5}"/>
                    </a:ext>
                  </a:extLst>
                </p:cNvPr>
                <p:cNvSpPr txBox="1"/>
                <p:nvPr/>
              </p:nvSpPr>
              <p:spPr>
                <a:xfrm>
                  <a:off x="863347" y="2412413"/>
                  <a:ext cx="2142050" cy="21519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디지털 기술을 활용한 효율적 교수</a:t>
                  </a:r>
                  <a:r>
                    <a:rPr lang="en-US" altLang="ko-KR" sz="900" kern="0" dirty="0">
                      <a:ln>
                        <a:solidFill>
                          <a:schemeClr val="bg1">
                            <a:alpha val="0"/>
                          </a:schemeClr>
                        </a:solidFill>
                      </a:ln>
                      <a:solidFill>
                        <a:schemeClr val="bg1"/>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bg1"/>
                      </a:solidFill>
                      <a:latin typeface="나눔스퀘어 ExtraBold" panose="020B0600000101010101" pitchFamily="50" charset="-127"/>
                      <a:ea typeface="나눔스퀘어 ExtraBold" panose="020B0600000101010101" pitchFamily="50" charset="-127"/>
                    </a:rPr>
                    <a:t>학습</a:t>
                  </a:r>
                </a:p>
              </p:txBody>
            </p:sp>
          </p:grpSp>
          <p:grpSp>
            <p:nvGrpSpPr>
              <p:cNvPr id="96" name="그룹 95">
                <a:extLst>
                  <a:ext uri="{FF2B5EF4-FFF2-40B4-BE49-F238E27FC236}">
                    <a16:creationId xmlns:a16="http://schemas.microsoft.com/office/drawing/2014/main" id="{D5CE809F-7C66-6EDF-7B1A-F1B17C63FF53}"/>
                  </a:ext>
                </a:extLst>
              </p:cNvPr>
              <p:cNvGrpSpPr/>
              <p:nvPr/>
            </p:nvGrpSpPr>
            <p:grpSpPr>
              <a:xfrm>
                <a:off x="607601" y="3903485"/>
                <a:ext cx="2684462" cy="242955"/>
                <a:chOff x="592138" y="2373025"/>
                <a:chExt cx="2684462" cy="293975"/>
              </a:xfrm>
            </p:grpSpPr>
            <p:sp>
              <p:nvSpPr>
                <p:cNvPr id="97" name="사각형: 둥근 모서리 96">
                  <a:extLst>
                    <a:ext uri="{FF2B5EF4-FFF2-40B4-BE49-F238E27FC236}">
                      <a16:creationId xmlns:a16="http://schemas.microsoft.com/office/drawing/2014/main" id="{EBE481A6-83E1-6C1B-575C-53193494DA9F}"/>
                    </a:ext>
                  </a:extLst>
                </p:cNvPr>
                <p:cNvSpPr/>
                <p:nvPr/>
              </p:nvSpPr>
              <p:spPr>
                <a:xfrm>
                  <a:off x="592138" y="2373025"/>
                  <a:ext cx="2684462" cy="293975"/>
                </a:xfrm>
                <a:prstGeom prst="roundRect">
                  <a:avLst>
                    <a:gd name="adj" fmla="val 1931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98" name="TextBox 97">
                  <a:extLst>
                    <a:ext uri="{FF2B5EF4-FFF2-40B4-BE49-F238E27FC236}">
                      <a16:creationId xmlns:a16="http://schemas.microsoft.com/office/drawing/2014/main" id="{611AA7B3-735B-A4D6-2C7B-3D8285B2FC19}"/>
                    </a:ext>
                  </a:extLst>
                </p:cNvPr>
                <p:cNvSpPr txBox="1"/>
                <p:nvPr/>
              </p:nvSpPr>
              <p:spPr>
                <a:xfrm>
                  <a:off x="1045548" y="2424368"/>
                  <a:ext cx="1777642" cy="191287"/>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전인적 발달을 위한 통합적 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nvGrpSpPr>
              <p:cNvPr id="99" name="그룹 98">
                <a:extLst>
                  <a:ext uri="{FF2B5EF4-FFF2-40B4-BE49-F238E27FC236}">
                    <a16:creationId xmlns:a16="http://schemas.microsoft.com/office/drawing/2014/main" id="{6FBBD0A1-E3B7-40A5-2AA6-49F5E6C78D5D}"/>
                  </a:ext>
                </a:extLst>
              </p:cNvPr>
              <p:cNvGrpSpPr/>
              <p:nvPr/>
            </p:nvGrpSpPr>
            <p:grpSpPr>
              <a:xfrm>
                <a:off x="3442577" y="3903485"/>
                <a:ext cx="2684462" cy="242955"/>
                <a:chOff x="592138" y="2373025"/>
                <a:chExt cx="2684462" cy="293975"/>
              </a:xfrm>
            </p:grpSpPr>
            <p:sp>
              <p:nvSpPr>
                <p:cNvPr id="100" name="사각형: 둥근 모서리 99">
                  <a:extLst>
                    <a:ext uri="{FF2B5EF4-FFF2-40B4-BE49-F238E27FC236}">
                      <a16:creationId xmlns:a16="http://schemas.microsoft.com/office/drawing/2014/main" id="{CA9C3779-6CF0-8D3D-4714-F932839A0ADF}"/>
                    </a:ext>
                  </a:extLst>
                </p:cNvPr>
                <p:cNvSpPr/>
                <p:nvPr/>
              </p:nvSpPr>
              <p:spPr>
                <a:xfrm>
                  <a:off x="592138" y="2373025"/>
                  <a:ext cx="2684462" cy="293975"/>
                </a:xfrm>
                <a:prstGeom prst="roundRect">
                  <a:avLst>
                    <a:gd name="adj" fmla="val 19310"/>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11DDC339-7753-F907-F096-26EF6E7DCE55}"/>
                    </a:ext>
                  </a:extLst>
                </p:cNvPr>
                <p:cNvSpPr txBox="1"/>
                <p:nvPr/>
              </p:nvSpPr>
              <p:spPr>
                <a:xfrm>
                  <a:off x="724612" y="2412413"/>
                  <a:ext cx="2419518" cy="21519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창의성과 인성 함양을 위한 통합적 교수</a:t>
                  </a:r>
                  <a:r>
                    <a:rPr lang="en-US" altLang="ko-KR" sz="9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a:t>
                  </a:r>
                </a:p>
              </p:txBody>
            </p:sp>
          </p:grpSp>
        </p:grpSp>
        <p:grpSp>
          <p:nvGrpSpPr>
            <p:cNvPr id="102" name="그룹 101">
              <a:extLst>
                <a:ext uri="{FF2B5EF4-FFF2-40B4-BE49-F238E27FC236}">
                  <a16:creationId xmlns:a16="http://schemas.microsoft.com/office/drawing/2014/main" id="{3845A240-C687-6258-A374-C42E18A5FDE3}"/>
                </a:ext>
              </a:extLst>
            </p:cNvPr>
            <p:cNvGrpSpPr/>
            <p:nvPr/>
          </p:nvGrpSpPr>
          <p:grpSpPr>
            <a:xfrm>
              <a:off x="539813" y="3774380"/>
              <a:ext cx="4903396" cy="213014"/>
              <a:chOff x="5014698" y="1744480"/>
              <a:chExt cx="3578330" cy="305994"/>
            </a:xfrm>
          </p:grpSpPr>
          <p:sp>
            <p:nvSpPr>
              <p:cNvPr id="103" name="사각형: 둥근 모서리 102">
                <a:extLst>
                  <a:ext uri="{FF2B5EF4-FFF2-40B4-BE49-F238E27FC236}">
                    <a16:creationId xmlns:a16="http://schemas.microsoft.com/office/drawing/2014/main" id="{0A874F8B-4CB2-75B3-97B9-D366E25CBB95}"/>
                  </a:ext>
                </a:extLst>
              </p:cNvPr>
              <p:cNvSpPr/>
              <p:nvPr/>
            </p:nvSpPr>
            <p:spPr>
              <a:xfrm>
                <a:off x="5014698" y="1744480"/>
                <a:ext cx="3578330" cy="305994"/>
              </a:xfrm>
              <a:prstGeom prst="roundRect">
                <a:avLst>
                  <a:gd name="adj" fmla="val 2138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04" name="TextBox 103">
                <a:extLst>
                  <a:ext uri="{FF2B5EF4-FFF2-40B4-BE49-F238E27FC236}">
                    <a16:creationId xmlns:a16="http://schemas.microsoft.com/office/drawing/2014/main" id="{927C7960-6CDC-98F4-DA80-EFE8BF86BB67}"/>
                  </a:ext>
                </a:extLst>
              </p:cNvPr>
              <p:cNvSpPr txBox="1"/>
              <p:nvPr/>
            </p:nvSpPr>
            <p:spPr>
              <a:xfrm>
                <a:off x="6507314" y="1798001"/>
                <a:ext cx="593097" cy="198953"/>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학습의 방법</a:t>
                </a:r>
              </a:p>
            </p:txBody>
          </p:sp>
        </p:grpSp>
        <p:grpSp>
          <p:nvGrpSpPr>
            <p:cNvPr id="121" name="그룹 120">
              <a:extLst>
                <a:ext uri="{FF2B5EF4-FFF2-40B4-BE49-F238E27FC236}">
                  <a16:creationId xmlns:a16="http://schemas.microsoft.com/office/drawing/2014/main" id="{8103D19F-9690-35CE-CAAA-FC83BDC3BE08}"/>
                </a:ext>
              </a:extLst>
            </p:cNvPr>
            <p:cNvGrpSpPr/>
            <p:nvPr/>
          </p:nvGrpSpPr>
          <p:grpSpPr>
            <a:xfrm>
              <a:off x="3052982" y="4048654"/>
              <a:ext cx="2326327" cy="584308"/>
              <a:chOff x="3442577" y="4598812"/>
              <a:chExt cx="2684462" cy="649730"/>
            </a:xfrm>
          </p:grpSpPr>
          <p:grpSp>
            <p:nvGrpSpPr>
              <p:cNvPr id="108" name="그룹 107">
                <a:extLst>
                  <a:ext uri="{FF2B5EF4-FFF2-40B4-BE49-F238E27FC236}">
                    <a16:creationId xmlns:a16="http://schemas.microsoft.com/office/drawing/2014/main" id="{9AEFCD08-42AE-EEFE-7DB1-0A23DE44A34E}"/>
                  </a:ext>
                </a:extLst>
              </p:cNvPr>
              <p:cNvGrpSpPr/>
              <p:nvPr/>
            </p:nvGrpSpPr>
            <p:grpSpPr>
              <a:xfrm>
                <a:off x="3442577" y="4598812"/>
                <a:ext cx="2684462" cy="649730"/>
                <a:chOff x="592138" y="2373024"/>
                <a:chExt cx="2684462" cy="786171"/>
              </a:xfrm>
            </p:grpSpPr>
            <p:sp>
              <p:nvSpPr>
                <p:cNvPr id="109" name="사각형: 둥근 모서리 108">
                  <a:extLst>
                    <a:ext uri="{FF2B5EF4-FFF2-40B4-BE49-F238E27FC236}">
                      <a16:creationId xmlns:a16="http://schemas.microsoft.com/office/drawing/2014/main" id="{305E9E37-2B5D-E253-46A2-A359A39D8872}"/>
                    </a:ext>
                  </a:extLst>
                </p:cNvPr>
                <p:cNvSpPr/>
                <p:nvPr/>
              </p:nvSpPr>
              <p:spPr>
                <a:xfrm>
                  <a:off x="592138" y="2373024"/>
                  <a:ext cx="2684462" cy="786171"/>
                </a:xfrm>
                <a:prstGeom prst="roundRect">
                  <a:avLst>
                    <a:gd name="adj" fmla="val 8808"/>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10" name="TextBox 109">
                  <a:extLst>
                    <a:ext uri="{FF2B5EF4-FFF2-40B4-BE49-F238E27FC236}">
                      <a16:creationId xmlns:a16="http://schemas.microsoft.com/office/drawing/2014/main" id="{A58A2413-48FF-9090-4499-620E9FFA233C}"/>
                    </a:ext>
                  </a:extLst>
                </p:cNvPr>
                <p:cNvSpPr txBox="1"/>
                <p:nvPr/>
              </p:nvSpPr>
              <p:spPr>
                <a:xfrm>
                  <a:off x="1551465" y="2415663"/>
                  <a:ext cx="765811" cy="18634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교육과정 운영</a:t>
                  </a:r>
                </a:p>
              </p:txBody>
            </p:sp>
          </p:grpSp>
          <p:sp>
            <p:nvSpPr>
              <p:cNvPr id="117" name="TextBox 116">
                <a:extLst>
                  <a:ext uri="{FF2B5EF4-FFF2-40B4-BE49-F238E27FC236}">
                    <a16:creationId xmlns:a16="http://schemas.microsoft.com/office/drawing/2014/main" id="{14FB5D94-33F3-63A6-E29F-D854011810C8}"/>
                  </a:ext>
                </a:extLst>
              </p:cNvPr>
              <p:cNvSpPr txBox="1"/>
              <p:nvPr/>
            </p:nvSpPr>
            <p:spPr>
              <a:xfrm>
                <a:off x="3510537" y="4813178"/>
                <a:ext cx="1637428" cy="393572"/>
              </a:xfrm>
              <a:prstGeom prst="rect">
                <a:avLst/>
              </a:prstGeom>
              <a:noFill/>
            </p:spPr>
            <p:txBody>
              <a:bodyPr wrap="none" lIns="0" tIns="0" rIns="0" bIns="0" rtlCol="0" anchor="t">
                <a:spAutoFit/>
              </a:bodyPr>
              <a:lstStyle/>
              <a:p>
                <a:pPr marL="68263" indent="-68263" fontAlgn="base" latinLnBrk="0">
                  <a:buClr>
                    <a:srgbClr val="0F958E"/>
                  </a:buClr>
                  <a:buFont typeface="Arial" panose="020B0604020202020204" pitchFamily="34" charset="0"/>
                  <a:buChar char="•"/>
                </a:pP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학년군</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단위 교육과정 운영</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연간 교육과정 운영</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온</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오프라인 연계 교육과정의 운영</a:t>
                </a:r>
              </a:p>
            </p:txBody>
          </p:sp>
        </p:grpSp>
        <p:grpSp>
          <p:nvGrpSpPr>
            <p:cNvPr id="131" name="그룹 130">
              <a:extLst>
                <a:ext uri="{FF2B5EF4-FFF2-40B4-BE49-F238E27FC236}">
                  <a16:creationId xmlns:a16="http://schemas.microsoft.com/office/drawing/2014/main" id="{C65D8355-18B4-E678-F4D0-469720EE91EE}"/>
                </a:ext>
              </a:extLst>
            </p:cNvPr>
            <p:cNvGrpSpPr/>
            <p:nvPr/>
          </p:nvGrpSpPr>
          <p:grpSpPr>
            <a:xfrm>
              <a:off x="3052982" y="4692495"/>
              <a:ext cx="2326327" cy="708777"/>
              <a:chOff x="3442577" y="4598810"/>
              <a:chExt cx="2684462" cy="788135"/>
            </a:xfrm>
          </p:grpSpPr>
          <p:grpSp>
            <p:nvGrpSpPr>
              <p:cNvPr id="132" name="그룹 131">
                <a:extLst>
                  <a:ext uri="{FF2B5EF4-FFF2-40B4-BE49-F238E27FC236}">
                    <a16:creationId xmlns:a16="http://schemas.microsoft.com/office/drawing/2014/main" id="{F215E84A-6A29-F005-5132-1FBDE8BB5431}"/>
                  </a:ext>
                </a:extLst>
              </p:cNvPr>
              <p:cNvGrpSpPr/>
              <p:nvPr/>
            </p:nvGrpSpPr>
            <p:grpSpPr>
              <a:xfrm>
                <a:off x="3442577" y="4598810"/>
                <a:ext cx="2684462" cy="788135"/>
                <a:chOff x="592138" y="2373023"/>
                <a:chExt cx="2684462" cy="953641"/>
              </a:xfrm>
            </p:grpSpPr>
            <p:sp>
              <p:nvSpPr>
                <p:cNvPr id="134" name="사각형: 둥근 모서리 133">
                  <a:extLst>
                    <a:ext uri="{FF2B5EF4-FFF2-40B4-BE49-F238E27FC236}">
                      <a16:creationId xmlns:a16="http://schemas.microsoft.com/office/drawing/2014/main" id="{50FB7A06-27A8-68A5-2BAD-3179AB7F3954}"/>
                    </a:ext>
                  </a:extLst>
                </p:cNvPr>
                <p:cNvSpPr/>
                <p:nvPr/>
              </p:nvSpPr>
              <p:spPr>
                <a:xfrm>
                  <a:off x="592138" y="2373023"/>
                  <a:ext cx="2684462" cy="953641"/>
                </a:xfrm>
                <a:prstGeom prst="roundRect">
                  <a:avLst>
                    <a:gd name="adj" fmla="val 8808"/>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35" name="TextBox 134">
                  <a:extLst>
                    <a:ext uri="{FF2B5EF4-FFF2-40B4-BE49-F238E27FC236}">
                      <a16:creationId xmlns:a16="http://schemas.microsoft.com/office/drawing/2014/main" id="{6638742F-AE76-B490-DA96-7CF880D5844D}"/>
                    </a:ext>
                  </a:extLst>
                </p:cNvPr>
                <p:cNvSpPr txBox="1"/>
                <p:nvPr/>
              </p:nvSpPr>
              <p:spPr>
                <a:xfrm>
                  <a:off x="1612508" y="2415662"/>
                  <a:ext cx="643725" cy="18634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단원의 운영</a:t>
                  </a:r>
                </a:p>
              </p:txBody>
            </p:sp>
          </p:grpSp>
          <p:sp>
            <p:nvSpPr>
              <p:cNvPr id="133" name="TextBox 132">
                <a:extLst>
                  <a:ext uri="{FF2B5EF4-FFF2-40B4-BE49-F238E27FC236}">
                    <a16:creationId xmlns:a16="http://schemas.microsoft.com/office/drawing/2014/main" id="{331A4775-E558-E5B4-D620-D7ED2BC5DBBE}"/>
                  </a:ext>
                </a:extLst>
              </p:cNvPr>
              <p:cNvSpPr txBox="1"/>
              <p:nvPr/>
            </p:nvSpPr>
            <p:spPr>
              <a:xfrm>
                <a:off x="3510537" y="4813178"/>
                <a:ext cx="2410637" cy="521911"/>
              </a:xfrm>
              <a:prstGeom prst="rect">
                <a:avLst/>
              </a:prstGeom>
              <a:noFill/>
            </p:spPr>
            <p:txBody>
              <a:bodyPr wrap="none" lIns="0" tIns="0" rIns="0" bIns="0" rtlCol="0" anchor="t">
                <a:spAutoFit/>
              </a:bodyPr>
              <a:lstStyle/>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영역의 특성을 고려한 단원 목표와 학습 활동의 선정</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 수준을 고려한 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활동 의 다양화</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체육 시설 및 교육 환경을 고려한 교수</a:t>
                </a:r>
                <a:r>
                  <a:rPr lang="en-US" altLang="ko-KR" sz="7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a:t>
                </a:r>
              </a:p>
              <a:p>
                <a:pPr marL="68263" indent="-68263" fontAlgn="base" latinLnBrk="0">
                  <a:buClr>
                    <a:srgbClr val="0F958E"/>
                  </a:buClr>
                  <a:buFont typeface="Arial" panose="020B0604020202020204" pitchFamily="34" charset="0"/>
                  <a:buChar char="•"/>
                </a:pP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차시별</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수업 내용의 엄선과 위계적 조직</a:t>
                </a:r>
              </a:p>
            </p:txBody>
          </p:sp>
        </p:grpSp>
        <p:grpSp>
          <p:nvGrpSpPr>
            <p:cNvPr id="136" name="그룹 135">
              <a:extLst>
                <a:ext uri="{FF2B5EF4-FFF2-40B4-BE49-F238E27FC236}">
                  <a16:creationId xmlns:a16="http://schemas.microsoft.com/office/drawing/2014/main" id="{AED36F83-7117-C913-898C-70CC8572BF44}"/>
                </a:ext>
              </a:extLst>
            </p:cNvPr>
            <p:cNvGrpSpPr/>
            <p:nvPr/>
          </p:nvGrpSpPr>
          <p:grpSpPr>
            <a:xfrm>
              <a:off x="3052982" y="5460804"/>
              <a:ext cx="2326327" cy="589478"/>
              <a:chOff x="3442577" y="4598813"/>
              <a:chExt cx="2684462" cy="655479"/>
            </a:xfrm>
          </p:grpSpPr>
          <p:grpSp>
            <p:nvGrpSpPr>
              <p:cNvPr id="137" name="그룹 136">
                <a:extLst>
                  <a:ext uri="{FF2B5EF4-FFF2-40B4-BE49-F238E27FC236}">
                    <a16:creationId xmlns:a16="http://schemas.microsoft.com/office/drawing/2014/main" id="{76AD8855-8BA4-3A82-CD80-DAA4178A73B6}"/>
                  </a:ext>
                </a:extLst>
              </p:cNvPr>
              <p:cNvGrpSpPr/>
              <p:nvPr/>
            </p:nvGrpSpPr>
            <p:grpSpPr>
              <a:xfrm>
                <a:off x="3442577" y="4598813"/>
                <a:ext cx="2684462" cy="655479"/>
                <a:chOff x="592138" y="2373024"/>
                <a:chExt cx="2684462" cy="793127"/>
              </a:xfrm>
            </p:grpSpPr>
            <p:sp>
              <p:nvSpPr>
                <p:cNvPr id="139" name="사각형: 둥근 모서리 138">
                  <a:extLst>
                    <a:ext uri="{FF2B5EF4-FFF2-40B4-BE49-F238E27FC236}">
                      <a16:creationId xmlns:a16="http://schemas.microsoft.com/office/drawing/2014/main" id="{FC7737BF-8770-C95B-3C53-6CF1FB558723}"/>
                    </a:ext>
                  </a:extLst>
                </p:cNvPr>
                <p:cNvSpPr/>
                <p:nvPr/>
              </p:nvSpPr>
              <p:spPr>
                <a:xfrm>
                  <a:off x="592138" y="2373024"/>
                  <a:ext cx="2684462" cy="793127"/>
                </a:xfrm>
                <a:prstGeom prst="roundRect">
                  <a:avLst>
                    <a:gd name="adj" fmla="val 8808"/>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40" name="TextBox 139">
                  <a:extLst>
                    <a:ext uri="{FF2B5EF4-FFF2-40B4-BE49-F238E27FC236}">
                      <a16:creationId xmlns:a16="http://schemas.microsoft.com/office/drawing/2014/main" id="{7331D1B0-27AE-20C0-38ED-00755C44A1CB}"/>
                    </a:ext>
                  </a:extLst>
                </p:cNvPr>
                <p:cNvSpPr txBox="1"/>
                <p:nvPr/>
              </p:nvSpPr>
              <p:spPr>
                <a:xfrm>
                  <a:off x="1612508" y="2415663"/>
                  <a:ext cx="643725" cy="186347"/>
                </a:xfrm>
                <a:prstGeom prst="rect">
                  <a:avLst/>
                </a:prstGeom>
                <a:noFill/>
              </p:spPr>
              <p:txBody>
                <a:bodyPr wrap="none" lIns="0" tIns="0" rIns="0" bIns="0" rtlCol="0" anchor="ctr">
                  <a:spAutoFit/>
                </a:bodyPr>
                <a:lstStyle/>
                <a:p>
                  <a:pPr algn="ctr"/>
                  <a:r>
                    <a:rPr lang="ko-KR" altLang="en-US" sz="9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수업의 운영</a:t>
                  </a:r>
                </a:p>
              </p:txBody>
            </p:sp>
          </p:grpSp>
          <p:sp>
            <p:nvSpPr>
              <p:cNvPr id="138" name="TextBox 137">
                <a:extLst>
                  <a:ext uri="{FF2B5EF4-FFF2-40B4-BE49-F238E27FC236}">
                    <a16:creationId xmlns:a16="http://schemas.microsoft.com/office/drawing/2014/main" id="{CA53DA85-B229-9EC7-5824-3AFAA61F7A80}"/>
                  </a:ext>
                </a:extLst>
              </p:cNvPr>
              <p:cNvSpPr txBox="1"/>
              <p:nvPr/>
            </p:nvSpPr>
            <p:spPr>
              <a:xfrm>
                <a:off x="3510537" y="4813178"/>
                <a:ext cx="2179416" cy="385017"/>
              </a:xfrm>
              <a:prstGeom prst="rect">
                <a:avLst/>
              </a:prstGeom>
              <a:noFill/>
            </p:spPr>
            <p:txBody>
              <a:bodyPr wrap="none" lIns="0" tIns="0" rIns="0" bIns="0" rtlCol="0" anchor="t">
                <a:spAutoFit/>
              </a:bodyPr>
              <a:lstStyle/>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활동의 재구성</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기회의 형평성 제고</a:t>
                </a:r>
              </a:p>
              <a:p>
                <a:pPr marL="68263" indent="-68263" fontAlgn="base" latinLnBrk="0">
                  <a:buClr>
                    <a:srgbClr val="0F958E"/>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학습의 효율적 관리와 안전한 수업 분위기 조성</a:t>
                </a:r>
              </a:p>
            </p:txBody>
          </p:sp>
        </p:grpSp>
        <p:grpSp>
          <p:nvGrpSpPr>
            <p:cNvPr id="160" name="그룹 159">
              <a:extLst>
                <a:ext uri="{FF2B5EF4-FFF2-40B4-BE49-F238E27FC236}">
                  <a16:creationId xmlns:a16="http://schemas.microsoft.com/office/drawing/2014/main" id="{FB8CCF55-11C3-07BC-6767-656E18DA41A9}"/>
                </a:ext>
              </a:extLst>
            </p:cNvPr>
            <p:cNvGrpSpPr/>
            <p:nvPr/>
          </p:nvGrpSpPr>
          <p:grpSpPr>
            <a:xfrm>
              <a:off x="596219" y="4048652"/>
              <a:ext cx="2326329" cy="2001630"/>
              <a:chOff x="596219" y="4048652"/>
              <a:chExt cx="2326329" cy="1964684"/>
            </a:xfrm>
          </p:grpSpPr>
          <p:grpSp>
            <p:nvGrpSpPr>
              <p:cNvPr id="129" name="그룹 128">
                <a:extLst>
                  <a:ext uri="{FF2B5EF4-FFF2-40B4-BE49-F238E27FC236}">
                    <a16:creationId xmlns:a16="http://schemas.microsoft.com/office/drawing/2014/main" id="{3481B9FA-9AD5-D5A6-F1C7-B293C4F2217F}"/>
                  </a:ext>
                </a:extLst>
              </p:cNvPr>
              <p:cNvGrpSpPr/>
              <p:nvPr/>
            </p:nvGrpSpPr>
            <p:grpSpPr>
              <a:xfrm>
                <a:off x="596221" y="4048652"/>
                <a:ext cx="2326327" cy="394183"/>
                <a:chOff x="601295" y="4431980"/>
                <a:chExt cx="2424416" cy="389402"/>
              </a:xfrm>
            </p:grpSpPr>
            <p:sp>
              <p:nvSpPr>
                <p:cNvPr id="106" name="사각형: 둥근 모서리 105">
                  <a:extLst>
                    <a:ext uri="{FF2B5EF4-FFF2-40B4-BE49-F238E27FC236}">
                      <a16:creationId xmlns:a16="http://schemas.microsoft.com/office/drawing/2014/main" id="{A44D69DA-CE67-9CF5-696F-C8C3401B1BCB}"/>
                    </a:ext>
                  </a:extLst>
                </p:cNvPr>
                <p:cNvSpPr/>
                <p:nvPr/>
              </p:nvSpPr>
              <p:spPr>
                <a:xfrm>
                  <a:off x="601295" y="4431980"/>
                  <a:ext cx="2424416" cy="389402"/>
                </a:xfrm>
                <a:prstGeom prst="roundRect">
                  <a:avLst>
                    <a:gd name="adj" fmla="val 12237"/>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5661F43E-1236-1BF3-5C2A-9A6E024A0A44}"/>
                    </a:ext>
                  </a:extLst>
                </p:cNvPr>
                <p:cNvSpPr txBox="1"/>
                <p:nvPr/>
              </p:nvSpPr>
              <p:spPr>
                <a:xfrm>
                  <a:off x="672295" y="4647109"/>
                  <a:ext cx="1274997" cy="128338"/>
                </a:xfrm>
                <a:prstGeom prst="rect">
                  <a:avLst/>
                </a:prstGeom>
                <a:noFill/>
              </p:spPr>
              <p:txBody>
                <a:bodyPr wrap="none" lIns="0" tIns="0" rIns="0" bIns="0" rtlCol="0" anchor="t">
                  <a:spAutoFit/>
                </a:bodyPr>
                <a:lstStyle/>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연간 교육과정 운영 계획 수립</a:t>
                  </a:r>
                </a:p>
              </p:txBody>
            </p:sp>
            <p:sp>
              <p:nvSpPr>
                <p:cNvPr id="107" name="TextBox 106">
                  <a:extLst>
                    <a:ext uri="{FF2B5EF4-FFF2-40B4-BE49-F238E27FC236}">
                      <a16:creationId xmlns:a16="http://schemas.microsoft.com/office/drawing/2014/main" id="{0ABD689B-381D-2CA1-8C82-6D7A88891189}"/>
                    </a:ext>
                  </a:extLst>
                </p:cNvPr>
                <p:cNvSpPr txBox="1"/>
                <p:nvPr/>
              </p:nvSpPr>
              <p:spPr>
                <a:xfrm>
                  <a:off x="1399195" y="4475774"/>
                  <a:ext cx="828614" cy="136895"/>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교육과정 운영 계획</a:t>
                  </a:r>
                </a:p>
              </p:txBody>
            </p:sp>
          </p:grpSp>
          <p:grpSp>
            <p:nvGrpSpPr>
              <p:cNvPr id="144" name="그룹 143">
                <a:extLst>
                  <a:ext uri="{FF2B5EF4-FFF2-40B4-BE49-F238E27FC236}">
                    <a16:creationId xmlns:a16="http://schemas.microsoft.com/office/drawing/2014/main" id="{E6CB7C0D-3A4F-4E5F-7868-5303BD6B85BF}"/>
                  </a:ext>
                </a:extLst>
              </p:cNvPr>
              <p:cNvGrpSpPr/>
              <p:nvPr/>
            </p:nvGrpSpPr>
            <p:grpSpPr>
              <a:xfrm>
                <a:off x="596220" y="4500326"/>
                <a:ext cx="2326327" cy="657707"/>
                <a:chOff x="3442577" y="4598812"/>
                <a:chExt cx="2684462" cy="649730"/>
              </a:xfrm>
            </p:grpSpPr>
            <p:grpSp>
              <p:nvGrpSpPr>
                <p:cNvPr id="145" name="그룹 144">
                  <a:extLst>
                    <a:ext uri="{FF2B5EF4-FFF2-40B4-BE49-F238E27FC236}">
                      <a16:creationId xmlns:a16="http://schemas.microsoft.com/office/drawing/2014/main" id="{38AE434B-40B8-44AC-FF6D-84F738F0E682}"/>
                    </a:ext>
                  </a:extLst>
                </p:cNvPr>
                <p:cNvGrpSpPr/>
                <p:nvPr/>
              </p:nvGrpSpPr>
              <p:grpSpPr>
                <a:xfrm>
                  <a:off x="3442577" y="4598812"/>
                  <a:ext cx="2684462" cy="649730"/>
                  <a:chOff x="592138" y="2373024"/>
                  <a:chExt cx="2684462" cy="786171"/>
                </a:xfrm>
              </p:grpSpPr>
              <p:sp>
                <p:nvSpPr>
                  <p:cNvPr id="147" name="사각형: 둥근 모서리 146">
                    <a:extLst>
                      <a:ext uri="{FF2B5EF4-FFF2-40B4-BE49-F238E27FC236}">
                        <a16:creationId xmlns:a16="http://schemas.microsoft.com/office/drawing/2014/main" id="{46CDD127-1987-677B-BF51-1BEC2D85D761}"/>
                      </a:ext>
                    </a:extLst>
                  </p:cNvPr>
                  <p:cNvSpPr/>
                  <p:nvPr/>
                </p:nvSpPr>
                <p:spPr>
                  <a:xfrm>
                    <a:off x="592138" y="2373024"/>
                    <a:ext cx="2684462" cy="786171"/>
                  </a:xfrm>
                  <a:prstGeom prst="roundRect">
                    <a:avLst>
                      <a:gd name="adj" fmla="val 743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48" name="TextBox 147">
                    <a:extLst>
                      <a:ext uri="{FF2B5EF4-FFF2-40B4-BE49-F238E27FC236}">
                        <a16:creationId xmlns:a16="http://schemas.microsoft.com/office/drawing/2014/main" id="{DFD44477-AEA0-F1F2-56CA-8B744CFABF1B}"/>
                      </a:ext>
                    </a:extLst>
                  </p:cNvPr>
                  <p:cNvSpPr txBox="1"/>
                  <p:nvPr/>
                </p:nvSpPr>
                <p:spPr>
                  <a:xfrm>
                    <a:off x="1450652" y="2436616"/>
                    <a:ext cx="967437" cy="14444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운영 계획</a:t>
                    </a:r>
                  </a:p>
                </p:txBody>
              </p:sp>
            </p:grpSp>
            <p:sp>
              <p:nvSpPr>
                <p:cNvPr id="146" name="TextBox 145">
                  <a:extLst>
                    <a:ext uri="{FF2B5EF4-FFF2-40B4-BE49-F238E27FC236}">
                      <a16:creationId xmlns:a16="http://schemas.microsoft.com/office/drawing/2014/main" id="{D2BAE950-B909-A92C-7D98-C65DCC04BB12}"/>
                    </a:ext>
                  </a:extLst>
                </p:cNvPr>
                <p:cNvSpPr txBox="1"/>
                <p:nvPr/>
              </p:nvSpPr>
              <p:spPr>
                <a:xfrm>
                  <a:off x="3521192" y="4813178"/>
                  <a:ext cx="1901947" cy="335736"/>
                </a:xfrm>
                <a:prstGeom prst="rect">
                  <a:avLst/>
                </a:prstGeom>
                <a:noFill/>
              </p:spPr>
              <p:txBody>
                <a:bodyPr wrap="none" lIns="0" tIns="0" rIns="0" bIns="0" rtlCol="0" anchor="t">
                  <a:spAutoFit/>
                </a:bodyPr>
                <a:lstStyle/>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영역의 특성과 학습 주제 고려</a:t>
                  </a:r>
                </a:p>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학생의 사전 학습 경험 및 발달 특성 분석</a:t>
                  </a:r>
                </a:p>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시설 및 </a:t>
                  </a:r>
                  <a:r>
                    <a:rPr lang="ko-KR" altLang="en-US" sz="750" kern="0" dirty="0" err="1">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용기구</a:t>
                  </a: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확보</a:t>
                  </a:r>
                </a:p>
              </p:txBody>
            </p:sp>
          </p:grpSp>
          <p:grpSp>
            <p:nvGrpSpPr>
              <p:cNvPr id="149" name="그룹 148">
                <a:extLst>
                  <a:ext uri="{FF2B5EF4-FFF2-40B4-BE49-F238E27FC236}">
                    <a16:creationId xmlns:a16="http://schemas.microsoft.com/office/drawing/2014/main" id="{019ACB67-2E01-CB7B-DD73-8842D6324084}"/>
                  </a:ext>
                </a:extLst>
              </p:cNvPr>
              <p:cNvGrpSpPr/>
              <p:nvPr/>
            </p:nvGrpSpPr>
            <p:grpSpPr>
              <a:xfrm>
                <a:off x="596219" y="5215524"/>
                <a:ext cx="2326327" cy="797812"/>
                <a:chOff x="3442577" y="4598810"/>
                <a:chExt cx="2684462" cy="788135"/>
              </a:xfrm>
            </p:grpSpPr>
            <p:grpSp>
              <p:nvGrpSpPr>
                <p:cNvPr id="150" name="그룹 149">
                  <a:extLst>
                    <a:ext uri="{FF2B5EF4-FFF2-40B4-BE49-F238E27FC236}">
                      <a16:creationId xmlns:a16="http://schemas.microsoft.com/office/drawing/2014/main" id="{2F8F5732-C3A0-F6C1-BBAD-6EBC80EDD6FB}"/>
                    </a:ext>
                  </a:extLst>
                </p:cNvPr>
                <p:cNvGrpSpPr/>
                <p:nvPr/>
              </p:nvGrpSpPr>
              <p:grpSpPr>
                <a:xfrm>
                  <a:off x="3442577" y="4598810"/>
                  <a:ext cx="2684462" cy="788135"/>
                  <a:chOff x="592138" y="2373023"/>
                  <a:chExt cx="2684462" cy="953641"/>
                </a:xfrm>
              </p:grpSpPr>
              <p:sp>
                <p:nvSpPr>
                  <p:cNvPr id="152" name="사각형: 둥근 모서리 151">
                    <a:extLst>
                      <a:ext uri="{FF2B5EF4-FFF2-40B4-BE49-F238E27FC236}">
                        <a16:creationId xmlns:a16="http://schemas.microsoft.com/office/drawing/2014/main" id="{A71865D5-FEF9-AC41-7761-A9C0712022AC}"/>
                      </a:ext>
                    </a:extLst>
                  </p:cNvPr>
                  <p:cNvSpPr/>
                  <p:nvPr/>
                </p:nvSpPr>
                <p:spPr>
                  <a:xfrm>
                    <a:off x="592138" y="2373023"/>
                    <a:ext cx="2684462" cy="953641"/>
                  </a:xfrm>
                  <a:prstGeom prst="roundRect">
                    <a:avLst>
                      <a:gd name="adj" fmla="val 6535"/>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53" name="TextBox 152">
                    <a:extLst>
                      <a:ext uri="{FF2B5EF4-FFF2-40B4-BE49-F238E27FC236}">
                        <a16:creationId xmlns:a16="http://schemas.microsoft.com/office/drawing/2014/main" id="{F0FB8C59-0C2D-8671-0B40-E0CD9350F433}"/>
                      </a:ext>
                    </a:extLst>
                  </p:cNvPr>
                  <p:cNvSpPr txBox="1"/>
                  <p:nvPr/>
                </p:nvSpPr>
                <p:spPr>
                  <a:xfrm>
                    <a:off x="1450652" y="2436615"/>
                    <a:ext cx="967437" cy="144441"/>
                  </a:xfrm>
                  <a:prstGeom prst="rect">
                    <a:avLst/>
                  </a:prstGeom>
                  <a:noFill/>
                </p:spPr>
                <p:txBody>
                  <a:bodyPr wrap="none" lIns="0" tIns="0" rIns="0" bIns="0" rtlCol="0" anchor="ctr">
                    <a:spAutoFit/>
                  </a:bodyPr>
                  <a:lstStyle/>
                  <a:p>
                    <a:pPr algn="ct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8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8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 활동 계획</a:t>
                    </a:r>
                  </a:p>
                </p:txBody>
              </p:sp>
            </p:grpSp>
            <p:sp>
              <p:nvSpPr>
                <p:cNvPr id="151" name="TextBox 150">
                  <a:extLst>
                    <a:ext uri="{FF2B5EF4-FFF2-40B4-BE49-F238E27FC236}">
                      <a16:creationId xmlns:a16="http://schemas.microsoft.com/office/drawing/2014/main" id="{34219222-A67E-DEB9-5534-DB16661E3009}"/>
                    </a:ext>
                  </a:extLst>
                </p:cNvPr>
                <p:cNvSpPr txBox="1"/>
                <p:nvPr/>
              </p:nvSpPr>
              <p:spPr>
                <a:xfrm>
                  <a:off x="3521194" y="4813178"/>
                  <a:ext cx="1180532" cy="447647"/>
                </a:xfrm>
                <a:prstGeom prst="rect">
                  <a:avLst/>
                </a:prstGeom>
                <a:noFill/>
              </p:spPr>
              <p:txBody>
                <a:bodyPr wrap="none" lIns="0" tIns="0" rIns="0" bIns="0" rtlCol="0" anchor="t">
                  <a:spAutoFit/>
                </a:bodyPr>
                <a:lstStyle/>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 활동의 재구성</a:t>
                  </a:r>
                </a:p>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평등한 학습 기회 제공</a:t>
                  </a:r>
                </a:p>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통합적인 학습 활동 구성</a:t>
                  </a:r>
                </a:p>
                <a:p>
                  <a:pPr marL="68263" indent="-68263" fontAlgn="base" latinLnBrk="0">
                    <a:buClr>
                      <a:schemeClr val="bg1">
                        <a:lumMod val="65000"/>
                      </a:schemeClr>
                    </a:buClr>
                    <a:buFont typeface="Arial" panose="020B0604020202020204" pitchFamily="34" charset="0"/>
                    <a:buChar char="•"/>
                  </a:pPr>
                  <a:r>
                    <a:rPr lang="ko-KR" altLang="en-US" sz="75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학습자 관리와 안전 고려</a:t>
                  </a:r>
                </a:p>
              </p:txBody>
            </p:sp>
          </p:grpSp>
        </p:grpSp>
      </p:grpSp>
      <p:grpSp>
        <p:nvGrpSpPr>
          <p:cNvPr id="2" name="그룹 1">
            <a:extLst>
              <a:ext uri="{FF2B5EF4-FFF2-40B4-BE49-F238E27FC236}">
                <a16:creationId xmlns:a16="http://schemas.microsoft.com/office/drawing/2014/main" id="{79B93AAA-5E96-B404-C62C-421DA71835B8}"/>
              </a:ext>
            </a:extLst>
          </p:cNvPr>
          <p:cNvGrpSpPr/>
          <p:nvPr/>
        </p:nvGrpSpPr>
        <p:grpSpPr>
          <a:xfrm>
            <a:off x="230595" y="348573"/>
            <a:ext cx="7057113" cy="492443"/>
            <a:chOff x="230595" y="348573"/>
            <a:chExt cx="7057113" cy="492443"/>
          </a:xfrm>
        </p:grpSpPr>
        <p:sp>
          <p:nvSpPr>
            <p:cNvPr id="14" name="TextBox 13">
              <a:extLst>
                <a:ext uri="{FF2B5EF4-FFF2-40B4-BE49-F238E27FC236}">
                  <a16:creationId xmlns:a16="http://schemas.microsoft.com/office/drawing/2014/main" id="{D4BAE321-6BFD-FAC8-3F40-D330F449D9ED}"/>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8" name="TextBox 17">
              <a:extLst>
                <a:ext uri="{FF2B5EF4-FFF2-40B4-BE49-F238E27FC236}">
                  <a16:creationId xmlns:a16="http://schemas.microsoft.com/office/drawing/2014/main" id="{6FD7C02D-599F-AB50-F770-17F70E758651}"/>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9" name="직선 연결선 18">
              <a:extLst>
                <a:ext uri="{FF2B5EF4-FFF2-40B4-BE49-F238E27FC236}">
                  <a16:creationId xmlns:a16="http://schemas.microsoft.com/office/drawing/2014/main" id="{7FBC6D84-E7F6-D778-5D99-3D9F38AB51B3}"/>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50216587-A1BD-A2E3-011F-0A7D4CEBA000}"/>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grpSp>
        <p:nvGrpSpPr>
          <p:cNvPr id="182" name="그룹 181">
            <a:extLst>
              <a:ext uri="{FF2B5EF4-FFF2-40B4-BE49-F238E27FC236}">
                <a16:creationId xmlns:a16="http://schemas.microsoft.com/office/drawing/2014/main" id="{B3A83E2A-A9C0-669B-C1F2-B8E432E6BB6E}"/>
              </a:ext>
            </a:extLst>
          </p:cNvPr>
          <p:cNvGrpSpPr/>
          <p:nvPr/>
        </p:nvGrpSpPr>
        <p:grpSpPr>
          <a:xfrm>
            <a:off x="5628910" y="1652429"/>
            <a:ext cx="3046777" cy="4513421"/>
            <a:chOff x="5628910" y="1652429"/>
            <a:chExt cx="3046777" cy="4513421"/>
          </a:xfrm>
        </p:grpSpPr>
        <p:sp>
          <p:nvSpPr>
            <p:cNvPr id="36" name="사각형: 둥근 모서리 35">
              <a:extLst>
                <a:ext uri="{FF2B5EF4-FFF2-40B4-BE49-F238E27FC236}">
                  <a16:creationId xmlns:a16="http://schemas.microsoft.com/office/drawing/2014/main" id="{778E73EB-A787-091B-90B8-5C32970EEC0C}"/>
                </a:ext>
              </a:extLst>
            </p:cNvPr>
            <p:cNvSpPr/>
            <p:nvPr/>
          </p:nvSpPr>
          <p:spPr>
            <a:xfrm>
              <a:off x="5628910" y="2411445"/>
              <a:ext cx="3046777" cy="3754405"/>
            </a:xfrm>
            <a:prstGeom prst="roundRect">
              <a:avLst>
                <a:gd name="adj" fmla="val 2760"/>
              </a:avLst>
            </a:prstGeom>
            <a:gradFill>
              <a:gsLst>
                <a:gs pos="100000">
                  <a:srgbClr val="2374AE">
                    <a:alpha val="20000"/>
                  </a:srgbClr>
                </a:gs>
                <a:gs pos="2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sp>
          <p:nvSpPr>
            <p:cNvPr id="37" name="자유형: 도형 36">
              <a:extLst>
                <a:ext uri="{FF2B5EF4-FFF2-40B4-BE49-F238E27FC236}">
                  <a16:creationId xmlns:a16="http://schemas.microsoft.com/office/drawing/2014/main" id="{97FEF6E5-A5EF-BADC-ED91-9346C86E1265}"/>
                </a:ext>
              </a:extLst>
            </p:cNvPr>
            <p:cNvSpPr/>
            <p:nvPr/>
          </p:nvSpPr>
          <p:spPr>
            <a:xfrm>
              <a:off x="5628910" y="1652429"/>
              <a:ext cx="3046777" cy="843107"/>
            </a:xfrm>
            <a:custGeom>
              <a:avLst/>
              <a:gdLst>
                <a:gd name="connsiteX0" fmla="*/ 84091 w 3046777"/>
                <a:gd name="connsiteY0" fmla="*/ 0 h 843107"/>
                <a:gd name="connsiteX1" fmla="*/ 2962686 w 3046777"/>
                <a:gd name="connsiteY1" fmla="*/ 0 h 843107"/>
                <a:gd name="connsiteX2" fmla="*/ 3046777 w 3046777"/>
                <a:gd name="connsiteY2" fmla="*/ 84091 h 843107"/>
                <a:gd name="connsiteX3" fmla="*/ 3046777 w 3046777"/>
                <a:gd name="connsiteY3" fmla="*/ 843107 h 843107"/>
                <a:gd name="connsiteX4" fmla="*/ 2962686 w 3046777"/>
                <a:gd name="connsiteY4" fmla="*/ 759016 h 843107"/>
                <a:gd name="connsiteX5" fmla="*/ 84091 w 3046777"/>
                <a:gd name="connsiteY5" fmla="*/ 759016 h 843107"/>
                <a:gd name="connsiteX6" fmla="*/ 0 w 3046777"/>
                <a:gd name="connsiteY6" fmla="*/ 843107 h 843107"/>
                <a:gd name="connsiteX7" fmla="*/ 0 w 3046777"/>
                <a:gd name="connsiteY7" fmla="*/ 84091 h 843107"/>
                <a:gd name="connsiteX8" fmla="*/ 84091 w 3046777"/>
                <a:gd name="connsiteY8" fmla="*/ 0 h 84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6777" h="843107">
                  <a:moveTo>
                    <a:pt x="84091" y="0"/>
                  </a:moveTo>
                  <a:lnTo>
                    <a:pt x="2962686" y="0"/>
                  </a:lnTo>
                  <a:cubicBezTo>
                    <a:pt x="3009128" y="0"/>
                    <a:pt x="3046777" y="37649"/>
                    <a:pt x="3046777" y="84091"/>
                  </a:cubicBezTo>
                  <a:lnTo>
                    <a:pt x="3046777" y="843107"/>
                  </a:lnTo>
                  <a:cubicBezTo>
                    <a:pt x="3046777" y="796665"/>
                    <a:pt x="3009128" y="759016"/>
                    <a:pt x="2962686" y="759016"/>
                  </a:cubicBezTo>
                  <a:lnTo>
                    <a:pt x="84091" y="759016"/>
                  </a:lnTo>
                  <a:cubicBezTo>
                    <a:pt x="37649" y="759016"/>
                    <a:pt x="0" y="796665"/>
                    <a:pt x="0" y="843107"/>
                  </a:cubicBezTo>
                  <a:lnTo>
                    <a:pt x="0" y="84091"/>
                  </a:lnTo>
                  <a:cubicBezTo>
                    <a:pt x="0" y="37649"/>
                    <a:pt x="37649" y="0"/>
                    <a:pt x="84091" y="0"/>
                  </a:cubicBezTo>
                  <a:close/>
                </a:path>
              </a:pathLst>
            </a:cu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solidFill>
                  <a:prstClr val="white"/>
                </a:solidFill>
                <a:latin typeface="나눔스퀘어" panose="020B0600000101010101" pitchFamily="50" charset="-127"/>
                <a:ea typeface="나눔스퀘어" panose="020B0600000101010101" pitchFamily="50" charset="-127"/>
              </a:endParaRPr>
            </a:p>
          </p:txBody>
        </p:sp>
        <p:sp>
          <p:nvSpPr>
            <p:cNvPr id="33" name="TextBox 32">
              <a:extLst>
                <a:ext uri="{FF2B5EF4-FFF2-40B4-BE49-F238E27FC236}">
                  <a16:creationId xmlns:a16="http://schemas.microsoft.com/office/drawing/2014/main" id="{622103DD-B4F9-9EF5-0185-768FA6F61C73}"/>
                </a:ext>
              </a:extLst>
            </p:cNvPr>
            <p:cNvSpPr txBox="1"/>
            <p:nvPr/>
          </p:nvSpPr>
          <p:spPr>
            <a:xfrm>
              <a:off x="6364422" y="1732977"/>
              <a:ext cx="1575752" cy="600164"/>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체육과 교육과정의 성격과</a:t>
              </a: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 목표 변화에 따른</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교수</a:t>
              </a:r>
              <a:r>
                <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방향의 재구성</a:t>
              </a:r>
            </a:p>
          </p:txBody>
        </p:sp>
        <p:grpSp>
          <p:nvGrpSpPr>
            <p:cNvPr id="169" name="그룹 168">
              <a:extLst>
                <a:ext uri="{FF2B5EF4-FFF2-40B4-BE49-F238E27FC236}">
                  <a16:creationId xmlns:a16="http://schemas.microsoft.com/office/drawing/2014/main" id="{FD966854-CCAE-6A63-E7CF-1683D755F91D}"/>
                </a:ext>
              </a:extLst>
            </p:cNvPr>
            <p:cNvGrpSpPr/>
            <p:nvPr/>
          </p:nvGrpSpPr>
          <p:grpSpPr>
            <a:xfrm>
              <a:off x="5728892" y="2523296"/>
              <a:ext cx="2846812" cy="1583753"/>
              <a:chOff x="5728892" y="2523296"/>
              <a:chExt cx="2846812" cy="1583753"/>
            </a:xfrm>
          </p:grpSpPr>
          <p:grpSp>
            <p:nvGrpSpPr>
              <p:cNvPr id="21" name="그룹 20">
                <a:extLst>
                  <a:ext uri="{FF2B5EF4-FFF2-40B4-BE49-F238E27FC236}">
                    <a16:creationId xmlns:a16="http://schemas.microsoft.com/office/drawing/2014/main" id="{463AF95B-55A6-DB18-55EA-C92A497136A8}"/>
                  </a:ext>
                </a:extLst>
              </p:cNvPr>
              <p:cNvGrpSpPr/>
              <p:nvPr/>
            </p:nvGrpSpPr>
            <p:grpSpPr>
              <a:xfrm>
                <a:off x="5728892" y="2523296"/>
                <a:ext cx="2846812" cy="236286"/>
                <a:chOff x="692213" y="2140789"/>
                <a:chExt cx="4903396" cy="236286"/>
              </a:xfrm>
            </p:grpSpPr>
            <p:sp>
              <p:nvSpPr>
                <p:cNvPr id="6" name="사각형: 둥근 모서리 5">
                  <a:extLst>
                    <a:ext uri="{FF2B5EF4-FFF2-40B4-BE49-F238E27FC236}">
                      <a16:creationId xmlns:a16="http://schemas.microsoft.com/office/drawing/2014/main" id="{06EC232C-6EF2-49B5-C44B-A542F9CD0393}"/>
                    </a:ext>
                  </a:extLst>
                </p:cNvPr>
                <p:cNvSpPr/>
                <p:nvPr/>
              </p:nvSpPr>
              <p:spPr>
                <a:xfrm>
                  <a:off x="692213" y="2140789"/>
                  <a:ext cx="4903396" cy="236286"/>
                </a:xfrm>
                <a:prstGeom prst="roundRect">
                  <a:avLst>
                    <a:gd name="adj" fmla="val 18521"/>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7" name="TextBox 6">
                  <a:extLst>
                    <a:ext uri="{FF2B5EF4-FFF2-40B4-BE49-F238E27FC236}">
                      <a16:creationId xmlns:a16="http://schemas.microsoft.com/office/drawing/2014/main" id="{E4E198F8-EEAA-F74E-23E2-2630BA749B03}"/>
                    </a:ext>
                  </a:extLst>
                </p:cNvPr>
                <p:cNvSpPr txBox="1"/>
                <p:nvPr/>
              </p:nvSpPr>
              <p:spPr>
                <a:xfrm>
                  <a:off x="2292130" y="2174296"/>
                  <a:ext cx="1703561" cy="169277"/>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a:t>
                  </a:r>
                  <a:r>
                    <a:rPr lang="en-US" altLang="ko-KR" sz="1100" kern="0" dirty="0">
                      <a:ln>
                        <a:solidFill>
                          <a:schemeClr val="bg1">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cs typeface="+mn-cs"/>
                    </a:rPr>
                    <a:t>·</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학습의 방향</a:t>
                  </a:r>
                </a:p>
              </p:txBody>
            </p:sp>
          </p:grpSp>
          <p:grpSp>
            <p:nvGrpSpPr>
              <p:cNvPr id="168" name="그룹 167">
                <a:extLst>
                  <a:ext uri="{FF2B5EF4-FFF2-40B4-BE49-F238E27FC236}">
                    <a16:creationId xmlns:a16="http://schemas.microsoft.com/office/drawing/2014/main" id="{1497101F-003F-907E-56A3-C13C5CDCBDB6}"/>
                  </a:ext>
                </a:extLst>
              </p:cNvPr>
              <p:cNvGrpSpPr/>
              <p:nvPr/>
            </p:nvGrpSpPr>
            <p:grpSpPr>
              <a:xfrm>
                <a:off x="5746216" y="2841263"/>
                <a:ext cx="2417464" cy="1265786"/>
                <a:chOff x="5746216" y="2841263"/>
                <a:chExt cx="2417464" cy="1265786"/>
              </a:xfrm>
            </p:grpSpPr>
            <p:grpSp>
              <p:nvGrpSpPr>
                <p:cNvPr id="22" name="그룹 21">
                  <a:extLst>
                    <a:ext uri="{FF2B5EF4-FFF2-40B4-BE49-F238E27FC236}">
                      <a16:creationId xmlns:a16="http://schemas.microsoft.com/office/drawing/2014/main" id="{684FA2EE-A86C-6366-9BC0-ABA2F8702FDA}"/>
                    </a:ext>
                  </a:extLst>
                </p:cNvPr>
                <p:cNvGrpSpPr/>
                <p:nvPr/>
              </p:nvGrpSpPr>
              <p:grpSpPr>
                <a:xfrm>
                  <a:off x="5746216" y="2841263"/>
                  <a:ext cx="1862825" cy="148044"/>
                  <a:chOff x="5746216" y="4276871"/>
                  <a:chExt cx="1862825" cy="148044"/>
                </a:xfrm>
              </p:grpSpPr>
              <p:sp>
                <p:nvSpPr>
                  <p:cNvPr id="30" name="TextBox 29">
                    <a:extLst>
                      <a:ext uri="{FF2B5EF4-FFF2-40B4-BE49-F238E27FC236}">
                        <a16:creationId xmlns:a16="http://schemas.microsoft.com/office/drawing/2014/main" id="{63F0494C-D095-8D7D-C4C5-79F6C93E8E98}"/>
                      </a:ext>
                    </a:extLst>
                  </p:cNvPr>
                  <p:cNvSpPr txBox="1"/>
                  <p:nvPr/>
                </p:nvSpPr>
                <p:spPr>
                  <a:xfrm>
                    <a:off x="5908254" y="4278721"/>
                    <a:ext cx="1700787" cy="146194"/>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움직임의 체계적 발달 강조 및 신설</a:t>
                    </a:r>
                  </a:p>
                </p:txBody>
              </p:sp>
              <p:sp>
                <p:nvSpPr>
                  <p:cNvPr id="31" name="Freeform 5">
                    <a:extLst>
                      <a:ext uri="{FF2B5EF4-FFF2-40B4-BE49-F238E27FC236}">
                        <a16:creationId xmlns:a16="http://schemas.microsoft.com/office/drawing/2014/main" id="{BB97E225-9302-C67E-9E19-BEF2CA1C2CFA}"/>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23" name="그룹 22">
                  <a:extLst>
                    <a:ext uri="{FF2B5EF4-FFF2-40B4-BE49-F238E27FC236}">
                      <a16:creationId xmlns:a16="http://schemas.microsoft.com/office/drawing/2014/main" id="{278A6CB1-6470-9EB9-63D8-09AF2B9353A3}"/>
                    </a:ext>
                  </a:extLst>
                </p:cNvPr>
                <p:cNvGrpSpPr/>
                <p:nvPr/>
              </p:nvGrpSpPr>
              <p:grpSpPr>
                <a:xfrm>
                  <a:off x="5746216" y="3035573"/>
                  <a:ext cx="2417464" cy="148044"/>
                  <a:chOff x="5746216" y="4276871"/>
                  <a:chExt cx="2417464" cy="148044"/>
                </a:xfrm>
              </p:grpSpPr>
              <p:sp>
                <p:nvSpPr>
                  <p:cNvPr id="24" name="TextBox 23">
                    <a:extLst>
                      <a:ext uri="{FF2B5EF4-FFF2-40B4-BE49-F238E27FC236}">
                        <a16:creationId xmlns:a16="http://schemas.microsoft.com/office/drawing/2014/main" id="{71BD18B1-46BC-89D9-3355-D54EBD0D34E7}"/>
                      </a:ext>
                    </a:extLst>
                  </p:cNvPr>
                  <p:cNvSpPr txBox="1"/>
                  <p:nvPr/>
                </p:nvSpPr>
                <p:spPr>
                  <a:xfrm>
                    <a:off x="5908254" y="4278721"/>
                    <a:ext cx="2255426" cy="146194"/>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디지털 기술 활용 </a:t>
                    </a:r>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교수・학습</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방법 강조 및 신설</a:t>
                    </a:r>
                  </a:p>
                </p:txBody>
              </p:sp>
              <p:sp>
                <p:nvSpPr>
                  <p:cNvPr id="25" name="Freeform 5">
                    <a:extLst>
                      <a:ext uri="{FF2B5EF4-FFF2-40B4-BE49-F238E27FC236}">
                        <a16:creationId xmlns:a16="http://schemas.microsoft.com/office/drawing/2014/main" id="{87F496B5-B1A7-C500-19B5-05C21F2C3C68}"/>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26" name="그룹 25">
                  <a:extLst>
                    <a:ext uri="{FF2B5EF4-FFF2-40B4-BE49-F238E27FC236}">
                      <a16:creationId xmlns:a16="http://schemas.microsoft.com/office/drawing/2014/main" id="{F8E0E12B-F583-0187-F432-E66D09935FFB}"/>
                    </a:ext>
                  </a:extLst>
                </p:cNvPr>
                <p:cNvGrpSpPr/>
                <p:nvPr/>
              </p:nvGrpSpPr>
              <p:grpSpPr>
                <a:xfrm>
                  <a:off x="5746216" y="3229883"/>
                  <a:ext cx="1832367" cy="148044"/>
                  <a:chOff x="5746216" y="4276871"/>
                  <a:chExt cx="1832367" cy="148044"/>
                </a:xfrm>
              </p:grpSpPr>
              <p:sp>
                <p:nvSpPr>
                  <p:cNvPr id="27" name="TextBox 26">
                    <a:extLst>
                      <a:ext uri="{FF2B5EF4-FFF2-40B4-BE49-F238E27FC236}">
                        <a16:creationId xmlns:a16="http://schemas.microsoft.com/office/drawing/2014/main" id="{D3B5F272-979D-05F9-9E2C-8AA5C580CD44}"/>
                      </a:ext>
                    </a:extLst>
                  </p:cNvPr>
                  <p:cNvSpPr txBox="1"/>
                  <p:nvPr/>
                </p:nvSpPr>
                <p:spPr>
                  <a:xfrm>
                    <a:off x="5908254" y="4278721"/>
                    <a:ext cx="1670329" cy="146194"/>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신체활동 역량의 학습 방법 구체화</a:t>
                    </a:r>
                  </a:p>
                </p:txBody>
              </p:sp>
              <p:sp>
                <p:nvSpPr>
                  <p:cNvPr id="28" name="Freeform 5">
                    <a:extLst>
                      <a:ext uri="{FF2B5EF4-FFF2-40B4-BE49-F238E27FC236}">
                        <a16:creationId xmlns:a16="http://schemas.microsoft.com/office/drawing/2014/main" id="{6498984B-964D-F5D6-032D-BFE6EA45857C}"/>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32" name="그룹 31">
                  <a:extLst>
                    <a:ext uri="{FF2B5EF4-FFF2-40B4-BE49-F238E27FC236}">
                      <a16:creationId xmlns:a16="http://schemas.microsoft.com/office/drawing/2014/main" id="{859A7A77-8BA2-3C65-F0C4-D6528CB27854}"/>
                    </a:ext>
                  </a:extLst>
                </p:cNvPr>
                <p:cNvGrpSpPr/>
                <p:nvPr/>
              </p:nvGrpSpPr>
              <p:grpSpPr>
                <a:xfrm>
                  <a:off x="5746216" y="3424193"/>
                  <a:ext cx="2194646" cy="148044"/>
                  <a:chOff x="5746216" y="4276871"/>
                  <a:chExt cx="2194646" cy="148044"/>
                </a:xfrm>
              </p:grpSpPr>
              <p:sp>
                <p:nvSpPr>
                  <p:cNvPr id="34" name="TextBox 33">
                    <a:extLst>
                      <a:ext uri="{FF2B5EF4-FFF2-40B4-BE49-F238E27FC236}">
                        <a16:creationId xmlns:a16="http://schemas.microsoft.com/office/drawing/2014/main" id="{B6C2BF61-A21D-0FD6-1F50-6EE64FFC60EA}"/>
                      </a:ext>
                    </a:extLst>
                  </p:cNvPr>
                  <p:cNvSpPr txBox="1"/>
                  <p:nvPr/>
                </p:nvSpPr>
                <p:spPr>
                  <a:xfrm>
                    <a:off x="5908254" y="4278721"/>
                    <a:ext cx="2032608" cy="146194"/>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자기 주도 학습과 맞춤형 </a:t>
                    </a:r>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교수・학습</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통합</a:t>
                    </a:r>
                  </a:p>
                </p:txBody>
              </p:sp>
              <p:sp>
                <p:nvSpPr>
                  <p:cNvPr id="35" name="Freeform 5">
                    <a:extLst>
                      <a:ext uri="{FF2B5EF4-FFF2-40B4-BE49-F238E27FC236}">
                        <a16:creationId xmlns:a16="http://schemas.microsoft.com/office/drawing/2014/main" id="{6EB90924-4BB4-4ACE-18F2-060AC2D483B6}"/>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56" name="그룹 55">
                  <a:extLst>
                    <a:ext uri="{FF2B5EF4-FFF2-40B4-BE49-F238E27FC236}">
                      <a16:creationId xmlns:a16="http://schemas.microsoft.com/office/drawing/2014/main" id="{5F180B16-1687-AF46-656E-0F3185B8174F}"/>
                    </a:ext>
                  </a:extLst>
                </p:cNvPr>
                <p:cNvGrpSpPr/>
                <p:nvPr/>
              </p:nvGrpSpPr>
              <p:grpSpPr>
                <a:xfrm>
                  <a:off x="5746216" y="3618503"/>
                  <a:ext cx="2225103" cy="148044"/>
                  <a:chOff x="5746216" y="4276871"/>
                  <a:chExt cx="2225103" cy="148044"/>
                </a:xfrm>
              </p:grpSpPr>
              <p:sp>
                <p:nvSpPr>
                  <p:cNvPr id="64" name="TextBox 63">
                    <a:extLst>
                      <a:ext uri="{FF2B5EF4-FFF2-40B4-BE49-F238E27FC236}">
                        <a16:creationId xmlns:a16="http://schemas.microsoft.com/office/drawing/2014/main" id="{C734BD5E-90C0-F16A-41E7-7AD52C55821D}"/>
                      </a:ext>
                    </a:extLst>
                  </p:cNvPr>
                  <p:cNvSpPr txBox="1"/>
                  <p:nvPr/>
                </p:nvSpPr>
                <p:spPr>
                  <a:xfrm>
                    <a:off x="5908254" y="4278721"/>
                    <a:ext cx="2063065" cy="146194"/>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정과 외 체육을 시간과 공간 확장으로 구분</a:t>
                    </a:r>
                  </a:p>
                </p:txBody>
              </p:sp>
              <p:sp>
                <p:nvSpPr>
                  <p:cNvPr id="65" name="Freeform 5">
                    <a:extLst>
                      <a:ext uri="{FF2B5EF4-FFF2-40B4-BE49-F238E27FC236}">
                        <a16:creationId xmlns:a16="http://schemas.microsoft.com/office/drawing/2014/main" id="{203FE083-3618-EC35-7203-BE796F8C4896}"/>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nvGrpSpPr>
                <p:cNvPr id="105" name="그룹 104">
                  <a:extLst>
                    <a:ext uri="{FF2B5EF4-FFF2-40B4-BE49-F238E27FC236}">
                      <a16:creationId xmlns:a16="http://schemas.microsoft.com/office/drawing/2014/main" id="{B8775488-02FF-B9CD-2D6E-D388CB68A6D1}"/>
                    </a:ext>
                  </a:extLst>
                </p:cNvPr>
                <p:cNvGrpSpPr/>
                <p:nvPr/>
              </p:nvGrpSpPr>
              <p:grpSpPr>
                <a:xfrm>
                  <a:off x="5746216" y="3812811"/>
                  <a:ext cx="2362962" cy="294238"/>
                  <a:chOff x="5746216" y="4276871"/>
                  <a:chExt cx="2362962" cy="294238"/>
                </a:xfrm>
              </p:grpSpPr>
              <p:sp>
                <p:nvSpPr>
                  <p:cNvPr id="111" name="TextBox 110">
                    <a:extLst>
                      <a:ext uri="{FF2B5EF4-FFF2-40B4-BE49-F238E27FC236}">
                        <a16:creationId xmlns:a16="http://schemas.microsoft.com/office/drawing/2014/main" id="{D9D1A99A-D2BD-1FAF-5FA4-ADA41DC01BC9}"/>
                      </a:ext>
                    </a:extLst>
                  </p:cNvPr>
                  <p:cNvSpPr txBox="1"/>
                  <p:nvPr/>
                </p:nvSpPr>
                <p:spPr>
                  <a:xfrm>
                    <a:off x="5908254" y="4278721"/>
                    <a:ext cx="2200924" cy="292388"/>
                  </a:xfrm>
                  <a:prstGeom prst="rect">
                    <a:avLst/>
                  </a:prstGeom>
                  <a:noFill/>
                </p:spPr>
                <p:txBody>
                  <a:bodyPr wrap="none" lIns="0" tIns="0" rIns="0" bIns="0" rtlCol="0" anchor="t">
                    <a:spAutoFit/>
                  </a:bodyPr>
                  <a:lstStyle/>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통합적 </a:t>
                    </a:r>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교수・학습을</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직・간접</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활동</a:t>
                    </a:r>
                    <a:r>
                      <a:rPr lang="en-US" altLang="ko-KR"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타교과</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및 </a:t>
                    </a:r>
                    <a:endParaRPr lang="en-US" altLang="ko-KR"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범교과로 확장</a:t>
                    </a:r>
                  </a:p>
                </p:txBody>
              </p:sp>
              <p:sp>
                <p:nvSpPr>
                  <p:cNvPr id="112" name="Freeform 5">
                    <a:extLst>
                      <a:ext uri="{FF2B5EF4-FFF2-40B4-BE49-F238E27FC236}">
                        <a16:creationId xmlns:a16="http://schemas.microsoft.com/office/drawing/2014/main" id="{8B4D126B-2238-72FC-0554-8C11969F6FE9}"/>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grpSp>
          <p:nvGrpSpPr>
            <p:cNvPr id="167" name="그룹 166">
              <a:extLst>
                <a:ext uri="{FF2B5EF4-FFF2-40B4-BE49-F238E27FC236}">
                  <a16:creationId xmlns:a16="http://schemas.microsoft.com/office/drawing/2014/main" id="{48931A04-25EA-0F9B-F51C-7A10599FCDD6}"/>
                </a:ext>
              </a:extLst>
            </p:cNvPr>
            <p:cNvGrpSpPr/>
            <p:nvPr/>
          </p:nvGrpSpPr>
          <p:grpSpPr>
            <a:xfrm>
              <a:off x="5728892" y="4255610"/>
              <a:ext cx="2846812" cy="612205"/>
              <a:chOff x="5728892" y="4209890"/>
              <a:chExt cx="2846812" cy="612205"/>
            </a:xfrm>
          </p:grpSpPr>
          <p:grpSp>
            <p:nvGrpSpPr>
              <p:cNvPr id="118" name="그룹 117">
                <a:extLst>
                  <a:ext uri="{FF2B5EF4-FFF2-40B4-BE49-F238E27FC236}">
                    <a16:creationId xmlns:a16="http://schemas.microsoft.com/office/drawing/2014/main" id="{105146A1-6AE3-2766-DCFA-981B2A654656}"/>
                  </a:ext>
                </a:extLst>
              </p:cNvPr>
              <p:cNvGrpSpPr/>
              <p:nvPr/>
            </p:nvGrpSpPr>
            <p:grpSpPr>
              <a:xfrm>
                <a:off x="5728892" y="4209890"/>
                <a:ext cx="2846812" cy="236286"/>
                <a:chOff x="692213" y="2140789"/>
                <a:chExt cx="4903396" cy="236286"/>
              </a:xfrm>
            </p:grpSpPr>
            <p:sp>
              <p:nvSpPr>
                <p:cNvPr id="165" name="사각형: 둥근 모서리 164">
                  <a:extLst>
                    <a:ext uri="{FF2B5EF4-FFF2-40B4-BE49-F238E27FC236}">
                      <a16:creationId xmlns:a16="http://schemas.microsoft.com/office/drawing/2014/main" id="{2FC72400-2725-F134-64E5-8146F05E4F07}"/>
                    </a:ext>
                  </a:extLst>
                </p:cNvPr>
                <p:cNvSpPr/>
                <p:nvPr/>
              </p:nvSpPr>
              <p:spPr>
                <a:xfrm>
                  <a:off x="692213" y="2140789"/>
                  <a:ext cx="4903396" cy="236286"/>
                </a:xfrm>
                <a:prstGeom prst="roundRect">
                  <a:avLst>
                    <a:gd name="adj" fmla="val 18521"/>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66" name="TextBox 165">
                  <a:extLst>
                    <a:ext uri="{FF2B5EF4-FFF2-40B4-BE49-F238E27FC236}">
                      <a16:creationId xmlns:a16="http://schemas.microsoft.com/office/drawing/2014/main" id="{B0B19C0A-0608-27D0-4ED2-D771B14A5F88}"/>
                    </a:ext>
                  </a:extLst>
                </p:cNvPr>
                <p:cNvSpPr txBox="1"/>
                <p:nvPr/>
              </p:nvSpPr>
              <p:spPr>
                <a:xfrm>
                  <a:off x="2292130" y="2174296"/>
                  <a:ext cx="1703561" cy="169277"/>
                </a:xfrm>
                <a:prstGeom prst="rect">
                  <a:avLst/>
                </a:prstGeom>
                <a:noFill/>
              </p:spPr>
              <p:txBody>
                <a:bodyPr wrap="none" lIns="0" tIns="0" rIns="0" bIns="0" rtlCol="0" anchor="ctr">
                  <a:spAutoFit/>
                </a:bodyPr>
                <a:lstStyle/>
                <a:p>
                  <a:pPr algn="ctr"/>
                  <a:r>
                    <a:rPr lang="ko-KR" altLang="en-US" sz="1100" dirty="0" err="1">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교수・학습의</a:t>
                  </a:r>
                  <a:r>
                    <a:rPr lang="ko-KR" altLang="en-US" sz="11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 방법</a:t>
                  </a:r>
                </a:p>
              </p:txBody>
            </p:sp>
          </p:grpSp>
          <p:grpSp>
            <p:nvGrpSpPr>
              <p:cNvPr id="120" name="그룹 119">
                <a:extLst>
                  <a:ext uri="{FF2B5EF4-FFF2-40B4-BE49-F238E27FC236}">
                    <a16:creationId xmlns:a16="http://schemas.microsoft.com/office/drawing/2014/main" id="{5BDE0145-F6D6-E076-DE66-3E65E27B2CFC}"/>
                  </a:ext>
                </a:extLst>
              </p:cNvPr>
              <p:cNvGrpSpPr/>
              <p:nvPr/>
            </p:nvGrpSpPr>
            <p:grpSpPr>
              <a:xfrm>
                <a:off x="5746216" y="4527857"/>
                <a:ext cx="2678753" cy="294238"/>
                <a:chOff x="5746216" y="4276871"/>
                <a:chExt cx="2678753" cy="294238"/>
              </a:xfrm>
            </p:grpSpPr>
            <p:sp>
              <p:nvSpPr>
                <p:cNvPr id="163" name="TextBox 162">
                  <a:extLst>
                    <a:ext uri="{FF2B5EF4-FFF2-40B4-BE49-F238E27FC236}">
                      <a16:creationId xmlns:a16="http://schemas.microsoft.com/office/drawing/2014/main" id="{F1B71A57-6098-0575-2DA3-F71F424C704F}"/>
                    </a:ext>
                  </a:extLst>
                </p:cNvPr>
                <p:cNvSpPr txBox="1"/>
                <p:nvPr/>
              </p:nvSpPr>
              <p:spPr>
                <a:xfrm>
                  <a:off x="5908254" y="4278721"/>
                  <a:ext cx="2516715" cy="292388"/>
                </a:xfrm>
                <a:prstGeom prst="rect">
                  <a:avLst/>
                </a:prstGeom>
                <a:noFill/>
              </p:spPr>
              <p:txBody>
                <a:bodyPr wrap="none" lIns="0" tIns="0" rIns="0" bIns="0" rtlCol="0" anchor="t">
                  <a:spAutoFit/>
                </a:bodyPr>
                <a:lstStyle/>
                <a:p>
                  <a:r>
                    <a:rPr lang="ko-KR" altLang="en-US" sz="950" dirty="0" err="1">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교수・학습의</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방법을 교육과정</a:t>
                  </a:r>
                  <a:r>
                    <a:rPr lang="en-US" altLang="ko-KR"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단원</a:t>
                  </a:r>
                  <a:r>
                    <a:rPr lang="en-US" altLang="ko-KR"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 </a:t>
                  </a:r>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수업 운영으로 </a:t>
                  </a:r>
                  <a:endParaRPr lang="en-US" altLang="ko-KR"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endParaRPr>
                </a:p>
                <a:p>
                  <a:r>
                    <a:rPr lang="ko-KR" altLang="en-US" sz="950" dirty="0">
                      <a:ln>
                        <a:solidFill>
                          <a:schemeClr val="accent1">
                            <a:shade val="50000"/>
                            <a:alpha val="0"/>
                          </a:schemeClr>
                        </a:solidFill>
                      </a:ln>
                      <a:solidFill>
                        <a:schemeClr val="tx1">
                          <a:lumMod val="85000"/>
                          <a:lumOff val="15000"/>
                        </a:schemeClr>
                      </a:solidFill>
                      <a:latin typeface="나눔스퀘어 Bold" panose="020B0600000101010101" pitchFamily="50" charset="-127"/>
                      <a:ea typeface="나눔스퀘어 Bold" panose="020B0600000101010101" pitchFamily="50" charset="-127"/>
                    </a:rPr>
                    <a:t>구분하여 단계적으로 제시</a:t>
                  </a:r>
                </a:p>
              </p:txBody>
            </p:sp>
            <p:sp>
              <p:nvSpPr>
                <p:cNvPr id="164" name="Freeform 5">
                  <a:extLst>
                    <a:ext uri="{FF2B5EF4-FFF2-40B4-BE49-F238E27FC236}">
                      <a16:creationId xmlns:a16="http://schemas.microsoft.com/office/drawing/2014/main" id="{3F5843E6-EDB5-3085-F054-B1F38D2951E3}"/>
                    </a:ext>
                  </a:extLst>
                </p:cNvPr>
                <p:cNvSpPr>
                  <a:spLocks noChangeAspect="1" noEditPoints="1"/>
                </p:cNvSpPr>
                <p:nvPr/>
              </p:nvSpPr>
              <p:spPr bwMode="auto">
                <a:xfrm>
                  <a:off x="5746216" y="4276871"/>
                  <a:ext cx="125671" cy="12727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019E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endParaRPr lang="ko-KR" altLang="en-US" sz="1200" dirty="0">
                    <a:solidFill>
                      <a:prstClr val="white"/>
                    </a:solidFill>
                    <a:latin typeface="나눔스퀘어" panose="020B0600000101010101" pitchFamily="50" charset="-127"/>
                    <a:ea typeface="나눔스퀘어" panose="020B0600000101010101" pitchFamily="50" charset="-127"/>
                  </a:endParaRPr>
                </a:p>
              </p:txBody>
            </p:sp>
          </p:grpSp>
        </p:grpSp>
        <p:grpSp>
          <p:nvGrpSpPr>
            <p:cNvPr id="181" name="그룹 180">
              <a:extLst>
                <a:ext uri="{FF2B5EF4-FFF2-40B4-BE49-F238E27FC236}">
                  <a16:creationId xmlns:a16="http://schemas.microsoft.com/office/drawing/2014/main" id="{34894A88-6116-9182-E657-17631BE7C6D1}"/>
                </a:ext>
              </a:extLst>
            </p:cNvPr>
            <p:cNvGrpSpPr/>
            <p:nvPr/>
          </p:nvGrpSpPr>
          <p:grpSpPr>
            <a:xfrm>
              <a:off x="5841804" y="5100639"/>
              <a:ext cx="2701644" cy="1065210"/>
              <a:chOff x="5306686" y="4898664"/>
              <a:chExt cx="3213903" cy="1267185"/>
            </a:xfrm>
          </p:grpSpPr>
          <p:pic>
            <p:nvPicPr>
              <p:cNvPr id="175" name="그림 174">
                <a:extLst>
                  <a:ext uri="{FF2B5EF4-FFF2-40B4-BE49-F238E27FC236}">
                    <a16:creationId xmlns:a16="http://schemas.microsoft.com/office/drawing/2014/main" id="{696AB739-4BEF-3EF8-55F2-0B21FCAAFDD4}"/>
                  </a:ext>
                </a:extLst>
              </p:cNvPr>
              <p:cNvPicPr>
                <a:picLocks noChangeAspect="1"/>
              </p:cNvPicPr>
              <p:nvPr/>
            </p:nvPicPr>
            <p:blipFill>
              <a:blip r:embed="rId3"/>
              <a:srcRect/>
              <a:stretch/>
            </p:blipFill>
            <p:spPr>
              <a:xfrm>
                <a:off x="7143645" y="4898664"/>
                <a:ext cx="1376944" cy="875303"/>
              </a:xfrm>
              <a:prstGeom prst="rect">
                <a:avLst/>
              </a:prstGeom>
            </p:spPr>
          </p:pic>
          <p:pic>
            <p:nvPicPr>
              <p:cNvPr id="178" name="그림 177">
                <a:extLst>
                  <a:ext uri="{FF2B5EF4-FFF2-40B4-BE49-F238E27FC236}">
                    <a16:creationId xmlns:a16="http://schemas.microsoft.com/office/drawing/2014/main" id="{4649B57C-33A5-C4D8-51AC-CCF542550597}"/>
                  </a:ext>
                </a:extLst>
              </p:cNvPr>
              <p:cNvPicPr>
                <a:picLocks noChangeAspect="1"/>
              </p:cNvPicPr>
              <p:nvPr/>
            </p:nvPicPr>
            <p:blipFill rotWithShape="1">
              <a:blip r:embed="rId4"/>
              <a:srcRect t="-1347" b="47483"/>
              <a:stretch/>
            </p:blipFill>
            <p:spPr>
              <a:xfrm flipH="1">
                <a:off x="5306686" y="5161523"/>
                <a:ext cx="2366400" cy="1004326"/>
              </a:xfrm>
              <a:prstGeom prst="rect">
                <a:avLst/>
              </a:prstGeom>
            </p:spPr>
          </p:pic>
        </p:grpSp>
      </p:grpSp>
    </p:spTree>
    <p:extLst>
      <p:ext uri="{BB962C8B-B14F-4D97-AF65-F5344CB8AC3E}">
        <p14:creationId xmlns:p14="http://schemas.microsoft.com/office/powerpoint/2010/main" val="261022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4F3D125C-4BDE-6B4B-2F18-79006F254029}"/>
              </a:ext>
            </a:extLst>
          </p:cNvPr>
          <p:cNvGrpSpPr/>
          <p:nvPr/>
        </p:nvGrpSpPr>
        <p:grpSpPr>
          <a:xfrm>
            <a:off x="468313" y="1268760"/>
            <a:ext cx="1182043" cy="279806"/>
            <a:chOff x="468312" y="1266631"/>
            <a:chExt cx="1182043" cy="279806"/>
          </a:xfrm>
        </p:grpSpPr>
        <p:sp>
          <p:nvSpPr>
            <p:cNvPr id="8" name="TextBox 7">
              <a:extLst>
                <a:ext uri="{FF2B5EF4-FFF2-40B4-BE49-F238E27FC236}">
                  <a16:creationId xmlns:a16="http://schemas.microsoft.com/office/drawing/2014/main" id="{1BFBC5C6-4B6D-FEEE-4F00-349C4C28B051}"/>
                </a:ext>
              </a:extLst>
            </p:cNvPr>
            <p:cNvSpPr txBox="1"/>
            <p:nvPr/>
          </p:nvSpPr>
          <p:spPr>
            <a:xfrm>
              <a:off x="762291" y="1266631"/>
              <a:ext cx="888064" cy="246221"/>
            </a:xfrm>
            <a:prstGeom prst="rect">
              <a:avLst/>
            </a:prstGeom>
            <a:noFill/>
          </p:spPr>
          <p:txBody>
            <a:bodyPr wrap="none" lIns="0" tIns="0" rIns="0" bIns="0" rtlCol="0" anchor="ctr">
              <a:spAutoFit/>
            </a:bodyPr>
            <a:lstStyle/>
            <a:p>
              <a:r>
                <a:rPr lang="ko-KR" altLang="en-US" sz="16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평가의 변화</a:t>
              </a:r>
            </a:p>
          </p:txBody>
        </p:sp>
        <p:grpSp>
          <p:nvGrpSpPr>
            <p:cNvPr id="9" name="그룹 8">
              <a:extLst>
                <a:ext uri="{FF2B5EF4-FFF2-40B4-BE49-F238E27FC236}">
                  <a16:creationId xmlns:a16="http://schemas.microsoft.com/office/drawing/2014/main" id="{49F322D2-3D84-1EC1-1C27-87A237698CFF}"/>
                </a:ext>
              </a:extLst>
            </p:cNvPr>
            <p:cNvGrpSpPr/>
            <p:nvPr/>
          </p:nvGrpSpPr>
          <p:grpSpPr>
            <a:xfrm>
              <a:off x="468312" y="1271588"/>
              <a:ext cx="238127" cy="274849"/>
              <a:chOff x="4333875" y="3152775"/>
              <a:chExt cx="478059" cy="551783"/>
            </a:xfrm>
          </p:grpSpPr>
          <p:sp>
            <p:nvSpPr>
              <p:cNvPr id="10" name="자유형: 도형 9">
                <a:extLst>
                  <a:ext uri="{FF2B5EF4-FFF2-40B4-BE49-F238E27FC236}">
                    <a16:creationId xmlns:a16="http://schemas.microsoft.com/office/drawing/2014/main" id="{D4F1B34D-787A-9FE6-F4C1-B76D4167EDBB}"/>
                  </a:ext>
                </a:extLst>
              </p:cNvPr>
              <p:cNvSpPr/>
              <p:nvPr/>
            </p:nvSpPr>
            <p:spPr>
              <a:xfrm>
                <a:off x="4449413" y="3428714"/>
                <a:ext cx="362521" cy="275844"/>
              </a:xfrm>
              <a:custGeom>
                <a:avLst/>
                <a:gdLst>
                  <a:gd name="connsiteX0" fmla="*/ 0 w 362521"/>
                  <a:gd name="connsiteY0" fmla="*/ 275844 h 275844"/>
                  <a:gd name="connsiteX1" fmla="*/ 362522 w 362521"/>
                  <a:gd name="connsiteY1" fmla="*/ 66675 h 275844"/>
                  <a:gd name="connsiteX2" fmla="*/ 246983 w 362521"/>
                  <a:gd name="connsiteY2" fmla="*/ 0 h 275844"/>
                  <a:gd name="connsiteX3" fmla="*/ 0 w 362521"/>
                  <a:gd name="connsiteY3" fmla="*/ 142494 h 275844"/>
                  <a:gd name="connsiteX4" fmla="*/ 0 w 362521"/>
                  <a:gd name="connsiteY4" fmla="*/ 275844 h 27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844">
                    <a:moveTo>
                      <a:pt x="0" y="275844"/>
                    </a:moveTo>
                    <a:lnTo>
                      <a:pt x="362522" y="66675"/>
                    </a:lnTo>
                    <a:lnTo>
                      <a:pt x="246983" y="0"/>
                    </a:lnTo>
                    <a:lnTo>
                      <a:pt x="0" y="142494"/>
                    </a:lnTo>
                    <a:lnTo>
                      <a:pt x="0" y="275844"/>
                    </a:lnTo>
                    <a:close/>
                  </a:path>
                </a:pathLst>
              </a:custGeom>
              <a:solidFill>
                <a:srgbClr val="935A9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1E6FE4C1-5B18-E6A2-77AF-62849EA1E536}"/>
                  </a:ext>
                </a:extLst>
              </p:cNvPr>
              <p:cNvSpPr/>
              <p:nvPr/>
            </p:nvSpPr>
            <p:spPr>
              <a:xfrm>
                <a:off x="4333875" y="3219450"/>
                <a:ext cx="115538" cy="418433"/>
              </a:xfrm>
              <a:custGeom>
                <a:avLst/>
                <a:gdLst>
                  <a:gd name="connsiteX0" fmla="*/ 115538 w 115538"/>
                  <a:gd name="connsiteY0" fmla="*/ 66675 h 418433"/>
                  <a:gd name="connsiteX1" fmla="*/ 0 w 115538"/>
                  <a:gd name="connsiteY1" fmla="*/ 0 h 418433"/>
                  <a:gd name="connsiteX2" fmla="*/ 0 w 115538"/>
                  <a:gd name="connsiteY2" fmla="*/ 418433 h 418433"/>
                  <a:gd name="connsiteX3" fmla="*/ 115538 w 115538"/>
                  <a:gd name="connsiteY3" fmla="*/ 351758 h 418433"/>
                  <a:gd name="connsiteX4" fmla="*/ 115538 w 115538"/>
                  <a:gd name="connsiteY4" fmla="*/ 66675 h 41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38" h="418433">
                    <a:moveTo>
                      <a:pt x="115538" y="66675"/>
                    </a:moveTo>
                    <a:lnTo>
                      <a:pt x="0" y="0"/>
                    </a:lnTo>
                    <a:lnTo>
                      <a:pt x="0" y="418433"/>
                    </a:lnTo>
                    <a:lnTo>
                      <a:pt x="115538" y="351758"/>
                    </a:lnTo>
                    <a:lnTo>
                      <a:pt x="115538" y="66675"/>
                    </a:lnTo>
                    <a:close/>
                  </a:path>
                </a:pathLst>
              </a:custGeom>
              <a:solidFill>
                <a:srgbClr val="0F958E"/>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DF018D91-9DB0-EF7A-DDB7-1B53F1CC89A0}"/>
                  </a:ext>
                </a:extLst>
              </p:cNvPr>
              <p:cNvSpPr/>
              <p:nvPr/>
            </p:nvSpPr>
            <p:spPr>
              <a:xfrm>
                <a:off x="4449413" y="3152775"/>
                <a:ext cx="362521" cy="275939"/>
              </a:xfrm>
              <a:custGeom>
                <a:avLst/>
                <a:gdLst>
                  <a:gd name="connsiteX0" fmla="*/ 362522 w 362521"/>
                  <a:gd name="connsiteY0" fmla="*/ 209264 h 275939"/>
                  <a:gd name="connsiteX1" fmla="*/ 0 w 362521"/>
                  <a:gd name="connsiteY1" fmla="*/ 0 h 275939"/>
                  <a:gd name="connsiteX2" fmla="*/ 0 w 362521"/>
                  <a:gd name="connsiteY2" fmla="*/ 133350 h 275939"/>
                  <a:gd name="connsiteX3" fmla="*/ 246983 w 362521"/>
                  <a:gd name="connsiteY3" fmla="*/ 275939 h 275939"/>
                  <a:gd name="connsiteX4" fmla="*/ 362522 w 362521"/>
                  <a:gd name="connsiteY4" fmla="*/ 209264 h 2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1" h="275939">
                    <a:moveTo>
                      <a:pt x="362522" y="209264"/>
                    </a:moveTo>
                    <a:lnTo>
                      <a:pt x="0" y="0"/>
                    </a:lnTo>
                    <a:lnTo>
                      <a:pt x="0" y="133350"/>
                    </a:lnTo>
                    <a:lnTo>
                      <a:pt x="246983" y="275939"/>
                    </a:lnTo>
                    <a:lnTo>
                      <a:pt x="362522" y="209264"/>
                    </a:lnTo>
                    <a:close/>
                  </a:path>
                </a:pathLst>
              </a:custGeom>
              <a:solidFill>
                <a:srgbClr val="276DB5"/>
              </a:solidFill>
              <a:ln w="9178"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2" name="그룹 1">
            <a:extLst>
              <a:ext uri="{FF2B5EF4-FFF2-40B4-BE49-F238E27FC236}">
                <a16:creationId xmlns:a16="http://schemas.microsoft.com/office/drawing/2014/main" id="{C277C74E-F756-4C4E-1639-837146C45FE6}"/>
              </a:ext>
            </a:extLst>
          </p:cNvPr>
          <p:cNvGrpSpPr/>
          <p:nvPr/>
        </p:nvGrpSpPr>
        <p:grpSpPr>
          <a:xfrm>
            <a:off x="475953" y="1664098"/>
            <a:ext cx="8199735" cy="4501752"/>
            <a:chOff x="475953" y="1664098"/>
            <a:chExt cx="8199735" cy="4501752"/>
          </a:xfrm>
        </p:grpSpPr>
        <p:grpSp>
          <p:nvGrpSpPr>
            <p:cNvPr id="166" name="그룹 165">
              <a:extLst>
                <a:ext uri="{FF2B5EF4-FFF2-40B4-BE49-F238E27FC236}">
                  <a16:creationId xmlns:a16="http://schemas.microsoft.com/office/drawing/2014/main" id="{37A01B65-5238-1342-2FEE-8F800D3BF89F}"/>
                </a:ext>
              </a:extLst>
            </p:cNvPr>
            <p:cNvGrpSpPr/>
            <p:nvPr/>
          </p:nvGrpSpPr>
          <p:grpSpPr>
            <a:xfrm>
              <a:off x="7213600" y="2203356"/>
              <a:ext cx="1462088" cy="3962493"/>
              <a:chOff x="7213600" y="2203356"/>
              <a:chExt cx="1462088" cy="3962493"/>
            </a:xfrm>
            <a:solidFill>
              <a:schemeClr val="accent4">
                <a:lumMod val="75000"/>
              </a:schemeClr>
            </a:solidFill>
          </p:grpSpPr>
          <p:sp>
            <p:nvSpPr>
              <p:cNvPr id="16" name="사각형: 둥근 모서리 15">
                <a:extLst>
                  <a:ext uri="{FF2B5EF4-FFF2-40B4-BE49-F238E27FC236}">
                    <a16:creationId xmlns:a16="http://schemas.microsoft.com/office/drawing/2014/main" id="{4CBE8656-4A27-F96A-8BD9-B0675151628A}"/>
                  </a:ext>
                </a:extLst>
              </p:cNvPr>
              <p:cNvSpPr/>
              <p:nvPr/>
            </p:nvSpPr>
            <p:spPr>
              <a:xfrm>
                <a:off x="7213600" y="2203356"/>
                <a:ext cx="1462088" cy="3962493"/>
              </a:xfrm>
              <a:prstGeom prst="roundRect">
                <a:avLst>
                  <a:gd name="adj" fmla="val 6770"/>
                </a:avLst>
              </a:prstGeom>
              <a:solidFill>
                <a:srgbClr val="0F958E"/>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20" name="TextBox 19">
                <a:extLst>
                  <a:ext uri="{FF2B5EF4-FFF2-40B4-BE49-F238E27FC236}">
                    <a16:creationId xmlns:a16="http://schemas.microsoft.com/office/drawing/2014/main" id="{6F795D8B-FB9C-81BC-C475-E09BD3E22D7D}"/>
                  </a:ext>
                </a:extLst>
              </p:cNvPr>
              <p:cNvSpPr txBox="1"/>
              <p:nvPr/>
            </p:nvSpPr>
            <p:spPr>
              <a:xfrm>
                <a:off x="7402828" y="3788340"/>
                <a:ext cx="1083630" cy="792525"/>
              </a:xfrm>
              <a:prstGeom prst="rect">
                <a:avLst/>
              </a:prstGeom>
              <a:noFill/>
            </p:spPr>
            <p:txBody>
              <a:bodyPr wrap="none" lIns="0" tIns="0" rIns="0" bIns="0" rtlCol="0" anchor="ctr">
                <a:spAutoFit/>
              </a:bodyPr>
              <a:lstStyle/>
              <a:p>
                <a:pPr algn="ctr">
                  <a:lnSpc>
                    <a:spcPct val="150000"/>
                  </a:lnSpc>
                </a:pP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평가의 방향과 방법</a:t>
                </a:r>
              </a:p>
              <a:p>
                <a:pPr algn="ctr">
                  <a:lnSpc>
                    <a:spcPct val="150000"/>
                  </a:lnSpc>
                </a:pP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하위 항목 구성의</a:t>
                </a:r>
              </a:p>
              <a:p>
                <a:pPr algn="ctr">
                  <a:lnSpc>
                    <a:spcPct val="150000"/>
                  </a:lnSpc>
                </a:pP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타당성을 높임 </a:t>
                </a:r>
              </a:p>
            </p:txBody>
          </p:sp>
        </p:grpSp>
        <p:sp>
          <p:nvSpPr>
            <p:cNvPr id="28" name="사각형: 둥근 모서리 27">
              <a:extLst>
                <a:ext uri="{FF2B5EF4-FFF2-40B4-BE49-F238E27FC236}">
                  <a16:creationId xmlns:a16="http://schemas.microsoft.com/office/drawing/2014/main" id="{5C80FD21-15B2-F770-126F-141D0E255B4B}"/>
                </a:ext>
              </a:extLst>
            </p:cNvPr>
            <p:cNvSpPr/>
            <p:nvPr/>
          </p:nvSpPr>
          <p:spPr>
            <a:xfrm>
              <a:off x="475953" y="1947682"/>
              <a:ext cx="6654636" cy="4218168"/>
            </a:xfrm>
            <a:prstGeom prst="roundRect">
              <a:avLst>
                <a:gd name="adj" fmla="val 1856"/>
              </a:avLst>
            </a:prstGeom>
            <a:gradFill>
              <a:gsLst>
                <a:gs pos="100000">
                  <a:srgbClr val="2374AE">
                    <a:alpha val="20000"/>
                  </a:srgbClr>
                </a:gs>
                <a:gs pos="26000">
                  <a:schemeClr val="tx1">
                    <a:alpha val="8000"/>
                  </a:schemeClr>
                </a:gs>
                <a:gs pos="61000">
                  <a:srgbClr val="0F958E">
                    <a:alpha val="20000"/>
                  </a:srgbClr>
                </a:gs>
              </a:gsLst>
              <a:lin ang="0" scaled="0"/>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나눔스퀘어" panose="020B0600000101010101" pitchFamily="50" charset="-127"/>
                <a:ea typeface="나눔스퀘어" panose="020B0600000101010101" pitchFamily="50" charset="-127"/>
              </a:endParaRPr>
            </a:p>
          </p:txBody>
        </p:sp>
        <p:grpSp>
          <p:nvGrpSpPr>
            <p:cNvPr id="29" name="그룹 28">
              <a:extLst>
                <a:ext uri="{FF2B5EF4-FFF2-40B4-BE49-F238E27FC236}">
                  <a16:creationId xmlns:a16="http://schemas.microsoft.com/office/drawing/2014/main" id="{9360EB78-D930-4C91-5E3D-2137310EA310}"/>
                </a:ext>
              </a:extLst>
            </p:cNvPr>
            <p:cNvGrpSpPr/>
            <p:nvPr/>
          </p:nvGrpSpPr>
          <p:grpSpPr>
            <a:xfrm>
              <a:off x="807362" y="1665482"/>
              <a:ext cx="2231478" cy="252571"/>
              <a:chOff x="473863" y="1706881"/>
              <a:chExt cx="3846677" cy="315884"/>
            </a:xfrm>
          </p:grpSpPr>
          <p:sp>
            <p:nvSpPr>
              <p:cNvPr id="106" name="사각형: 둥근 위쪽 모서리 105">
                <a:extLst>
                  <a:ext uri="{FF2B5EF4-FFF2-40B4-BE49-F238E27FC236}">
                    <a16:creationId xmlns:a16="http://schemas.microsoft.com/office/drawing/2014/main" id="{6B2C9B5B-7EAC-AEE2-5577-3C63EB000959}"/>
                  </a:ext>
                </a:extLst>
              </p:cNvPr>
              <p:cNvSpPr/>
              <p:nvPr/>
            </p:nvSpPr>
            <p:spPr>
              <a:xfrm>
                <a:off x="473863" y="1706881"/>
                <a:ext cx="3846677" cy="315884"/>
              </a:xfrm>
              <a:prstGeom prst="round2SameRect">
                <a:avLst>
                  <a:gd name="adj1" fmla="val 23016"/>
                  <a:gd name="adj2" fmla="val 0"/>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07" name="TextBox 106">
                <a:extLst>
                  <a:ext uri="{FF2B5EF4-FFF2-40B4-BE49-F238E27FC236}">
                    <a16:creationId xmlns:a16="http://schemas.microsoft.com/office/drawing/2014/main" id="{80FBE630-B206-A5B3-0B25-01E7E79D8F3D}"/>
                  </a:ext>
                </a:extLst>
              </p:cNvPr>
              <p:cNvSpPr txBox="1"/>
              <p:nvPr/>
            </p:nvSpPr>
            <p:spPr>
              <a:xfrm>
                <a:off x="1086499" y="1732904"/>
                <a:ext cx="2621410"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2015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30" name="그룹 29">
              <a:extLst>
                <a:ext uri="{FF2B5EF4-FFF2-40B4-BE49-F238E27FC236}">
                  <a16:creationId xmlns:a16="http://schemas.microsoft.com/office/drawing/2014/main" id="{77443BBD-497C-DFAF-2D0E-4D6F16FCDA4B}"/>
                </a:ext>
              </a:extLst>
            </p:cNvPr>
            <p:cNvGrpSpPr/>
            <p:nvPr/>
          </p:nvGrpSpPr>
          <p:grpSpPr>
            <a:xfrm>
              <a:off x="4540226" y="1664098"/>
              <a:ext cx="2319194" cy="252571"/>
              <a:chOff x="473863" y="1706881"/>
              <a:chExt cx="3846677" cy="315884"/>
            </a:xfrm>
          </p:grpSpPr>
          <p:sp>
            <p:nvSpPr>
              <p:cNvPr id="104" name="사각형: 둥근 위쪽 모서리 103">
                <a:extLst>
                  <a:ext uri="{FF2B5EF4-FFF2-40B4-BE49-F238E27FC236}">
                    <a16:creationId xmlns:a16="http://schemas.microsoft.com/office/drawing/2014/main" id="{C936F9D5-451F-F5B9-B04F-EC795966D73A}"/>
                  </a:ext>
                </a:extLst>
              </p:cNvPr>
              <p:cNvSpPr/>
              <p:nvPr/>
            </p:nvSpPr>
            <p:spPr>
              <a:xfrm>
                <a:off x="473863" y="1706881"/>
                <a:ext cx="3846677" cy="315884"/>
              </a:xfrm>
              <a:prstGeom prst="round2SameRect">
                <a:avLst>
                  <a:gd name="adj1" fmla="val 23016"/>
                  <a:gd name="adj2" fmla="val 0"/>
                </a:avLst>
              </a:prstGeom>
              <a:gradFill>
                <a:gsLst>
                  <a:gs pos="0">
                    <a:srgbClr val="0F958E"/>
                  </a:gs>
                  <a:gs pos="100000">
                    <a:srgbClr val="276FB5"/>
                  </a:gs>
                </a:gsLst>
                <a:lin ang="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solidFill>
                    <a:prstClr val="white"/>
                  </a:solidFill>
                  <a:latin typeface="나눔스퀘어" panose="020B0600000101010101" pitchFamily="50" charset="-127"/>
                  <a:ea typeface="나눔스퀘어" panose="020B0600000101010101" pitchFamily="50" charset="-127"/>
                </a:endParaRPr>
              </a:p>
            </p:txBody>
          </p:sp>
          <p:sp>
            <p:nvSpPr>
              <p:cNvPr id="105" name="TextBox 104">
                <a:extLst>
                  <a:ext uri="{FF2B5EF4-FFF2-40B4-BE49-F238E27FC236}">
                    <a16:creationId xmlns:a16="http://schemas.microsoft.com/office/drawing/2014/main" id="{1125C56D-8921-3821-D5AF-E830AC2C0AC8}"/>
                  </a:ext>
                </a:extLst>
              </p:cNvPr>
              <p:cNvSpPr txBox="1"/>
              <p:nvPr/>
            </p:nvSpPr>
            <p:spPr>
              <a:xfrm>
                <a:off x="1068039" y="1732904"/>
                <a:ext cx="2658329" cy="230957"/>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2022 </a:t>
                </a:r>
                <a:r>
                  <a:rPr lang="ko-KR" altLang="en-US" sz="12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개정 체육과 교육과정</a:t>
                </a:r>
              </a:p>
            </p:txBody>
          </p:sp>
        </p:grpSp>
        <p:grpSp>
          <p:nvGrpSpPr>
            <p:cNvPr id="31" name="그룹 30">
              <a:extLst>
                <a:ext uri="{FF2B5EF4-FFF2-40B4-BE49-F238E27FC236}">
                  <a16:creationId xmlns:a16="http://schemas.microsoft.com/office/drawing/2014/main" id="{4BF3E299-A020-2A54-A5EE-6C974BB7D9B8}"/>
                </a:ext>
              </a:extLst>
            </p:cNvPr>
            <p:cNvGrpSpPr/>
            <p:nvPr/>
          </p:nvGrpSpPr>
          <p:grpSpPr>
            <a:xfrm>
              <a:off x="560338" y="2008740"/>
              <a:ext cx="6476489" cy="195585"/>
              <a:chOff x="5014698" y="1742950"/>
              <a:chExt cx="3578330" cy="309053"/>
            </a:xfrm>
          </p:grpSpPr>
          <p:sp>
            <p:nvSpPr>
              <p:cNvPr id="102" name="사각형: 둥근 모서리 101">
                <a:extLst>
                  <a:ext uri="{FF2B5EF4-FFF2-40B4-BE49-F238E27FC236}">
                    <a16:creationId xmlns:a16="http://schemas.microsoft.com/office/drawing/2014/main" id="{6D73D093-C901-FF1C-81BD-4B74B87C32C0}"/>
                  </a:ext>
                </a:extLst>
              </p:cNvPr>
              <p:cNvSpPr/>
              <p:nvPr/>
            </p:nvSpPr>
            <p:spPr>
              <a:xfrm>
                <a:off x="5014698" y="1742950"/>
                <a:ext cx="3578330" cy="309053"/>
              </a:xfrm>
              <a:prstGeom prst="roundRect">
                <a:avLst>
                  <a:gd name="adj" fmla="val 18521"/>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03" name="TextBox 102">
                <a:extLst>
                  <a:ext uri="{FF2B5EF4-FFF2-40B4-BE49-F238E27FC236}">
                    <a16:creationId xmlns:a16="http://schemas.microsoft.com/office/drawing/2014/main" id="{2E11846B-4CE3-F671-9CFF-4F9B1CC39A89}"/>
                  </a:ext>
                </a:extLst>
              </p:cNvPr>
              <p:cNvSpPr txBox="1"/>
              <p:nvPr/>
            </p:nvSpPr>
            <p:spPr>
              <a:xfrm>
                <a:off x="6626284" y="1769817"/>
                <a:ext cx="355157" cy="255325"/>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평가의 방향</a:t>
                </a:r>
              </a:p>
            </p:txBody>
          </p:sp>
        </p:grpSp>
        <p:grpSp>
          <p:nvGrpSpPr>
            <p:cNvPr id="39" name="그룹 38">
              <a:extLst>
                <a:ext uri="{FF2B5EF4-FFF2-40B4-BE49-F238E27FC236}">
                  <a16:creationId xmlns:a16="http://schemas.microsoft.com/office/drawing/2014/main" id="{7751BB0E-CC34-7DC6-AEFD-676A339F4CB0}"/>
                </a:ext>
              </a:extLst>
            </p:cNvPr>
            <p:cNvGrpSpPr/>
            <p:nvPr/>
          </p:nvGrpSpPr>
          <p:grpSpPr>
            <a:xfrm>
              <a:off x="559346" y="4270326"/>
              <a:ext cx="2664111" cy="670075"/>
              <a:chOff x="3442577" y="4598812"/>
              <a:chExt cx="2684462" cy="649730"/>
            </a:xfrm>
          </p:grpSpPr>
          <p:sp>
            <p:nvSpPr>
              <p:cNvPr id="47" name="사각형: 둥근 모서리 46">
                <a:extLst>
                  <a:ext uri="{FF2B5EF4-FFF2-40B4-BE49-F238E27FC236}">
                    <a16:creationId xmlns:a16="http://schemas.microsoft.com/office/drawing/2014/main" id="{2D8E40CF-DC5B-F812-7977-C9E7B6892337}"/>
                  </a:ext>
                </a:extLst>
              </p:cNvPr>
              <p:cNvSpPr/>
              <p:nvPr/>
            </p:nvSpPr>
            <p:spPr>
              <a:xfrm>
                <a:off x="3442577" y="4598812"/>
                <a:ext cx="2684462" cy="649730"/>
              </a:xfrm>
              <a:prstGeom prst="roundRect">
                <a:avLst>
                  <a:gd name="adj" fmla="val 743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46" name="TextBox 45">
                <a:extLst>
                  <a:ext uri="{FF2B5EF4-FFF2-40B4-BE49-F238E27FC236}">
                    <a16:creationId xmlns:a16="http://schemas.microsoft.com/office/drawing/2014/main" id="{A5162EE5-B064-F512-8542-88DAD47201CA}"/>
                  </a:ext>
                </a:extLst>
              </p:cNvPr>
              <p:cNvSpPr txBox="1"/>
              <p:nvPr/>
            </p:nvSpPr>
            <p:spPr>
              <a:xfrm>
                <a:off x="3521192" y="4699853"/>
                <a:ext cx="1595865" cy="447648"/>
              </a:xfrm>
              <a:prstGeom prst="rect">
                <a:avLst/>
              </a:prstGeom>
              <a:noFill/>
            </p:spPr>
            <p:txBody>
              <a:bodyPr wrap="none" lIns="0" tIns="0" rIns="0" bIns="0" rtlCol="0" anchor="t">
                <a:spAutoFit/>
              </a:bodyPr>
              <a:lstStyle/>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평가 내용 선정</a:t>
                </a:r>
              </a:p>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성취기준 및 성취수준의 선정</a:t>
                </a:r>
              </a:p>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평가 방법 및 도구 선정 개발</a:t>
                </a:r>
              </a:p>
            </p:txBody>
          </p:sp>
        </p:grpSp>
        <p:grpSp>
          <p:nvGrpSpPr>
            <p:cNvPr id="33" name="그룹 32">
              <a:extLst>
                <a:ext uri="{FF2B5EF4-FFF2-40B4-BE49-F238E27FC236}">
                  <a16:creationId xmlns:a16="http://schemas.microsoft.com/office/drawing/2014/main" id="{7E4CAE84-9331-B393-4471-35958CAFACF1}"/>
                </a:ext>
              </a:extLst>
            </p:cNvPr>
            <p:cNvGrpSpPr/>
            <p:nvPr/>
          </p:nvGrpSpPr>
          <p:grpSpPr>
            <a:xfrm>
              <a:off x="560340" y="3996054"/>
              <a:ext cx="2663118" cy="213014"/>
              <a:chOff x="5014698" y="1744480"/>
              <a:chExt cx="3578330" cy="305994"/>
            </a:xfrm>
          </p:grpSpPr>
          <p:sp>
            <p:nvSpPr>
              <p:cNvPr id="64" name="사각형: 둥근 모서리 63">
                <a:extLst>
                  <a:ext uri="{FF2B5EF4-FFF2-40B4-BE49-F238E27FC236}">
                    <a16:creationId xmlns:a16="http://schemas.microsoft.com/office/drawing/2014/main" id="{37AA7F1A-527E-7569-B6F4-94769815B462}"/>
                  </a:ext>
                </a:extLst>
              </p:cNvPr>
              <p:cNvSpPr/>
              <p:nvPr/>
            </p:nvSpPr>
            <p:spPr>
              <a:xfrm>
                <a:off x="5014698" y="1744480"/>
                <a:ext cx="3578330" cy="305994"/>
              </a:xfrm>
              <a:prstGeom prst="roundRect">
                <a:avLst>
                  <a:gd name="adj" fmla="val 2138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65" name="TextBox 64">
                <a:extLst>
                  <a:ext uri="{FF2B5EF4-FFF2-40B4-BE49-F238E27FC236}">
                    <a16:creationId xmlns:a16="http://schemas.microsoft.com/office/drawing/2014/main" id="{D6909FBE-49A2-6CAF-A0B6-4AC04F529DE5}"/>
                  </a:ext>
                </a:extLst>
              </p:cNvPr>
              <p:cNvSpPr txBox="1"/>
              <p:nvPr/>
            </p:nvSpPr>
            <p:spPr>
              <a:xfrm>
                <a:off x="6389237" y="1786949"/>
                <a:ext cx="829250" cy="221060"/>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평가의 계획</a:t>
                </a:r>
              </a:p>
            </p:txBody>
          </p:sp>
        </p:grpSp>
        <p:grpSp>
          <p:nvGrpSpPr>
            <p:cNvPr id="108" name="그룹 107">
              <a:extLst>
                <a:ext uri="{FF2B5EF4-FFF2-40B4-BE49-F238E27FC236}">
                  <a16:creationId xmlns:a16="http://schemas.microsoft.com/office/drawing/2014/main" id="{A621DE9C-7179-D29B-838F-C86375A518CE}"/>
                </a:ext>
              </a:extLst>
            </p:cNvPr>
            <p:cNvGrpSpPr/>
            <p:nvPr/>
          </p:nvGrpSpPr>
          <p:grpSpPr>
            <a:xfrm>
              <a:off x="4362821" y="3994988"/>
              <a:ext cx="2674006" cy="215144"/>
              <a:chOff x="5014698" y="1742950"/>
              <a:chExt cx="3578330" cy="309054"/>
            </a:xfrm>
          </p:grpSpPr>
          <p:sp>
            <p:nvSpPr>
              <p:cNvPr id="109" name="사각형: 둥근 모서리 108">
                <a:extLst>
                  <a:ext uri="{FF2B5EF4-FFF2-40B4-BE49-F238E27FC236}">
                    <a16:creationId xmlns:a16="http://schemas.microsoft.com/office/drawing/2014/main" id="{E68A5C40-78EA-5C33-9FB0-CCFD7BAD525F}"/>
                  </a:ext>
                </a:extLst>
              </p:cNvPr>
              <p:cNvSpPr/>
              <p:nvPr/>
            </p:nvSpPr>
            <p:spPr>
              <a:xfrm>
                <a:off x="5014698" y="1742950"/>
                <a:ext cx="3578330" cy="309054"/>
              </a:xfrm>
              <a:prstGeom prst="roundRect">
                <a:avLst>
                  <a:gd name="adj" fmla="val 2138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10" name="TextBox 109">
                <a:extLst>
                  <a:ext uri="{FF2B5EF4-FFF2-40B4-BE49-F238E27FC236}">
                    <a16:creationId xmlns:a16="http://schemas.microsoft.com/office/drawing/2014/main" id="{565AD501-A185-9ED2-B2EF-4DDAE5F3FFE5}"/>
                  </a:ext>
                </a:extLst>
              </p:cNvPr>
              <p:cNvSpPr txBox="1"/>
              <p:nvPr/>
            </p:nvSpPr>
            <p:spPr>
              <a:xfrm>
                <a:off x="6373764" y="1781422"/>
                <a:ext cx="860196" cy="232114"/>
              </a:xfrm>
              <a:prstGeom prst="rect">
                <a:avLst/>
              </a:prstGeom>
              <a:noFill/>
            </p:spPr>
            <p:txBody>
              <a:bodyPr wrap="none" lIns="0" tIns="0" rIns="0" bIns="0" rtlCol="0" anchor="ctr">
                <a:spAutoFit/>
              </a:bodyPr>
              <a:lstStyle/>
              <a:p>
                <a:pPr algn="ctr"/>
                <a:r>
                  <a:rPr lang="ko-KR" altLang="en-US" sz="105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평가의 방법</a:t>
                </a:r>
              </a:p>
            </p:txBody>
          </p:sp>
        </p:grpSp>
        <p:grpSp>
          <p:nvGrpSpPr>
            <p:cNvPr id="167" name="그룹 166">
              <a:extLst>
                <a:ext uri="{FF2B5EF4-FFF2-40B4-BE49-F238E27FC236}">
                  <a16:creationId xmlns:a16="http://schemas.microsoft.com/office/drawing/2014/main" id="{84B7B076-4C78-8D11-AD7B-BBEAAE4A29FF}"/>
                </a:ext>
              </a:extLst>
            </p:cNvPr>
            <p:cNvGrpSpPr/>
            <p:nvPr/>
          </p:nvGrpSpPr>
          <p:grpSpPr>
            <a:xfrm>
              <a:off x="560338" y="2259742"/>
              <a:ext cx="6476489" cy="1499458"/>
              <a:chOff x="560338" y="2259742"/>
              <a:chExt cx="6476489" cy="1288273"/>
            </a:xfrm>
          </p:grpSpPr>
          <p:grpSp>
            <p:nvGrpSpPr>
              <p:cNvPr id="66" name="그룹 65">
                <a:extLst>
                  <a:ext uri="{FF2B5EF4-FFF2-40B4-BE49-F238E27FC236}">
                    <a16:creationId xmlns:a16="http://schemas.microsoft.com/office/drawing/2014/main" id="{45F8DD78-0B71-DD3F-AE75-37251987F46A}"/>
                  </a:ext>
                </a:extLst>
              </p:cNvPr>
              <p:cNvGrpSpPr/>
              <p:nvPr/>
            </p:nvGrpSpPr>
            <p:grpSpPr>
              <a:xfrm>
                <a:off x="560338" y="2259742"/>
                <a:ext cx="2664111" cy="392704"/>
                <a:chOff x="592138" y="2373025"/>
                <a:chExt cx="2684462" cy="293975"/>
              </a:xfrm>
            </p:grpSpPr>
            <p:sp>
              <p:nvSpPr>
                <p:cNvPr id="100" name="사각형: 둥근 모서리 99">
                  <a:extLst>
                    <a:ext uri="{FF2B5EF4-FFF2-40B4-BE49-F238E27FC236}">
                      <a16:creationId xmlns:a16="http://schemas.microsoft.com/office/drawing/2014/main" id="{6B7D96EC-106A-502C-B651-3599FE52C9E6}"/>
                    </a:ext>
                  </a:extLst>
                </p:cNvPr>
                <p:cNvSpPr/>
                <p:nvPr/>
              </p:nvSpPr>
              <p:spPr>
                <a:xfrm>
                  <a:off x="592138" y="2373025"/>
                  <a:ext cx="2684462" cy="293975"/>
                </a:xfrm>
                <a:prstGeom prst="roundRect">
                  <a:avLst>
                    <a:gd name="adj" fmla="val 12254"/>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나눔스퀘어" panose="020B0600000101010101" pitchFamily="50" charset="-127"/>
                    <a:ea typeface="나눔스퀘어" panose="020B0600000101010101" pitchFamily="50" charset="-127"/>
                  </a:endParaRPr>
                </a:p>
              </p:txBody>
            </p:sp>
            <p:sp>
              <p:nvSpPr>
                <p:cNvPr id="101" name="TextBox 100">
                  <a:extLst>
                    <a:ext uri="{FF2B5EF4-FFF2-40B4-BE49-F238E27FC236}">
                      <a16:creationId xmlns:a16="http://schemas.microsoft.com/office/drawing/2014/main" id="{581832C4-7352-86ED-02FA-5547B4862A89}"/>
                    </a:ext>
                  </a:extLst>
                </p:cNvPr>
                <p:cNvSpPr txBox="1"/>
                <p:nvPr/>
              </p:nvSpPr>
              <p:spPr>
                <a:xfrm>
                  <a:off x="1387608" y="2470524"/>
                  <a:ext cx="1093523"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lumMod val="50000"/>
                        </a:schemeClr>
                      </a:solidFill>
                      <a:latin typeface="나눔스퀘어 ExtraBold" panose="020B0600000101010101" pitchFamily="50" charset="-127"/>
                      <a:ea typeface="나눔스퀘어 ExtraBold" panose="020B0600000101010101" pitchFamily="50" charset="-127"/>
                    </a:rPr>
                    <a:t>교육과정과의 연계성</a:t>
                  </a:r>
                </a:p>
              </p:txBody>
            </p:sp>
          </p:grpSp>
          <p:grpSp>
            <p:nvGrpSpPr>
              <p:cNvPr id="116" name="그룹 115">
                <a:extLst>
                  <a:ext uri="{FF2B5EF4-FFF2-40B4-BE49-F238E27FC236}">
                    <a16:creationId xmlns:a16="http://schemas.microsoft.com/office/drawing/2014/main" id="{9EEC326A-5817-62F0-886E-EB49F5356A9E}"/>
                  </a:ext>
                </a:extLst>
              </p:cNvPr>
              <p:cNvGrpSpPr/>
              <p:nvPr/>
            </p:nvGrpSpPr>
            <p:grpSpPr>
              <a:xfrm>
                <a:off x="3291694" y="2259743"/>
                <a:ext cx="1013776" cy="1288272"/>
                <a:chOff x="3273766" y="2253753"/>
                <a:chExt cx="1023914" cy="1419088"/>
              </a:xfrm>
            </p:grpSpPr>
            <p:sp>
              <p:nvSpPr>
                <p:cNvPr id="114" name="사각형: 둥근 모서리 113">
                  <a:extLst>
                    <a:ext uri="{FF2B5EF4-FFF2-40B4-BE49-F238E27FC236}">
                      <a16:creationId xmlns:a16="http://schemas.microsoft.com/office/drawing/2014/main" id="{048E29B3-323C-674F-B7E5-1865DDE8A932}"/>
                    </a:ext>
                  </a:extLst>
                </p:cNvPr>
                <p:cNvSpPr/>
                <p:nvPr/>
              </p:nvSpPr>
              <p:spPr>
                <a:xfrm>
                  <a:off x="3273766" y="2253753"/>
                  <a:ext cx="1023914" cy="1419088"/>
                </a:xfrm>
                <a:prstGeom prst="roundRect">
                  <a:avLst>
                    <a:gd name="adj" fmla="val 6770"/>
                  </a:avLst>
                </a:prstGeom>
                <a:solidFill>
                  <a:srgbClr val="0F958E"/>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15" name="TextBox 114">
                  <a:extLst>
                    <a:ext uri="{FF2B5EF4-FFF2-40B4-BE49-F238E27FC236}">
                      <a16:creationId xmlns:a16="http://schemas.microsoft.com/office/drawing/2014/main" id="{93D6EEA1-3570-0AFB-F334-DF41290855EB}"/>
                    </a:ext>
                  </a:extLst>
                </p:cNvPr>
                <p:cNvSpPr txBox="1"/>
                <p:nvPr/>
              </p:nvSpPr>
              <p:spPr>
                <a:xfrm>
                  <a:off x="3345346" y="2562786"/>
                  <a:ext cx="880755" cy="801021"/>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평가의 방향</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재구성</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교수</a:t>
                  </a:r>
                  <a:r>
                    <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a:t>
                  </a: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 방향과</a:t>
                  </a: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연계한 평가 방향</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제시 </a:t>
                  </a:r>
                </a:p>
              </p:txBody>
            </p:sp>
          </p:grpSp>
          <p:grpSp>
            <p:nvGrpSpPr>
              <p:cNvPr id="122" name="그룹 121">
                <a:extLst>
                  <a:ext uri="{FF2B5EF4-FFF2-40B4-BE49-F238E27FC236}">
                    <a16:creationId xmlns:a16="http://schemas.microsoft.com/office/drawing/2014/main" id="{9C9FCB96-BCAC-72C6-61D6-3620A08FCB6B}"/>
                  </a:ext>
                </a:extLst>
              </p:cNvPr>
              <p:cNvGrpSpPr/>
              <p:nvPr/>
            </p:nvGrpSpPr>
            <p:grpSpPr>
              <a:xfrm>
                <a:off x="4362821" y="2259742"/>
                <a:ext cx="2674006" cy="392704"/>
                <a:chOff x="592138" y="2373025"/>
                <a:chExt cx="2684462" cy="293975"/>
              </a:xfrm>
            </p:grpSpPr>
            <p:sp>
              <p:nvSpPr>
                <p:cNvPr id="123" name="사각형: 둥근 모서리 122">
                  <a:extLst>
                    <a:ext uri="{FF2B5EF4-FFF2-40B4-BE49-F238E27FC236}">
                      <a16:creationId xmlns:a16="http://schemas.microsoft.com/office/drawing/2014/main" id="{F235E37F-B341-F1FB-DD98-252453DD0FEC}"/>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124" name="TextBox 123">
                  <a:extLst>
                    <a:ext uri="{FF2B5EF4-FFF2-40B4-BE49-F238E27FC236}">
                      <a16:creationId xmlns:a16="http://schemas.microsoft.com/office/drawing/2014/main" id="{A4287660-A482-EA7D-17EC-73FA3C7C15D4}"/>
                    </a:ext>
                  </a:extLst>
                </p:cNvPr>
                <p:cNvSpPr txBox="1"/>
                <p:nvPr/>
              </p:nvSpPr>
              <p:spPr>
                <a:xfrm>
                  <a:off x="914091" y="2470524"/>
                  <a:ext cx="2040557"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신체활동 역량 함양을 위한 종합적 평가</a:t>
                  </a:r>
                </a:p>
              </p:txBody>
            </p:sp>
          </p:grpSp>
          <p:grpSp>
            <p:nvGrpSpPr>
              <p:cNvPr id="125" name="그룹 124">
                <a:extLst>
                  <a:ext uri="{FF2B5EF4-FFF2-40B4-BE49-F238E27FC236}">
                    <a16:creationId xmlns:a16="http://schemas.microsoft.com/office/drawing/2014/main" id="{2EB5E9AC-B7A3-2DFC-EB09-0F9E02E0D1E0}"/>
                  </a:ext>
                </a:extLst>
              </p:cNvPr>
              <p:cNvGrpSpPr/>
              <p:nvPr/>
            </p:nvGrpSpPr>
            <p:grpSpPr>
              <a:xfrm>
                <a:off x="560338" y="2712324"/>
                <a:ext cx="2664111" cy="392704"/>
                <a:chOff x="592138" y="2373025"/>
                <a:chExt cx="2684462" cy="293975"/>
              </a:xfrm>
            </p:grpSpPr>
            <p:sp>
              <p:nvSpPr>
                <p:cNvPr id="126" name="사각형: 둥근 모서리 125">
                  <a:extLst>
                    <a:ext uri="{FF2B5EF4-FFF2-40B4-BE49-F238E27FC236}">
                      <a16:creationId xmlns:a16="http://schemas.microsoft.com/office/drawing/2014/main" id="{736A9D85-51A8-954A-1F8E-B4D91D7F2882}"/>
                    </a:ext>
                  </a:extLst>
                </p:cNvPr>
                <p:cNvSpPr/>
                <p:nvPr/>
              </p:nvSpPr>
              <p:spPr>
                <a:xfrm>
                  <a:off x="592138" y="2373025"/>
                  <a:ext cx="2684462" cy="293975"/>
                </a:xfrm>
                <a:prstGeom prst="roundRect">
                  <a:avLst>
                    <a:gd name="adj" fmla="val 12254"/>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나눔스퀘어" panose="020B0600000101010101" pitchFamily="50" charset="-127"/>
                    <a:ea typeface="나눔스퀘어" panose="020B0600000101010101" pitchFamily="50" charset="-127"/>
                  </a:endParaRPr>
                </a:p>
              </p:txBody>
            </p:sp>
            <p:sp>
              <p:nvSpPr>
                <p:cNvPr id="127" name="TextBox 126">
                  <a:extLst>
                    <a:ext uri="{FF2B5EF4-FFF2-40B4-BE49-F238E27FC236}">
                      <a16:creationId xmlns:a16="http://schemas.microsoft.com/office/drawing/2014/main" id="{DC604D35-E9BF-267A-F8B9-D22E9E873F28}"/>
                    </a:ext>
                  </a:extLst>
                </p:cNvPr>
                <p:cNvSpPr txBox="1"/>
                <p:nvPr/>
              </p:nvSpPr>
              <p:spPr>
                <a:xfrm>
                  <a:off x="1430412" y="2470524"/>
                  <a:ext cx="1007916"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lumMod val="50000"/>
                        </a:schemeClr>
                      </a:solidFill>
                      <a:latin typeface="나눔스퀘어 ExtraBold" panose="020B0600000101010101" pitchFamily="50" charset="-127"/>
                      <a:ea typeface="나눔스퀘어 ExtraBold" panose="020B0600000101010101" pitchFamily="50" charset="-127"/>
                    </a:rPr>
                    <a:t>평가 내용의 균형성</a:t>
                  </a:r>
                </a:p>
              </p:txBody>
            </p:sp>
          </p:grpSp>
          <p:grpSp>
            <p:nvGrpSpPr>
              <p:cNvPr id="128" name="그룹 127">
                <a:extLst>
                  <a:ext uri="{FF2B5EF4-FFF2-40B4-BE49-F238E27FC236}">
                    <a16:creationId xmlns:a16="http://schemas.microsoft.com/office/drawing/2014/main" id="{5AE9629C-49AC-54BF-D90C-7AA64659BC2C}"/>
                  </a:ext>
                </a:extLst>
              </p:cNvPr>
              <p:cNvGrpSpPr/>
              <p:nvPr/>
            </p:nvGrpSpPr>
            <p:grpSpPr>
              <a:xfrm>
                <a:off x="4362821" y="2707526"/>
                <a:ext cx="2674006" cy="392704"/>
                <a:chOff x="592138" y="2373025"/>
                <a:chExt cx="2684462" cy="293975"/>
              </a:xfrm>
            </p:grpSpPr>
            <p:sp>
              <p:nvSpPr>
                <p:cNvPr id="129" name="사각형: 둥근 모서리 128">
                  <a:extLst>
                    <a:ext uri="{FF2B5EF4-FFF2-40B4-BE49-F238E27FC236}">
                      <a16:creationId xmlns:a16="http://schemas.microsoft.com/office/drawing/2014/main" id="{C605483F-75C7-DA2E-35D6-98454C6BED77}"/>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130" name="TextBox 129">
                  <a:extLst>
                    <a:ext uri="{FF2B5EF4-FFF2-40B4-BE49-F238E27FC236}">
                      <a16:creationId xmlns:a16="http://schemas.microsoft.com/office/drawing/2014/main" id="{54BDA233-2E90-6C8D-70A6-366C80DBA8B8}"/>
                    </a:ext>
                  </a:extLst>
                </p:cNvPr>
                <p:cNvSpPr txBox="1"/>
                <p:nvPr/>
              </p:nvSpPr>
              <p:spPr>
                <a:xfrm>
                  <a:off x="871446" y="2470524"/>
                  <a:ext cx="2125847"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학습자의 성장과정을 반영한 다양한 평가</a:t>
                  </a:r>
                </a:p>
              </p:txBody>
            </p:sp>
          </p:grpSp>
          <p:grpSp>
            <p:nvGrpSpPr>
              <p:cNvPr id="131" name="그룹 130">
                <a:extLst>
                  <a:ext uri="{FF2B5EF4-FFF2-40B4-BE49-F238E27FC236}">
                    <a16:creationId xmlns:a16="http://schemas.microsoft.com/office/drawing/2014/main" id="{E4ED5BF7-7CF4-817F-3257-FB94E3164F63}"/>
                  </a:ext>
                </a:extLst>
              </p:cNvPr>
              <p:cNvGrpSpPr/>
              <p:nvPr/>
            </p:nvGrpSpPr>
            <p:grpSpPr>
              <a:xfrm>
                <a:off x="560338" y="3155310"/>
                <a:ext cx="2664111" cy="392704"/>
                <a:chOff x="592138" y="2373025"/>
                <a:chExt cx="2684462" cy="293975"/>
              </a:xfrm>
            </p:grpSpPr>
            <p:sp>
              <p:nvSpPr>
                <p:cNvPr id="132" name="사각형: 둥근 모서리 131">
                  <a:extLst>
                    <a:ext uri="{FF2B5EF4-FFF2-40B4-BE49-F238E27FC236}">
                      <a16:creationId xmlns:a16="http://schemas.microsoft.com/office/drawing/2014/main" id="{680EA462-6302-2930-A6EA-F5854DCCA481}"/>
                    </a:ext>
                  </a:extLst>
                </p:cNvPr>
                <p:cNvSpPr/>
                <p:nvPr/>
              </p:nvSpPr>
              <p:spPr>
                <a:xfrm>
                  <a:off x="592138" y="2373025"/>
                  <a:ext cx="2684462" cy="293975"/>
                </a:xfrm>
                <a:prstGeom prst="roundRect">
                  <a:avLst>
                    <a:gd name="adj" fmla="val 12254"/>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나눔스퀘어" panose="020B0600000101010101" pitchFamily="50" charset="-127"/>
                    <a:ea typeface="나눔스퀘어" panose="020B0600000101010101" pitchFamily="50" charset="-127"/>
                  </a:endParaRPr>
                </a:p>
              </p:txBody>
            </p:sp>
            <p:sp>
              <p:nvSpPr>
                <p:cNvPr id="133" name="TextBox 132">
                  <a:extLst>
                    <a:ext uri="{FF2B5EF4-FFF2-40B4-BE49-F238E27FC236}">
                      <a16:creationId xmlns:a16="http://schemas.microsoft.com/office/drawing/2014/main" id="{B6FE1992-0021-4EEC-9203-FBA0442E024D}"/>
                    </a:ext>
                  </a:extLst>
                </p:cNvPr>
                <p:cNvSpPr txBox="1"/>
                <p:nvPr/>
              </p:nvSpPr>
              <p:spPr>
                <a:xfrm>
                  <a:off x="1237390" y="2470524"/>
                  <a:ext cx="1393960"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bg1">
                          <a:lumMod val="50000"/>
                        </a:schemeClr>
                      </a:solidFill>
                      <a:latin typeface="나눔스퀘어 ExtraBold" panose="020B0600000101010101" pitchFamily="50" charset="-127"/>
                      <a:ea typeface="나눔스퀘어 ExtraBold" panose="020B0600000101010101" pitchFamily="50" charset="-127"/>
                    </a:rPr>
                    <a:t>평가 방법과 도구의 다양성</a:t>
                  </a:r>
                </a:p>
              </p:txBody>
            </p:sp>
          </p:grpSp>
          <p:grpSp>
            <p:nvGrpSpPr>
              <p:cNvPr id="134" name="그룹 133">
                <a:extLst>
                  <a:ext uri="{FF2B5EF4-FFF2-40B4-BE49-F238E27FC236}">
                    <a16:creationId xmlns:a16="http://schemas.microsoft.com/office/drawing/2014/main" id="{C8F906DE-4B0A-1111-2789-26EA258ED695}"/>
                  </a:ext>
                </a:extLst>
              </p:cNvPr>
              <p:cNvGrpSpPr/>
              <p:nvPr/>
            </p:nvGrpSpPr>
            <p:grpSpPr>
              <a:xfrm>
                <a:off x="4362821" y="3155310"/>
                <a:ext cx="2674006" cy="392704"/>
                <a:chOff x="592138" y="2373025"/>
                <a:chExt cx="2684462" cy="293975"/>
              </a:xfrm>
            </p:grpSpPr>
            <p:sp>
              <p:nvSpPr>
                <p:cNvPr id="135" name="사각형: 둥근 모서리 134">
                  <a:extLst>
                    <a:ext uri="{FF2B5EF4-FFF2-40B4-BE49-F238E27FC236}">
                      <a16:creationId xmlns:a16="http://schemas.microsoft.com/office/drawing/2014/main" id="{491D5F87-1F65-A1B4-92F5-0AC310A3C485}"/>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나눔스퀘어" panose="020B0600000101010101" pitchFamily="50" charset="-127"/>
                    <a:ea typeface="나눔스퀘어" panose="020B0600000101010101" pitchFamily="50" charset="-127"/>
                  </a:endParaRPr>
                </a:p>
              </p:txBody>
            </p:sp>
            <p:sp>
              <p:nvSpPr>
                <p:cNvPr id="136" name="TextBox 135">
                  <a:extLst>
                    <a:ext uri="{FF2B5EF4-FFF2-40B4-BE49-F238E27FC236}">
                      <a16:creationId xmlns:a16="http://schemas.microsoft.com/office/drawing/2014/main" id="{C481899C-DC23-D2AB-DA50-9A6AE5578988}"/>
                    </a:ext>
                  </a:extLst>
                </p:cNvPr>
                <p:cNvSpPr txBox="1"/>
                <p:nvPr/>
              </p:nvSpPr>
              <p:spPr>
                <a:xfrm>
                  <a:off x="1047661" y="2470524"/>
                  <a:ext cx="1773416" cy="98975"/>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학습자 수준을 고려한 맞춤형 평가</a:t>
                  </a:r>
                </a:p>
              </p:txBody>
            </p:sp>
          </p:grpSp>
        </p:grpSp>
        <p:grpSp>
          <p:nvGrpSpPr>
            <p:cNvPr id="137" name="그룹 136">
              <a:extLst>
                <a:ext uri="{FF2B5EF4-FFF2-40B4-BE49-F238E27FC236}">
                  <a16:creationId xmlns:a16="http://schemas.microsoft.com/office/drawing/2014/main" id="{8DB143FF-1710-1CBF-9DC0-DD954192730E}"/>
                </a:ext>
              </a:extLst>
            </p:cNvPr>
            <p:cNvGrpSpPr/>
            <p:nvPr/>
          </p:nvGrpSpPr>
          <p:grpSpPr>
            <a:xfrm>
              <a:off x="4362821" y="4275328"/>
              <a:ext cx="2674006" cy="392704"/>
              <a:chOff x="592138" y="2373025"/>
              <a:chExt cx="2684462" cy="293975"/>
            </a:xfrm>
          </p:grpSpPr>
          <p:sp>
            <p:nvSpPr>
              <p:cNvPr id="138" name="사각형: 둥근 모서리 137">
                <a:extLst>
                  <a:ext uri="{FF2B5EF4-FFF2-40B4-BE49-F238E27FC236}">
                    <a16:creationId xmlns:a16="http://schemas.microsoft.com/office/drawing/2014/main" id="{DDA29655-CEDC-95E2-51A1-EA299729634D}"/>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39" name="TextBox 138">
                <a:extLst>
                  <a:ext uri="{FF2B5EF4-FFF2-40B4-BE49-F238E27FC236}">
                    <a16:creationId xmlns:a16="http://schemas.microsoft.com/office/drawing/2014/main" id="{8E639851-5F82-C516-2CEA-67D4E4CE8358}"/>
                  </a:ext>
                </a:extLst>
              </p:cNvPr>
              <p:cNvSpPr txBox="1"/>
              <p:nvPr/>
            </p:nvSpPr>
            <p:spPr>
              <a:xfrm>
                <a:off x="1549754" y="2462414"/>
                <a:ext cx="769232" cy="115199"/>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 내용 선정</a:t>
                </a:r>
              </a:p>
            </p:txBody>
          </p:sp>
        </p:grpSp>
        <p:grpSp>
          <p:nvGrpSpPr>
            <p:cNvPr id="140" name="그룹 139">
              <a:extLst>
                <a:ext uri="{FF2B5EF4-FFF2-40B4-BE49-F238E27FC236}">
                  <a16:creationId xmlns:a16="http://schemas.microsoft.com/office/drawing/2014/main" id="{03315267-648B-A03D-F37D-EDA0AB542C2C}"/>
                </a:ext>
              </a:extLst>
            </p:cNvPr>
            <p:cNvGrpSpPr/>
            <p:nvPr/>
          </p:nvGrpSpPr>
          <p:grpSpPr>
            <a:xfrm>
              <a:off x="4362821" y="4744049"/>
              <a:ext cx="2674006" cy="392704"/>
              <a:chOff x="592138" y="2373025"/>
              <a:chExt cx="2684462" cy="293975"/>
            </a:xfrm>
          </p:grpSpPr>
          <p:sp>
            <p:nvSpPr>
              <p:cNvPr id="141" name="사각형: 둥근 모서리 140">
                <a:extLst>
                  <a:ext uri="{FF2B5EF4-FFF2-40B4-BE49-F238E27FC236}">
                    <a16:creationId xmlns:a16="http://schemas.microsoft.com/office/drawing/2014/main" id="{13DE900E-9D1B-4154-B398-CF7EE605BB15}"/>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42" name="TextBox 141">
                <a:extLst>
                  <a:ext uri="{FF2B5EF4-FFF2-40B4-BE49-F238E27FC236}">
                    <a16:creationId xmlns:a16="http://schemas.microsoft.com/office/drawing/2014/main" id="{942A9FFD-05FB-44EA-C997-A955F71204F8}"/>
                  </a:ext>
                </a:extLst>
              </p:cNvPr>
              <p:cNvSpPr txBox="1"/>
              <p:nvPr/>
            </p:nvSpPr>
            <p:spPr>
              <a:xfrm>
                <a:off x="1223877" y="2462414"/>
                <a:ext cx="1420987" cy="115199"/>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성취 기준 및 성취수준 선정</a:t>
                </a:r>
              </a:p>
            </p:txBody>
          </p:sp>
        </p:grpSp>
        <p:grpSp>
          <p:nvGrpSpPr>
            <p:cNvPr id="143" name="그룹 142">
              <a:extLst>
                <a:ext uri="{FF2B5EF4-FFF2-40B4-BE49-F238E27FC236}">
                  <a16:creationId xmlns:a16="http://schemas.microsoft.com/office/drawing/2014/main" id="{EFDA021F-4F66-4623-5AFE-0CDD24526DA9}"/>
                </a:ext>
              </a:extLst>
            </p:cNvPr>
            <p:cNvGrpSpPr/>
            <p:nvPr/>
          </p:nvGrpSpPr>
          <p:grpSpPr>
            <a:xfrm>
              <a:off x="4362821" y="5212770"/>
              <a:ext cx="2674006" cy="392704"/>
              <a:chOff x="592138" y="2373025"/>
              <a:chExt cx="2684462" cy="293975"/>
            </a:xfrm>
          </p:grpSpPr>
          <p:sp>
            <p:nvSpPr>
              <p:cNvPr id="144" name="사각형: 둥근 모서리 143">
                <a:extLst>
                  <a:ext uri="{FF2B5EF4-FFF2-40B4-BE49-F238E27FC236}">
                    <a16:creationId xmlns:a16="http://schemas.microsoft.com/office/drawing/2014/main" id="{4EF2D8D2-E99C-39E6-C1AF-6FF55C3D0639}"/>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45" name="TextBox 144">
                <a:extLst>
                  <a:ext uri="{FF2B5EF4-FFF2-40B4-BE49-F238E27FC236}">
                    <a16:creationId xmlns:a16="http://schemas.microsoft.com/office/drawing/2014/main" id="{953376E9-E9E3-8467-5F36-71A139E5E891}"/>
                  </a:ext>
                </a:extLst>
              </p:cNvPr>
              <p:cNvSpPr txBox="1"/>
              <p:nvPr/>
            </p:nvSpPr>
            <p:spPr>
              <a:xfrm>
                <a:off x="1282615" y="2462414"/>
                <a:ext cx="1303510" cy="115199"/>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 방법 및 도구의 선정</a:t>
                </a:r>
              </a:p>
            </p:txBody>
          </p:sp>
        </p:grpSp>
        <p:grpSp>
          <p:nvGrpSpPr>
            <p:cNvPr id="146" name="그룹 145">
              <a:extLst>
                <a:ext uri="{FF2B5EF4-FFF2-40B4-BE49-F238E27FC236}">
                  <a16:creationId xmlns:a16="http://schemas.microsoft.com/office/drawing/2014/main" id="{64426C7A-5800-E28D-B917-ADE9D69C71F0}"/>
                </a:ext>
              </a:extLst>
            </p:cNvPr>
            <p:cNvGrpSpPr/>
            <p:nvPr/>
          </p:nvGrpSpPr>
          <p:grpSpPr>
            <a:xfrm>
              <a:off x="4362821" y="5681491"/>
              <a:ext cx="2674006" cy="392704"/>
              <a:chOff x="592138" y="2373025"/>
              <a:chExt cx="2684462" cy="293975"/>
            </a:xfrm>
          </p:grpSpPr>
          <p:sp>
            <p:nvSpPr>
              <p:cNvPr id="147" name="사각형: 둥근 모서리 146">
                <a:extLst>
                  <a:ext uri="{FF2B5EF4-FFF2-40B4-BE49-F238E27FC236}">
                    <a16:creationId xmlns:a16="http://schemas.microsoft.com/office/drawing/2014/main" id="{F766B417-3719-3854-2AE8-9EAB074664F7}"/>
                  </a:ext>
                </a:extLst>
              </p:cNvPr>
              <p:cNvSpPr/>
              <p:nvPr/>
            </p:nvSpPr>
            <p:spPr>
              <a:xfrm>
                <a:off x="592138" y="2373025"/>
                <a:ext cx="2684462" cy="293975"/>
              </a:xfrm>
              <a:prstGeom prst="roundRect">
                <a:avLst>
                  <a:gd name="adj" fmla="val 12254"/>
                </a:avLst>
              </a:prstGeom>
              <a:solidFill>
                <a:srgbClr val="0F958E">
                  <a:alpha val="15000"/>
                </a:srgbClr>
              </a:solidFill>
              <a:ln w="12700">
                <a:solidFill>
                  <a:srgbClr val="91CFC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48" name="TextBox 147">
                <a:extLst>
                  <a:ext uri="{FF2B5EF4-FFF2-40B4-BE49-F238E27FC236}">
                    <a16:creationId xmlns:a16="http://schemas.microsoft.com/office/drawing/2014/main" id="{70FDEA42-5F35-D386-0F5C-69F9220D2B07}"/>
                  </a:ext>
                </a:extLst>
              </p:cNvPr>
              <p:cNvSpPr txBox="1"/>
              <p:nvPr/>
            </p:nvSpPr>
            <p:spPr>
              <a:xfrm>
                <a:off x="1491015" y="2462414"/>
                <a:ext cx="886709" cy="115199"/>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 결과의 활용</a:t>
                </a:r>
              </a:p>
            </p:txBody>
          </p:sp>
        </p:grpSp>
        <p:grpSp>
          <p:nvGrpSpPr>
            <p:cNvPr id="154" name="그룹 153">
              <a:extLst>
                <a:ext uri="{FF2B5EF4-FFF2-40B4-BE49-F238E27FC236}">
                  <a16:creationId xmlns:a16="http://schemas.microsoft.com/office/drawing/2014/main" id="{7E801EB1-AB07-3802-2C2A-C3A78D72980E}"/>
                </a:ext>
              </a:extLst>
            </p:cNvPr>
            <p:cNvGrpSpPr/>
            <p:nvPr/>
          </p:nvGrpSpPr>
          <p:grpSpPr>
            <a:xfrm>
              <a:off x="559346" y="5404120"/>
              <a:ext cx="2664111" cy="670075"/>
              <a:chOff x="3442577" y="4598812"/>
              <a:chExt cx="2684462" cy="649730"/>
            </a:xfrm>
          </p:grpSpPr>
          <p:sp>
            <p:nvSpPr>
              <p:cNvPr id="157" name="사각형: 둥근 모서리 156">
                <a:extLst>
                  <a:ext uri="{FF2B5EF4-FFF2-40B4-BE49-F238E27FC236}">
                    <a16:creationId xmlns:a16="http://schemas.microsoft.com/office/drawing/2014/main" id="{39EED0DE-3E26-8463-3537-09C82D652D62}"/>
                  </a:ext>
                </a:extLst>
              </p:cNvPr>
              <p:cNvSpPr/>
              <p:nvPr/>
            </p:nvSpPr>
            <p:spPr>
              <a:xfrm>
                <a:off x="3442577" y="4598812"/>
                <a:ext cx="2684462" cy="649730"/>
              </a:xfrm>
              <a:prstGeom prst="roundRect">
                <a:avLst>
                  <a:gd name="adj" fmla="val 7430"/>
                </a:avLst>
              </a:prstGeom>
              <a:solidFill>
                <a:schemeClr val="tx1">
                  <a:alpha val="7000"/>
                </a:schemeClr>
              </a:solidFill>
              <a:ln w="12700">
                <a:solidFill>
                  <a:schemeClr val="bg1">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dirty="0">
                  <a:latin typeface="나눔스퀘어" panose="020B0600000101010101" pitchFamily="50" charset="-127"/>
                  <a:ea typeface="나눔스퀘어" panose="020B0600000101010101" pitchFamily="50" charset="-127"/>
                </a:endParaRPr>
              </a:p>
            </p:txBody>
          </p:sp>
          <p:sp>
            <p:nvSpPr>
              <p:cNvPr id="156" name="TextBox 155">
                <a:extLst>
                  <a:ext uri="{FF2B5EF4-FFF2-40B4-BE49-F238E27FC236}">
                    <a16:creationId xmlns:a16="http://schemas.microsoft.com/office/drawing/2014/main" id="{5C524D83-1BB2-B1E3-7EE5-FF859212B1FA}"/>
                  </a:ext>
                </a:extLst>
              </p:cNvPr>
              <p:cNvSpPr txBox="1"/>
              <p:nvPr/>
            </p:nvSpPr>
            <p:spPr>
              <a:xfrm>
                <a:off x="3521192" y="4699853"/>
                <a:ext cx="1949605" cy="447648"/>
              </a:xfrm>
              <a:prstGeom prst="rect">
                <a:avLst/>
              </a:prstGeom>
              <a:noFill/>
            </p:spPr>
            <p:txBody>
              <a:bodyPr wrap="none" lIns="0" tIns="0" rIns="0" bIns="0" rtlCol="0" anchor="t">
                <a:spAutoFit/>
              </a:bodyPr>
              <a:lstStyle/>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교수</a:t>
                </a:r>
                <a:r>
                  <a:rPr lang="en-US" altLang="ko-KR"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a:t>
                </a: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학습 계획 수립 시 활용</a:t>
                </a:r>
              </a:p>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쉽게 이해하도록 구체적으로 재구성</a:t>
                </a:r>
              </a:p>
              <a:p>
                <a:pPr marL="82550" indent="-82550" fontAlgn="base" latinLnBrk="0">
                  <a:buClr>
                    <a:schemeClr val="bg1">
                      <a:lumMod val="65000"/>
                    </a:schemeClr>
                  </a:buClr>
                  <a:buFont typeface="Arial" panose="020B0604020202020204" pitchFamily="34" charset="0"/>
                  <a:buChar char="•"/>
                </a:pPr>
                <a:r>
                  <a:rPr lang="ko-KR" altLang="en-US" sz="1000" kern="0" dirty="0">
                    <a:ln>
                      <a:solidFill>
                        <a:schemeClr val="bg1">
                          <a:alpha val="0"/>
                        </a:schemeClr>
                      </a:solidFill>
                    </a:ln>
                    <a:solidFill>
                      <a:schemeClr val="bg1">
                        <a:lumMod val="50000"/>
                      </a:schemeClr>
                    </a:solidFill>
                    <a:latin typeface="나눔스퀘어 Bold" panose="020B0600000101010101" pitchFamily="50" charset="-127"/>
                    <a:ea typeface="나눔스퀘어 Bold" panose="020B0600000101010101" pitchFamily="50" charset="-127"/>
                  </a:rPr>
                  <a:t>기초자료 활용</a:t>
                </a:r>
              </a:p>
            </p:txBody>
          </p:sp>
        </p:grpSp>
        <p:grpSp>
          <p:nvGrpSpPr>
            <p:cNvPr id="159" name="그룹 158">
              <a:extLst>
                <a:ext uri="{FF2B5EF4-FFF2-40B4-BE49-F238E27FC236}">
                  <a16:creationId xmlns:a16="http://schemas.microsoft.com/office/drawing/2014/main" id="{8149AA6B-8025-DA11-1900-A7E1F22DF439}"/>
                </a:ext>
              </a:extLst>
            </p:cNvPr>
            <p:cNvGrpSpPr/>
            <p:nvPr/>
          </p:nvGrpSpPr>
          <p:grpSpPr>
            <a:xfrm>
              <a:off x="560340" y="5129848"/>
              <a:ext cx="2663118" cy="213014"/>
              <a:chOff x="5014698" y="1744480"/>
              <a:chExt cx="3578330" cy="305994"/>
            </a:xfrm>
          </p:grpSpPr>
          <p:sp>
            <p:nvSpPr>
              <p:cNvPr id="160" name="사각형: 둥근 모서리 159">
                <a:extLst>
                  <a:ext uri="{FF2B5EF4-FFF2-40B4-BE49-F238E27FC236}">
                    <a16:creationId xmlns:a16="http://schemas.microsoft.com/office/drawing/2014/main" id="{B34C72E7-AEEB-B7B2-2C80-65432EA07779}"/>
                  </a:ext>
                </a:extLst>
              </p:cNvPr>
              <p:cNvSpPr/>
              <p:nvPr/>
            </p:nvSpPr>
            <p:spPr>
              <a:xfrm>
                <a:off x="5014698" y="1744480"/>
                <a:ext cx="3578330" cy="305994"/>
              </a:xfrm>
              <a:prstGeom prst="roundRect">
                <a:avLst>
                  <a:gd name="adj" fmla="val 21382"/>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solidFill>
                    <a:schemeClr val="tx1">
                      <a:lumMod val="85000"/>
                      <a:lumOff val="15000"/>
                    </a:schemeClr>
                  </a:solidFill>
                  <a:latin typeface="나눔스퀘어" panose="020B0600000101010101" pitchFamily="50" charset="-127"/>
                  <a:ea typeface="나눔스퀘어" panose="020B0600000101010101" pitchFamily="50" charset="-127"/>
                </a:endParaRPr>
              </a:p>
            </p:txBody>
          </p:sp>
          <p:sp>
            <p:nvSpPr>
              <p:cNvPr id="161" name="TextBox 160">
                <a:extLst>
                  <a:ext uri="{FF2B5EF4-FFF2-40B4-BE49-F238E27FC236}">
                    <a16:creationId xmlns:a16="http://schemas.microsoft.com/office/drawing/2014/main" id="{09255240-667D-6B97-1496-DAEF5A9D7ED1}"/>
                  </a:ext>
                </a:extLst>
              </p:cNvPr>
              <p:cNvSpPr txBox="1"/>
              <p:nvPr/>
            </p:nvSpPr>
            <p:spPr>
              <a:xfrm>
                <a:off x="6389237" y="1786949"/>
                <a:ext cx="829250" cy="221060"/>
              </a:xfrm>
              <a:prstGeom prst="rect">
                <a:avLst/>
              </a:prstGeom>
              <a:noFill/>
            </p:spPr>
            <p:txBody>
              <a:bodyPr wrap="none" lIns="0" tIns="0" rIns="0" bIns="0" rtlCol="0" anchor="ctr">
                <a:spAutoFit/>
              </a:bodyPr>
              <a:lstStyle/>
              <a:p>
                <a:pPr algn="ctr"/>
                <a:r>
                  <a:rPr lang="ko-KR" altLang="en-US" sz="1000" dirty="0">
                    <a:ln>
                      <a:solidFill>
                        <a:schemeClr val="accent1">
                          <a:shade val="50000"/>
                          <a:alpha val="0"/>
                        </a:schemeClr>
                      </a:solidFill>
                    </a:ln>
                    <a:solidFill>
                      <a:schemeClr val="tx1">
                        <a:lumMod val="85000"/>
                        <a:lumOff val="15000"/>
                      </a:schemeClr>
                    </a:solidFill>
                    <a:latin typeface="나눔스퀘어 ExtraBold" panose="020B0600000101010101" pitchFamily="50" charset="-127"/>
                    <a:ea typeface="나눔스퀘어 ExtraBold" panose="020B0600000101010101" pitchFamily="50" charset="-127"/>
                  </a:rPr>
                  <a:t>평가의 활용</a:t>
                </a:r>
              </a:p>
            </p:txBody>
          </p:sp>
        </p:grpSp>
        <p:grpSp>
          <p:nvGrpSpPr>
            <p:cNvPr id="162" name="그룹 161">
              <a:extLst>
                <a:ext uri="{FF2B5EF4-FFF2-40B4-BE49-F238E27FC236}">
                  <a16:creationId xmlns:a16="http://schemas.microsoft.com/office/drawing/2014/main" id="{84FA3527-7E3E-6ED6-4EDD-B90BC5E10187}"/>
                </a:ext>
              </a:extLst>
            </p:cNvPr>
            <p:cNvGrpSpPr/>
            <p:nvPr/>
          </p:nvGrpSpPr>
          <p:grpSpPr>
            <a:xfrm>
              <a:off x="3291694" y="4278617"/>
              <a:ext cx="1013776" cy="1795577"/>
              <a:chOff x="3273766" y="2253753"/>
              <a:chExt cx="1023914" cy="1419088"/>
            </a:xfrm>
            <a:solidFill>
              <a:schemeClr val="accent3"/>
            </a:solidFill>
          </p:grpSpPr>
          <p:sp>
            <p:nvSpPr>
              <p:cNvPr id="163" name="사각형: 둥근 모서리 162">
                <a:extLst>
                  <a:ext uri="{FF2B5EF4-FFF2-40B4-BE49-F238E27FC236}">
                    <a16:creationId xmlns:a16="http://schemas.microsoft.com/office/drawing/2014/main" id="{E6EE781C-C48C-F147-4A60-6BFDA9123FE0}"/>
                  </a:ext>
                </a:extLst>
              </p:cNvPr>
              <p:cNvSpPr/>
              <p:nvPr/>
            </p:nvSpPr>
            <p:spPr>
              <a:xfrm>
                <a:off x="3273766" y="2253753"/>
                <a:ext cx="1023914" cy="1419088"/>
              </a:xfrm>
              <a:prstGeom prst="roundRect">
                <a:avLst>
                  <a:gd name="adj" fmla="val 6770"/>
                </a:avLst>
              </a:prstGeom>
              <a:solidFill>
                <a:srgbClr val="0F958E"/>
              </a:solidFill>
              <a:ln w="190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 panose="020B0600000101010101" pitchFamily="50" charset="-127"/>
                  <a:ea typeface="나눔스퀘어" panose="020B0600000101010101" pitchFamily="50" charset="-127"/>
                </a:endParaRPr>
              </a:p>
            </p:txBody>
          </p:sp>
          <p:sp>
            <p:nvSpPr>
              <p:cNvPr id="164" name="TextBox 163">
                <a:extLst>
                  <a:ext uri="{FF2B5EF4-FFF2-40B4-BE49-F238E27FC236}">
                    <a16:creationId xmlns:a16="http://schemas.microsoft.com/office/drawing/2014/main" id="{7C7D4578-200A-0644-4CB6-7057CC20B760}"/>
                  </a:ext>
                </a:extLst>
              </p:cNvPr>
              <p:cNvSpPr txBox="1"/>
              <p:nvPr/>
            </p:nvSpPr>
            <p:spPr>
              <a:xfrm>
                <a:off x="3361535" y="2695729"/>
                <a:ext cx="848374" cy="535135"/>
              </a:xfrm>
              <a:prstGeom prst="rect">
                <a:avLst/>
              </a:prstGeom>
              <a:noFill/>
            </p:spPr>
            <p:txBody>
              <a:bodyPr wrap="none" lIns="0" tIns="0" rIns="0" bIns="0" rtlCol="0" anchor="ctr">
                <a:spAutoFit/>
              </a:bodyPr>
              <a:lstStyle/>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기존 평가의</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계획</a:t>
                </a:r>
                <a:r>
                  <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활용을</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평가 방법으로</a:t>
                </a:r>
                <a:endParaRPr lang="en-US" altLang="ko-KR"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1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일원화하여 제시</a:t>
                </a:r>
              </a:p>
            </p:txBody>
          </p:sp>
        </p:grpSp>
      </p:grpSp>
      <p:grpSp>
        <p:nvGrpSpPr>
          <p:cNvPr id="13" name="그룹 12">
            <a:extLst>
              <a:ext uri="{FF2B5EF4-FFF2-40B4-BE49-F238E27FC236}">
                <a16:creationId xmlns:a16="http://schemas.microsoft.com/office/drawing/2014/main" id="{E20FF1A1-7C63-1E03-8638-E589A69A5F44}"/>
              </a:ext>
            </a:extLst>
          </p:cNvPr>
          <p:cNvGrpSpPr/>
          <p:nvPr/>
        </p:nvGrpSpPr>
        <p:grpSpPr>
          <a:xfrm>
            <a:off x="230595" y="348573"/>
            <a:ext cx="7057113" cy="492443"/>
            <a:chOff x="230595" y="348573"/>
            <a:chExt cx="7057113" cy="492443"/>
          </a:xfrm>
        </p:grpSpPr>
        <p:sp>
          <p:nvSpPr>
            <p:cNvPr id="14" name="TextBox 13">
              <a:extLst>
                <a:ext uri="{FF2B5EF4-FFF2-40B4-BE49-F238E27FC236}">
                  <a16:creationId xmlns:a16="http://schemas.microsoft.com/office/drawing/2014/main" id="{5E6976BE-3C48-FC87-00A0-9E408D41E3EB}"/>
                </a:ext>
              </a:extLst>
            </p:cNvPr>
            <p:cNvSpPr txBox="1"/>
            <p:nvPr/>
          </p:nvSpPr>
          <p:spPr>
            <a:xfrm>
              <a:off x="1002333" y="459758"/>
              <a:ext cx="6285375" cy="307777"/>
            </a:xfrm>
            <a:prstGeom prst="rect">
              <a:avLst/>
            </a:prstGeom>
            <a:noFill/>
          </p:spPr>
          <p:txBody>
            <a:bodyPr wrap="none" lIns="0" tIns="0" rIns="0" bIns="0" rtlCol="0" anchor="ctr">
              <a:spAutoFit/>
            </a:bodyPr>
            <a:lstStyle/>
            <a:p>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2015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교육과정과 </a:t>
              </a:r>
              <a:r>
                <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교육과정의 비교</a:t>
              </a:r>
              <a:endParaRPr lang="en-US" altLang="ko-KR" sz="20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endParaRPr>
            </a:p>
          </p:txBody>
        </p:sp>
        <p:sp>
          <p:nvSpPr>
            <p:cNvPr id="15" name="TextBox 14">
              <a:extLst>
                <a:ext uri="{FF2B5EF4-FFF2-40B4-BE49-F238E27FC236}">
                  <a16:creationId xmlns:a16="http://schemas.microsoft.com/office/drawing/2014/main" id="{28CB6C28-1F0B-447F-B15A-E7379AEEB3EC}"/>
                </a:ext>
              </a:extLst>
            </p:cNvPr>
            <p:cNvSpPr txBox="1"/>
            <p:nvPr/>
          </p:nvSpPr>
          <p:spPr>
            <a:xfrm>
              <a:off x="230595" y="348573"/>
              <a:ext cx="4440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1</a:t>
              </a:r>
            </a:p>
          </p:txBody>
        </p:sp>
        <p:cxnSp>
          <p:nvCxnSpPr>
            <p:cNvPr id="17" name="직선 연결선 16">
              <a:extLst>
                <a:ext uri="{FF2B5EF4-FFF2-40B4-BE49-F238E27FC236}">
                  <a16:creationId xmlns:a16="http://schemas.microsoft.com/office/drawing/2014/main" id="{AE0D13D2-2F94-DDBC-3BF9-6502C44796C6}"/>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DC000E07-8973-4AD8-D73C-075645183CF1}"/>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spTree>
    <p:extLst>
      <p:ext uri="{BB962C8B-B14F-4D97-AF65-F5344CB8AC3E}">
        <p14:creationId xmlns:p14="http://schemas.microsoft.com/office/powerpoint/2010/main" val="5318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79CEA756-126F-A526-BB73-3A85FC324E84}"/>
              </a:ext>
            </a:extLst>
          </p:cNvPr>
          <p:cNvGrpSpPr/>
          <p:nvPr/>
        </p:nvGrpSpPr>
        <p:grpSpPr>
          <a:xfrm>
            <a:off x="204145" y="348573"/>
            <a:ext cx="4834549" cy="492443"/>
            <a:chOff x="204145" y="348573"/>
            <a:chExt cx="4834549" cy="492443"/>
          </a:xfrm>
        </p:grpSpPr>
        <p:sp>
          <p:nvSpPr>
            <p:cNvPr id="13" name="TextBox 12">
              <a:extLst>
                <a:ext uri="{FF2B5EF4-FFF2-40B4-BE49-F238E27FC236}">
                  <a16:creationId xmlns:a16="http://schemas.microsoft.com/office/drawing/2014/main" id="{3EFFF77C-215C-C3EA-044D-9C9CBCBC74C4}"/>
                </a:ext>
              </a:extLst>
            </p:cNvPr>
            <p:cNvSpPr txBox="1"/>
            <p:nvPr/>
          </p:nvSpPr>
          <p:spPr>
            <a:xfrm>
              <a:off x="1002333" y="428981"/>
              <a:ext cx="4036361" cy="369332"/>
            </a:xfrm>
            <a:prstGeom prst="rect">
              <a:avLst/>
            </a:prstGeom>
            <a:noFill/>
          </p:spPr>
          <p:txBody>
            <a:bodyPr wrap="none" lIns="0" tIns="0" rIns="0" bIns="0" rtlCol="0" anchor="ctr">
              <a:spAutoFit/>
            </a:bodyPr>
            <a:lstStyle/>
            <a:p>
              <a:r>
                <a:rPr lang="en-US" altLang="ko-KR"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2022 </a:t>
              </a:r>
              <a:r>
                <a:rPr lang="ko-KR" altLang="en-US" sz="2400" dirty="0">
                  <a:ln>
                    <a:solidFill>
                      <a:schemeClr val="accent1">
                        <a:shade val="50000"/>
                        <a:alpha val="0"/>
                      </a:schemeClr>
                    </a:solidFill>
                  </a:ln>
                  <a:solidFill>
                    <a:schemeClr val="tx1">
                      <a:lumMod val="85000"/>
                      <a:lumOff val="15000"/>
                    </a:schemeClr>
                  </a:solidFill>
                  <a:latin typeface="서평원 꺾깎체 TTF" panose="020B0600000101010101" pitchFamily="50" charset="-127"/>
                  <a:ea typeface="서평원 꺾깎체 TTF" panose="020B0600000101010101" pitchFamily="50" charset="-127"/>
                </a:rPr>
                <a:t>개정 체육과 교육과정 키워드</a:t>
              </a:r>
            </a:p>
          </p:txBody>
        </p:sp>
        <p:sp>
          <p:nvSpPr>
            <p:cNvPr id="15" name="TextBox 14">
              <a:extLst>
                <a:ext uri="{FF2B5EF4-FFF2-40B4-BE49-F238E27FC236}">
                  <a16:creationId xmlns:a16="http://schemas.microsoft.com/office/drawing/2014/main" id="{22CA2027-2344-68C5-6590-D0C27CEC211D}"/>
                </a:ext>
              </a:extLst>
            </p:cNvPr>
            <p:cNvSpPr txBox="1"/>
            <p:nvPr/>
          </p:nvSpPr>
          <p:spPr>
            <a:xfrm>
              <a:off x="204145" y="348573"/>
              <a:ext cx="496932" cy="492443"/>
            </a:xfrm>
            <a:prstGeom prst="rect">
              <a:avLst/>
            </a:prstGeom>
            <a:noFill/>
          </p:spPr>
          <p:txBody>
            <a:bodyPr wrap="none" lIns="0" tIns="0" rIns="0" bIns="0" rtlCol="0" anchor="ctr">
              <a:spAutoFit/>
            </a:bodyPr>
            <a:lstStyle/>
            <a:p>
              <a:pPr algn="ctr"/>
              <a:r>
                <a:rPr lang="en-US" altLang="ko-KR" sz="3200" dirty="0">
                  <a:ln>
                    <a:solidFill>
                      <a:schemeClr val="accent1">
                        <a:shade val="50000"/>
                        <a:alpha val="0"/>
                      </a:schemeClr>
                    </a:solidFill>
                  </a:ln>
                  <a:solidFill>
                    <a:schemeClr val="bg1">
                      <a:lumMod val="75000"/>
                    </a:schemeClr>
                  </a:solidFill>
                  <a:latin typeface="서평원 꺾깎체 TTF" panose="020B0600000101010101" pitchFamily="50" charset="-127"/>
                  <a:ea typeface="서평원 꺾깎체 TTF" panose="020B0600000101010101" pitchFamily="50" charset="-127"/>
                </a:rPr>
                <a:t>0</a:t>
              </a:r>
              <a:r>
                <a:rPr lang="en-US" altLang="ko-KR" sz="3200" dirty="0">
                  <a:ln>
                    <a:solidFill>
                      <a:schemeClr val="accent1">
                        <a:shade val="50000"/>
                        <a:alpha val="0"/>
                      </a:schemeClr>
                    </a:solidFill>
                  </a:ln>
                  <a:solidFill>
                    <a:srgbClr val="019E95"/>
                  </a:solidFill>
                  <a:latin typeface="서평원 꺾깎체 TTF" panose="020B0600000101010101" pitchFamily="50" charset="-127"/>
                  <a:ea typeface="서평원 꺾깎체 TTF" panose="020B0600000101010101" pitchFamily="50" charset="-127"/>
                </a:rPr>
                <a:t>2</a:t>
              </a:r>
            </a:p>
          </p:txBody>
        </p:sp>
        <p:cxnSp>
          <p:nvCxnSpPr>
            <p:cNvPr id="16" name="직선 연결선 15">
              <a:extLst>
                <a:ext uri="{FF2B5EF4-FFF2-40B4-BE49-F238E27FC236}">
                  <a16:creationId xmlns:a16="http://schemas.microsoft.com/office/drawing/2014/main" id="{82018FDA-D493-1454-A047-DF4DD86FCBB1}"/>
                </a:ext>
              </a:extLst>
            </p:cNvPr>
            <p:cNvCxnSpPr/>
            <p:nvPr/>
          </p:nvCxnSpPr>
          <p:spPr>
            <a:xfrm>
              <a:off x="818157" y="483934"/>
              <a:ext cx="0" cy="307678"/>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04810F03-A471-A165-7603-78137E82CCE3}"/>
              </a:ext>
            </a:extLst>
          </p:cNvPr>
          <p:cNvSpPr txBox="1"/>
          <p:nvPr/>
        </p:nvSpPr>
        <p:spPr>
          <a:xfrm>
            <a:off x="978319" y="272835"/>
            <a:ext cx="2151230" cy="153888"/>
          </a:xfrm>
          <a:prstGeom prst="rect">
            <a:avLst/>
          </a:prstGeom>
          <a:noFill/>
        </p:spPr>
        <p:txBody>
          <a:bodyPr wrap="none" lIns="0" tIns="0" rIns="0" bIns="0" rtlCol="0" anchor="ctr">
            <a:spAutoFit/>
          </a:bodyPr>
          <a:lstStyle/>
          <a:p>
            <a:r>
              <a:rPr lang="en-US" altLang="ko-KR"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Ⅴ. 2015 </a:t>
            </a:r>
            <a:r>
              <a:rPr lang="ko-KR" altLang="en-US" sz="1000" dirty="0">
                <a:ln>
                  <a:solidFill>
                    <a:schemeClr val="accent1">
                      <a:shade val="50000"/>
                      <a:alpha val="0"/>
                    </a:schemeClr>
                  </a:solidFill>
                </a:ln>
                <a:solidFill>
                  <a:schemeClr val="bg1">
                    <a:lumMod val="65000"/>
                  </a:schemeClr>
                </a:solidFill>
                <a:latin typeface="나눔스퀘어 Bold" panose="020B0600000101010101" pitchFamily="50" charset="-127"/>
                <a:ea typeface="나눔스퀘어 Bold" panose="020B0600000101010101" pitchFamily="50" charset="-127"/>
              </a:rPr>
              <a:t>개정 체육과 교육과정과의 비교</a:t>
            </a:r>
          </a:p>
        </p:txBody>
      </p:sp>
      <p:grpSp>
        <p:nvGrpSpPr>
          <p:cNvPr id="18" name="그룹 17">
            <a:extLst>
              <a:ext uri="{FF2B5EF4-FFF2-40B4-BE49-F238E27FC236}">
                <a16:creationId xmlns:a16="http://schemas.microsoft.com/office/drawing/2014/main" id="{26A29D19-15AD-5207-6B38-F00ED7AA64D7}"/>
              </a:ext>
            </a:extLst>
          </p:cNvPr>
          <p:cNvGrpSpPr/>
          <p:nvPr/>
        </p:nvGrpSpPr>
        <p:grpSpPr>
          <a:xfrm>
            <a:off x="2184912" y="1197740"/>
            <a:ext cx="4774175" cy="4772144"/>
            <a:chOff x="2184912" y="1197740"/>
            <a:chExt cx="4774175" cy="4772144"/>
          </a:xfrm>
        </p:grpSpPr>
        <p:sp>
          <p:nvSpPr>
            <p:cNvPr id="9" name="자유형: 도형 8">
              <a:extLst>
                <a:ext uri="{FF2B5EF4-FFF2-40B4-BE49-F238E27FC236}">
                  <a16:creationId xmlns:a16="http://schemas.microsoft.com/office/drawing/2014/main" id="{DE184D4E-84DC-469C-033B-D18BFB003309}"/>
                </a:ext>
              </a:extLst>
            </p:cNvPr>
            <p:cNvSpPr/>
            <p:nvPr/>
          </p:nvSpPr>
          <p:spPr>
            <a:xfrm>
              <a:off x="2238128" y="3814845"/>
              <a:ext cx="1661620" cy="1549287"/>
            </a:xfrm>
            <a:custGeom>
              <a:avLst/>
              <a:gdLst>
                <a:gd name="connsiteX0" fmla="*/ 1350 w 1989070"/>
                <a:gd name="connsiteY0" fmla="*/ 332913 h 1854599"/>
                <a:gd name="connsiteX1" fmla="*/ 870888 w 1989070"/>
                <a:gd name="connsiteY1" fmla="*/ 1837863 h 1854599"/>
                <a:gd name="connsiteX2" fmla="*/ 961432 w 1989070"/>
                <a:gd name="connsiteY2" fmla="*/ 1833472 h 1854599"/>
                <a:gd name="connsiteX3" fmla="*/ 963566 w 1989070"/>
                <a:gd name="connsiteY3" fmla="*/ 1831006 h 1854599"/>
                <a:gd name="connsiteX4" fmla="*/ 1882728 w 1989070"/>
                <a:gd name="connsiteY4" fmla="*/ 735630 h 1854599"/>
                <a:gd name="connsiteX5" fmla="*/ 1462104 w 1989070"/>
                <a:gd name="connsiteY5" fmla="*/ 7253 h 1854599"/>
                <a:gd name="connsiteX6" fmla="*/ 53643 w 1989070"/>
                <a:gd name="connsiteY6" fmla="*/ 256046 h 1854599"/>
                <a:gd name="connsiteX7" fmla="*/ 769 w 1989070"/>
                <a:gd name="connsiteY7" fmla="*/ 329856 h 1854599"/>
                <a:gd name="connsiteX8" fmla="*/ 1350 w 1989070"/>
                <a:gd name="connsiteY8" fmla="*/ 332913 h 185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9070" h="1854599">
                  <a:moveTo>
                    <a:pt x="1350" y="332913"/>
                  </a:moveTo>
                  <a:cubicBezTo>
                    <a:pt x="127690" y="912767"/>
                    <a:pt x="431633" y="1438813"/>
                    <a:pt x="870888" y="1837863"/>
                  </a:cubicBezTo>
                  <a:cubicBezTo>
                    <a:pt x="897100" y="1861657"/>
                    <a:pt x="937648" y="1859695"/>
                    <a:pt x="961432" y="1833472"/>
                  </a:cubicBezTo>
                  <a:cubicBezTo>
                    <a:pt x="962166" y="1832672"/>
                    <a:pt x="962880" y="1831843"/>
                    <a:pt x="963566" y="1831006"/>
                  </a:cubicBezTo>
                  <a:lnTo>
                    <a:pt x="1882728" y="735630"/>
                  </a:lnTo>
                  <a:cubicBezTo>
                    <a:pt x="2151333" y="415590"/>
                    <a:pt x="1873680" y="-65327"/>
                    <a:pt x="1462104" y="7253"/>
                  </a:cubicBezTo>
                  <a:lnTo>
                    <a:pt x="53643" y="256046"/>
                  </a:lnTo>
                  <a:cubicBezTo>
                    <a:pt x="18657" y="261828"/>
                    <a:pt x="-5012" y="294871"/>
                    <a:pt x="769" y="329856"/>
                  </a:cubicBezTo>
                  <a:cubicBezTo>
                    <a:pt x="941" y="330875"/>
                    <a:pt x="1131" y="331894"/>
                    <a:pt x="1350" y="332913"/>
                  </a:cubicBezTo>
                  <a:close/>
                </a:path>
              </a:pathLst>
            </a:custGeom>
            <a:solidFill>
              <a:srgbClr val="909B76"/>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8" name="자유형: 도형 27">
              <a:extLst>
                <a:ext uri="{FF2B5EF4-FFF2-40B4-BE49-F238E27FC236}">
                  <a16:creationId xmlns:a16="http://schemas.microsoft.com/office/drawing/2014/main" id="{D5B327E6-04FF-DACF-7939-DDEDFCB2E007}"/>
                </a:ext>
              </a:extLst>
            </p:cNvPr>
            <p:cNvSpPr/>
            <p:nvPr/>
          </p:nvSpPr>
          <p:spPr>
            <a:xfrm>
              <a:off x="2238128" y="3998587"/>
              <a:ext cx="917534" cy="1365704"/>
            </a:xfrm>
            <a:custGeom>
              <a:avLst/>
              <a:gdLst>
                <a:gd name="connsiteX0" fmla="*/ 260049 w 1098349"/>
                <a:gd name="connsiteY0" fmla="*/ -100 h 1634838"/>
                <a:gd name="connsiteX1" fmla="*/ 53643 w 1098349"/>
                <a:gd name="connsiteY1" fmla="*/ 36286 h 1634838"/>
                <a:gd name="connsiteX2" fmla="*/ 769 w 1098349"/>
                <a:gd name="connsiteY2" fmla="*/ 110095 h 1634838"/>
                <a:gd name="connsiteX3" fmla="*/ 1350 w 1098349"/>
                <a:gd name="connsiteY3" fmla="*/ 113152 h 1634838"/>
                <a:gd name="connsiteX4" fmla="*/ 870888 w 1098349"/>
                <a:gd name="connsiteY4" fmla="*/ 1618102 h 1634838"/>
                <a:gd name="connsiteX5" fmla="*/ 961442 w 1098349"/>
                <a:gd name="connsiteY5" fmla="*/ 1613711 h 1634838"/>
                <a:gd name="connsiteX6" fmla="*/ 963566 w 1098349"/>
                <a:gd name="connsiteY6" fmla="*/ 1611244 h 1634838"/>
                <a:gd name="connsiteX7" fmla="*/ 1098249 w 1098349"/>
                <a:gd name="connsiteY7" fmla="*/ 1450939 h 1634838"/>
                <a:gd name="connsiteX8" fmla="*/ 260049 w 1098349"/>
                <a:gd name="connsiteY8" fmla="*/ -100 h 163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8349" h="1634838">
                  <a:moveTo>
                    <a:pt x="260049" y="-100"/>
                  </a:moveTo>
                  <a:lnTo>
                    <a:pt x="53643" y="36286"/>
                  </a:lnTo>
                  <a:cubicBezTo>
                    <a:pt x="18657" y="42067"/>
                    <a:pt x="-5012" y="75109"/>
                    <a:pt x="769" y="110095"/>
                  </a:cubicBezTo>
                  <a:cubicBezTo>
                    <a:pt x="941" y="111114"/>
                    <a:pt x="1131" y="112133"/>
                    <a:pt x="1350" y="113152"/>
                  </a:cubicBezTo>
                  <a:cubicBezTo>
                    <a:pt x="127690" y="693006"/>
                    <a:pt x="431633" y="1219052"/>
                    <a:pt x="870888" y="1618102"/>
                  </a:cubicBezTo>
                  <a:cubicBezTo>
                    <a:pt x="897100" y="1641896"/>
                    <a:pt x="937648" y="1639934"/>
                    <a:pt x="961442" y="1613711"/>
                  </a:cubicBezTo>
                  <a:cubicBezTo>
                    <a:pt x="962166" y="1612911"/>
                    <a:pt x="962880" y="1612082"/>
                    <a:pt x="963566" y="1611244"/>
                  </a:cubicBezTo>
                  <a:lnTo>
                    <a:pt x="1098249" y="1450939"/>
                  </a:lnTo>
                  <a:cubicBezTo>
                    <a:pt x="665071" y="1074082"/>
                    <a:pt x="370082" y="563418"/>
                    <a:pt x="260049" y="-100"/>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6" name="자유형: 도형 5">
              <a:extLst>
                <a:ext uri="{FF2B5EF4-FFF2-40B4-BE49-F238E27FC236}">
                  <a16:creationId xmlns:a16="http://schemas.microsoft.com/office/drawing/2014/main" id="{C25E25BC-CA05-9540-F651-771392068DD0}"/>
                </a:ext>
              </a:extLst>
            </p:cNvPr>
            <p:cNvSpPr/>
            <p:nvPr/>
          </p:nvSpPr>
          <p:spPr>
            <a:xfrm>
              <a:off x="4974411" y="1371731"/>
              <a:ext cx="1623823" cy="1661927"/>
            </a:xfrm>
            <a:custGeom>
              <a:avLst/>
              <a:gdLst>
                <a:gd name="connsiteX0" fmla="*/ 1933917 w 1943824"/>
                <a:gd name="connsiteY0" fmla="*/ 1122453 h 1989437"/>
                <a:gd name="connsiteX1" fmla="*/ 602323 w 1943824"/>
                <a:gd name="connsiteY1" fmla="*/ 4695 h 1989437"/>
                <a:gd name="connsiteX2" fmla="*/ 518712 w 1943824"/>
                <a:gd name="connsiteY2" fmla="*/ 39737 h 1989437"/>
                <a:gd name="connsiteX3" fmla="*/ 517550 w 1943824"/>
                <a:gd name="connsiteY3" fmla="*/ 42795 h 1989437"/>
                <a:gd name="connsiteX4" fmla="*/ 28251 w 1943824"/>
                <a:gd name="connsiteY4" fmla="*/ 1386962 h 1989437"/>
                <a:gd name="connsiteX5" fmla="*/ 672617 w 1943824"/>
                <a:gd name="connsiteY5" fmla="*/ 1927602 h 1989437"/>
                <a:gd name="connsiteX6" fmla="*/ 1910867 w 1943824"/>
                <a:gd name="connsiteY6" fmla="*/ 1212560 h 1989437"/>
                <a:gd name="connsiteX7" fmla="*/ 1935537 w 1943824"/>
                <a:gd name="connsiteY7" fmla="*/ 1125187 h 1989437"/>
                <a:gd name="connsiteX8" fmla="*/ 1933917 w 1943824"/>
                <a:gd name="connsiteY8" fmla="*/ 1122453 h 198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3824" h="1989437">
                  <a:moveTo>
                    <a:pt x="1933917" y="1122453"/>
                  </a:moveTo>
                  <a:cubicBezTo>
                    <a:pt x="1616440" y="621029"/>
                    <a:pt x="1151181" y="230475"/>
                    <a:pt x="602323" y="4695"/>
                  </a:cubicBezTo>
                  <a:cubicBezTo>
                    <a:pt x="569556" y="-8717"/>
                    <a:pt x="532123" y="6971"/>
                    <a:pt x="518712" y="39737"/>
                  </a:cubicBezTo>
                  <a:cubicBezTo>
                    <a:pt x="518302" y="40747"/>
                    <a:pt x="517912" y="41766"/>
                    <a:pt x="517550" y="42795"/>
                  </a:cubicBezTo>
                  <a:lnTo>
                    <a:pt x="28251" y="1386962"/>
                  </a:lnTo>
                  <a:cubicBezTo>
                    <a:pt x="-114624" y="1779583"/>
                    <a:pt x="310762" y="2136580"/>
                    <a:pt x="672617" y="1927602"/>
                  </a:cubicBezTo>
                  <a:lnTo>
                    <a:pt x="1910867" y="1212560"/>
                  </a:lnTo>
                  <a:cubicBezTo>
                    <a:pt x="1941804" y="1195243"/>
                    <a:pt x="1952853" y="1156124"/>
                    <a:pt x="1935537" y="1125187"/>
                  </a:cubicBezTo>
                  <a:cubicBezTo>
                    <a:pt x="1935023" y="1124263"/>
                    <a:pt x="1934480" y="1123349"/>
                    <a:pt x="1933917" y="1122453"/>
                  </a:cubicBezTo>
                  <a:close/>
                </a:path>
              </a:pathLst>
            </a:custGeom>
            <a:solidFill>
              <a:srgbClr val="0F958E"/>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0" name="자유형: 도형 49">
              <a:extLst>
                <a:ext uri="{FF2B5EF4-FFF2-40B4-BE49-F238E27FC236}">
                  <a16:creationId xmlns:a16="http://schemas.microsoft.com/office/drawing/2014/main" id="{C4146593-ADE0-C12D-C48D-D140139D344C}"/>
                </a:ext>
              </a:extLst>
            </p:cNvPr>
            <p:cNvSpPr/>
            <p:nvPr/>
          </p:nvSpPr>
          <p:spPr>
            <a:xfrm rot="21291434">
              <a:off x="5112457" y="2470767"/>
              <a:ext cx="450295" cy="450295"/>
            </a:xfrm>
            <a:custGeom>
              <a:avLst/>
              <a:gdLst>
                <a:gd name="connsiteX0" fmla="*/ 592840 w 592936"/>
                <a:gd name="connsiteY0" fmla="*/ 296368 h 592936"/>
                <a:gd name="connsiteX1" fmla="*/ 296372 w 592936"/>
                <a:gd name="connsiteY1" fmla="*/ 592836 h 592936"/>
                <a:gd name="connsiteX2" fmla="*/ -97 w 592936"/>
                <a:gd name="connsiteY2" fmla="*/ 296368 h 592936"/>
                <a:gd name="connsiteX3" fmla="*/ 296372 w 592936"/>
                <a:gd name="connsiteY3" fmla="*/ -101 h 592936"/>
                <a:gd name="connsiteX4" fmla="*/ 592840 w 592936"/>
                <a:gd name="connsiteY4" fmla="*/ 296368 h 592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936" h="592936">
                  <a:moveTo>
                    <a:pt x="592840" y="296368"/>
                  </a:moveTo>
                  <a:cubicBezTo>
                    <a:pt x="592840" y="460103"/>
                    <a:pt x="460107" y="592836"/>
                    <a:pt x="296372" y="592836"/>
                  </a:cubicBezTo>
                  <a:cubicBezTo>
                    <a:pt x="132637" y="592836"/>
                    <a:pt x="-97" y="460103"/>
                    <a:pt x="-97" y="296368"/>
                  </a:cubicBezTo>
                  <a:cubicBezTo>
                    <a:pt x="-97" y="132633"/>
                    <a:pt x="132637" y="-101"/>
                    <a:pt x="296372" y="-101"/>
                  </a:cubicBezTo>
                  <a:cubicBezTo>
                    <a:pt x="460107" y="-101"/>
                    <a:pt x="592840" y="132633"/>
                    <a:pt x="592840" y="296368"/>
                  </a:cubicBezTo>
                  <a:close/>
                </a:path>
              </a:pathLst>
            </a:custGeom>
            <a:solidFill>
              <a:schemeClr val="bg1"/>
            </a:solidFill>
            <a:ln w="9563"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5" name="자유형: 도형 4">
              <a:extLst>
                <a:ext uri="{FF2B5EF4-FFF2-40B4-BE49-F238E27FC236}">
                  <a16:creationId xmlns:a16="http://schemas.microsoft.com/office/drawing/2014/main" id="{5A614F18-BD9B-9E29-0ECA-7035673EB0B4}"/>
                </a:ext>
              </a:extLst>
            </p:cNvPr>
            <p:cNvSpPr/>
            <p:nvPr/>
          </p:nvSpPr>
          <p:spPr>
            <a:xfrm>
              <a:off x="2545686" y="1371720"/>
              <a:ext cx="1623588" cy="1661939"/>
            </a:xfrm>
            <a:custGeom>
              <a:avLst/>
              <a:gdLst>
                <a:gd name="connsiteX0" fmla="*/ 1341397 w 1943543"/>
                <a:gd name="connsiteY0" fmla="*/ 4708 h 1989451"/>
                <a:gd name="connsiteX1" fmla="*/ 9802 w 1943543"/>
                <a:gd name="connsiteY1" fmla="*/ 1122467 h 1989451"/>
                <a:gd name="connsiteX2" fmla="*/ 29862 w 1943543"/>
                <a:gd name="connsiteY2" fmla="*/ 1211011 h 1989451"/>
                <a:gd name="connsiteX3" fmla="*/ 32472 w 1943543"/>
                <a:gd name="connsiteY3" fmla="*/ 1212573 h 1989451"/>
                <a:gd name="connsiteX4" fmla="*/ 1270722 w 1943543"/>
                <a:gd name="connsiteY4" fmla="*/ 1927615 h 1989451"/>
                <a:gd name="connsiteX5" fmla="*/ 1915088 w 1943543"/>
                <a:gd name="connsiteY5" fmla="*/ 1386976 h 1989451"/>
                <a:gd name="connsiteX6" fmla="*/ 1426170 w 1943543"/>
                <a:gd name="connsiteY6" fmla="*/ 42713 h 1989451"/>
                <a:gd name="connsiteX7" fmla="*/ 1344407 w 1943543"/>
                <a:gd name="connsiteY7" fmla="*/ 3565 h 1989451"/>
                <a:gd name="connsiteX8" fmla="*/ 1341397 w 1943543"/>
                <a:gd name="connsiteY8" fmla="*/ 4708 h 198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3543" h="1989451">
                  <a:moveTo>
                    <a:pt x="1341397" y="4708"/>
                  </a:moveTo>
                  <a:cubicBezTo>
                    <a:pt x="792538" y="230489"/>
                    <a:pt x="327280" y="621042"/>
                    <a:pt x="9802" y="1122467"/>
                  </a:cubicBezTo>
                  <a:cubicBezTo>
                    <a:pt x="-9105" y="1152461"/>
                    <a:pt x="-132" y="1192104"/>
                    <a:pt x="29862" y="1211011"/>
                  </a:cubicBezTo>
                  <a:cubicBezTo>
                    <a:pt x="30719" y="1211554"/>
                    <a:pt x="31586" y="1212078"/>
                    <a:pt x="32472" y="1212573"/>
                  </a:cubicBezTo>
                  <a:lnTo>
                    <a:pt x="1270722" y="1927615"/>
                  </a:lnTo>
                  <a:cubicBezTo>
                    <a:pt x="1632672" y="2136594"/>
                    <a:pt x="2057963" y="1779597"/>
                    <a:pt x="1915088" y="1386976"/>
                  </a:cubicBezTo>
                  <a:lnTo>
                    <a:pt x="1426170" y="42713"/>
                  </a:lnTo>
                  <a:cubicBezTo>
                    <a:pt x="1414397" y="9318"/>
                    <a:pt x="1377792" y="-8208"/>
                    <a:pt x="1344407" y="3565"/>
                  </a:cubicBezTo>
                  <a:cubicBezTo>
                    <a:pt x="1343388" y="3918"/>
                    <a:pt x="1342388" y="4299"/>
                    <a:pt x="1341397" y="4708"/>
                  </a:cubicBez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7" name="자유형: 도형 6">
              <a:extLst>
                <a:ext uri="{FF2B5EF4-FFF2-40B4-BE49-F238E27FC236}">
                  <a16:creationId xmlns:a16="http://schemas.microsoft.com/office/drawing/2014/main" id="{33262AB7-9280-B315-420F-5C9647EED760}"/>
                </a:ext>
              </a:extLst>
            </p:cNvPr>
            <p:cNvSpPr/>
            <p:nvPr/>
          </p:nvSpPr>
          <p:spPr>
            <a:xfrm>
              <a:off x="3091126" y="4346743"/>
              <a:ext cx="1441091" cy="1623140"/>
            </a:xfrm>
            <a:custGeom>
              <a:avLst/>
              <a:gdLst>
                <a:gd name="connsiteX0" fmla="*/ 24863 w 1725082"/>
                <a:gd name="connsiteY0" fmla="*/ 1348498 h 1943006"/>
                <a:gd name="connsiteX1" fmla="*/ 1658305 w 1725082"/>
                <a:gd name="connsiteY1" fmla="*/ 1942858 h 1943006"/>
                <a:gd name="connsiteX2" fmla="*/ 1724932 w 1725082"/>
                <a:gd name="connsiteY2" fmla="*/ 1881184 h 1943006"/>
                <a:gd name="connsiteX3" fmla="*/ 1724980 w 1725082"/>
                <a:gd name="connsiteY3" fmla="*/ 1878088 h 1943006"/>
                <a:gd name="connsiteX4" fmla="*/ 1724980 w 1725082"/>
                <a:gd name="connsiteY4" fmla="*/ 448290 h 1943006"/>
                <a:gd name="connsiteX5" fmla="*/ 934405 w 1725082"/>
                <a:gd name="connsiteY5" fmla="*/ 160635 h 1943006"/>
                <a:gd name="connsiteX6" fmla="*/ 15338 w 1725082"/>
                <a:gd name="connsiteY6" fmla="*/ 1256010 h 1943006"/>
                <a:gd name="connsiteX7" fmla="*/ 22281 w 1725082"/>
                <a:gd name="connsiteY7" fmla="*/ 1346402 h 1943006"/>
                <a:gd name="connsiteX8" fmla="*/ 24863 w 1725082"/>
                <a:gd name="connsiteY8" fmla="*/ 1348498 h 194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5082" h="1943006">
                  <a:moveTo>
                    <a:pt x="24863" y="1348498"/>
                  </a:moveTo>
                  <a:cubicBezTo>
                    <a:pt x="493950" y="1712267"/>
                    <a:pt x="1065126" y="1920103"/>
                    <a:pt x="1658305" y="1942858"/>
                  </a:cubicBezTo>
                  <a:cubicBezTo>
                    <a:pt x="1693738" y="1944229"/>
                    <a:pt x="1723570" y="1916616"/>
                    <a:pt x="1724932" y="1881184"/>
                  </a:cubicBezTo>
                  <a:cubicBezTo>
                    <a:pt x="1724970" y="1880155"/>
                    <a:pt x="1724990" y="1879126"/>
                    <a:pt x="1724980" y="1878088"/>
                  </a:cubicBezTo>
                  <a:lnTo>
                    <a:pt x="1724980" y="448290"/>
                  </a:lnTo>
                  <a:cubicBezTo>
                    <a:pt x="1724980" y="30524"/>
                    <a:pt x="1203200" y="-159405"/>
                    <a:pt x="934405" y="160635"/>
                  </a:cubicBezTo>
                  <a:lnTo>
                    <a:pt x="15338" y="1256010"/>
                  </a:lnTo>
                  <a:cubicBezTo>
                    <a:pt x="-7703" y="1282890"/>
                    <a:pt x="-4598" y="1323361"/>
                    <a:pt x="22281" y="1346402"/>
                  </a:cubicBezTo>
                  <a:cubicBezTo>
                    <a:pt x="23120" y="1347117"/>
                    <a:pt x="23986" y="1347822"/>
                    <a:pt x="24863" y="1348498"/>
                  </a:cubicBezTo>
                  <a:close/>
                </a:path>
              </a:pathLst>
            </a:custGeom>
            <a:solidFill>
              <a:srgbClr val="8D5EA2"/>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8" name="자유형: 도형 7">
              <a:extLst>
                <a:ext uri="{FF2B5EF4-FFF2-40B4-BE49-F238E27FC236}">
                  <a16:creationId xmlns:a16="http://schemas.microsoft.com/office/drawing/2014/main" id="{041D53BE-A36C-F8F8-DB89-CCC80086FC46}"/>
                </a:ext>
              </a:extLst>
            </p:cNvPr>
            <p:cNvSpPr/>
            <p:nvPr/>
          </p:nvSpPr>
          <p:spPr>
            <a:xfrm>
              <a:off x="3808506" y="1197740"/>
              <a:ext cx="1526986" cy="1551485"/>
            </a:xfrm>
            <a:custGeom>
              <a:avLst/>
              <a:gdLst>
                <a:gd name="connsiteX0" fmla="*/ 1783199 w 1827904"/>
                <a:gd name="connsiteY0" fmla="*/ 134678 h 1857231"/>
                <a:gd name="connsiteX1" fmla="*/ 44506 w 1827904"/>
                <a:gd name="connsiteY1" fmla="*/ 134678 h 1857231"/>
                <a:gd name="connsiteX2" fmla="*/ 2986 w 1827904"/>
                <a:gd name="connsiteY2" fmla="*/ 215422 h 1857231"/>
                <a:gd name="connsiteX3" fmla="*/ 4024 w 1827904"/>
                <a:gd name="connsiteY3" fmla="*/ 218403 h 1857231"/>
                <a:gd name="connsiteX4" fmla="*/ 493324 w 1827904"/>
                <a:gd name="connsiteY4" fmla="*/ 1562666 h 1857231"/>
                <a:gd name="connsiteX5" fmla="*/ 1334381 w 1827904"/>
                <a:gd name="connsiteY5" fmla="*/ 1562666 h 1857231"/>
                <a:gd name="connsiteX6" fmla="*/ 1823680 w 1827904"/>
                <a:gd name="connsiteY6" fmla="*/ 218403 h 1857231"/>
                <a:gd name="connsiteX7" fmla="*/ 1786180 w 1827904"/>
                <a:gd name="connsiteY7" fmla="*/ 135717 h 1857231"/>
                <a:gd name="connsiteX8" fmla="*/ 1783199 w 1827904"/>
                <a:gd name="connsiteY8" fmla="*/ 134678 h 185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7904" h="1857231">
                  <a:moveTo>
                    <a:pt x="1783199" y="134678"/>
                  </a:moveTo>
                  <a:cubicBezTo>
                    <a:pt x="1217566" y="-45026"/>
                    <a:pt x="610138" y="-45026"/>
                    <a:pt x="44506" y="134678"/>
                  </a:cubicBezTo>
                  <a:cubicBezTo>
                    <a:pt x="10739" y="145508"/>
                    <a:pt x="-7844" y="181656"/>
                    <a:pt x="2986" y="215422"/>
                  </a:cubicBezTo>
                  <a:cubicBezTo>
                    <a:pt x="3310" y="216422"/>
                    <a:pt x="3653" y="217412"/>
                    <a:pt x="4024" y="218403"/>
                  </a:cubicBezTo>
                  <a:lnTo>
                    <a:pt x="493324" y="1562666"/>
                  </a:lnTo>
                  <a:cubicBezTo>
                    <a:pt x="636199" y="1955287"/>
                    <a:pt x="1191506" y="1955287"/>
                    <a:pt x="1334381" y="1562666"/>
                  </a:cubicBezTo>
                  <a:lnTo>
                    <a:pt x="1823680" y="218403"/>
                  </a:lnTo>
                  <a:cubicBezTo>
                    <a:pt x="1836158" y="185218"/>
                    <a:pt x="1819375" y="148194"/>
                    <a:pt x="1786180" y="135717"/>
                  </a:cubicBezTo>
                  <a:cubicBezTo>
                    <a:pt x="1785199" y="135345"/>
                    <a:pt x="1784199" y="135002"/>
                    <a:pt x="1783199" y="134678"/>
                  </a:cubicBezTo>
                  <a:close/>
                </a:path>
              </a:pathLst>
            </a:custGeom>
            <a:solidFill>
              <a:srgbClr val="46ACA2"/>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0" name="자유형: 도형 9">
              <a:extLst>
                <a:ext uri="{FF2B5EF4-FFF2-40B4-BE49-F238E27FC236}">
                  <a16:creationId xmlns:a16="http://schemas.microsoft.com/office/drawing/2014/main" id="{B678DE36-C727-4B7A-7CA9-B294967905DA}"/>
                </a:ext>
              </a:extLst>
            </p:cNvPr>
            <p:cNvSpPr/>
            <p:nvPr/>
          </p:nvSpPr>
          <p:spPr>
            <a:xfrm>
              <a:off x="5244250" y="3815242"/>
              <a:ext cx="1661624" cy="1549285"/>
            </a:xfrm>
            <a:custGeom>
              <a:avLst/>
              <a:gdLst>
                <a:gd name="connsiteX0" fmla="*/ 1117983 w 1989074"/>
                <a:gd name="connsiteY0" fmla="*/ 1837863 h 1854597"/>
                <a:gd name="connsiteX1" fmla="*/ 1987520 w 1989074"/>
                <a:gd name="connsiteY1" fmla="*/ 332913 h 1854597"/>
                <a:gd name="connsiteX2" fmla="*/ 1938286 w 1989074"/>
                <a:gd name="connsiteY2" fmla="*/ 256628 h 1854597"/>
                <a:gd name="connsiteX3" fmla="*/ 1935228 w 1989074"/>
                <a:gd name="connsiteY3" fmla="*/ 256046 h 1854597"/>
                <a:gd name="connsiteX4" fmla="*/ 526767 w 1989074"/>
                <a:gd name="connsiteY4" fmla="*/ 7254 h 1854597"/>
                <a:gd name="connsiteX5" fmla="*/ 106143 w 1989074"/>
                <a:gd name="connsiteY5" fmla="*/ 735630 h 1854597"/>
                <a:gd name="connsiteX6" fmla="*/ 1025305 w 1989074"/>
                <a:gd name="connsiteY6" fmla="*/ 1831005 h 1854597"/>
                <a:gd name="connsiteX7" fmla="*/ 1115517 w 1989074"/>
                <a:gd name="connsiteY7" fmla="*/ 1839987 h 1854597"/>
                <a:gd name="connsiteX8" fmla="*/ 1117983 w 1989074"/>
                <a:gd name="connsiteY8" fmla="*/ 1837863 h 185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9074" h="1854597">
                  <a:moveTo>
                    <a:pt x="1117983" y="1837863"/>
                  </a:moveTo>
                  <a:cubicBezTo>
                    <a:pt x="1557239" y="1438814"/>
                    <a:pt x="1861181" y="912767"/>
                    <a:pt x="1987520" y="332913"/>
                  </a:cubicBezTo>
                  <a:cubicBezTo>
                    <a:pt x="1994988" y="298252"/>
                    <a:pt x="1972948" y="264095"/>
                    <a:pt x="1938286" y="256628"/>
                  </a:cubicBezTo>
                  <a:cubicBezTo>
                    <a:pt x="1937276" y="256408"/>
                    <a:pt x="1936257" y="256218"/>
                    <a:pt x="1935228" y="256046"/>
                  </a:cubicBezTo>
                  <a:lnTo>
                    <a:pt x="526767" y="7254"/>
                  </a:lnTo>
                  <a:cubicBezTo>
                    <a:pt x="115191" y="-65327"/>
                    <a:pt x="-162462" y="415590"/>
                    <a:pt x="106143" y="735630"/>
                  </a:cubicBezTo>
                  <a:lnTo>
                    <a:pt x="1025305" y="1831005"/>
                  </a:lnTo>
                  <a:cubicBezTo>
                    <a:pt x="1047737" y="1858399"/>
                    <a:pt x="1088122" y="1862419"/>
                    <a:pt x="1115517" y="1839987"/>
                  </a:cubicBezTo>
                  <a:cubicBezTo>
                    <a:pt x="1116354" y="1839301"/>
                    <a:pt x="1117183" y="1838597"/>
                    <a:pt x="1117983" y="1837863"/>
                  </a:cubicBezTo>
                  <a:close/>
                </a:path>
              </a:pathLst>
            </a:custGeom>
            <a:solidFill>
              <a:srgbClr val="276FB5"/>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1" name="자유형: 도형 10">
              <a:extLst>
                <a:ext uri="{FF2B5EF4-FFF2-40B4-BE49-F238E27FC236}">
                  <a16:creationId xmlns:a16="http://schemas.microsoft.com/office/drawing/2014/main" id="{EEBC416C-8DE0-87E9-E539-02D7DDC98327}"/>
                </a:ext>
              </a:extLst>
            </p:cNvPr>
            <p:cNvSpPr/>
            <p:nvPr/>
          </p:nvSpPr>
          <p:spPr>
            <a:xfrm>
              <a:off x="2184912" y="2446103"/>
              <a:ext cx="1570084" cy="1505659"/>
            </a:xfrm>
            <a:custGeom>
              <a:avLst/>
              <a:gdLst>
                <a:gd name="connsiteX0" fmla="*/ 327277 w 1879495"/>
                <a:gd name="connsiteY0" fmla="*/ 34194 h 1802374"/>
                <a:gd name="connsiteX1" fmla="*/ -97 w 1879495"/>
                <a:gd name="connsiteY1" fmla="*/ 1363027 h 1802374"/>
                <a:gd name="connsiteX2" fmla="*/ 25525 w 1879495"/>
                <a:gd name="connsiteY2" fmla="*/ 1746313 h 1802374"/>
                <a:gd name="connsiteX3" fmla="*/ 97258 w 1879495"/>
                <a:gd name="connsiteY3" fmla="*/ 1801748 h 1802374"/>
                <a:gd name="connsiteX4" fmla="*/ 100868 w 1879495"/>
                <a:gd name="connsiteY4" fmla="*/ 1801177 h 1802374"/>
                <a:gd name="connsiteX5" fmla="*/ 1509330 w 1879495"/>
                <a:gd name="connsiteY5" fmla="*/ 1552860 h 1802374"/>
                <a:gd name="connsiteX6" fmla="*/ 1655348 w 1879495"/>
                <a:gd name="connsiteY6" fmla="*/ 724185 h 1802374"/>
                <a:gd name="connsiteX7" fmla="*/ 417098 w 1879495"/>
                <a:gd name="connsiteY7" fmla="*/ 9048 h 1802374"/>
                <a:gd name="connsiteX8" fmla="*/ 329020 w 1879495"/>
                <a:gd name="connsiteY8" fmla="*/ 31089 h 1802374"/>
                <a:gd name="connsiteX9" fmla="*/ 327277 w 1879495"/>
                <a:gd name="connsiteY9" fmla="*/ 34194 h 180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9495" h="1802374">
                  <a:moveTo>
                    <a:pt x="327277" y="34194"/>
                  </a:moveTo>
                  <a:cubicBezTo>
                    <a:pt x="111622" y="443893"/>
                    <a:pt x="-752" y="900036"/>
                    <a:pt x="-97" y="1363027"/>
                  </a:cubicBezTo>
                  <a:cubicBezTo>
                    <a:pt x="-113" y="1491214"/>
                    <a:pt x="8447" y="1619269"/>
                    <a:pt x="25525" y="1746313"/>
                  </a:cubicBezTo>
                  <a:cubicBezTo>
                    <a:pt x="30030" y="1781432"/>
                    <a:pt x="62139" y="1806244"/>
                    <a:pt x="97258" y="1801748"/>
                  </a:cubicBezTo>
                  <a:cubicBezTo>
                    <a:pt x="98468" y="1801586"/>
                    <a:pt x="99668" y="1801396"/>
                    <a:pt x="100868" y="1801177"/>
                  </a:cubicBezTo>
                  <a:lnTo>
                    <a:pt x="1509330" y="1552860"/>
                  </a:lnTo>
                  <a:cubicBezTo>
                    <a:pt x="1920810" y="1480280"/>
                    <a:pt x="2017203" y="933735"/>
                    <a:pt x="1655348" y="724185"/>
                  </a:cubicBezTo>
                  <a:lnTo>
                    <a:pt x="417098" y="9048"/>
                  </a:lnTo>
                  <a:cubicBezTo>
                    <a:pt x="386694" y="-9183"/>
                    <a:pt x="347261" y="685"/>
                    <a:pt x="329020" y="31089"/>
                  </a:cubicBezTo>
                  <a:cubicBezTo>
                    <a:pt x="328411" y="32108"/>
                    <a:pt x="327830" y="33146"/>
                    <a:pt x="327277" y="34194"/>
                  </a:cubicBez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2" name="자유형: 도형 11">
              <a:extLst>
                <a:ext uri="{FF2B5EF4-FFF2-40B4-BE49-F238E27FC236}">
                  <a16:creationId xmlns:a16="http://schemas.microsoft.com/office/drawing/2014/main" id="{4BC3CDE1-DE95-83A1-6F77-FFBED9031E01}"/>
                </a:ext>
              </a:extLst>
            </p:cNvPr>
            <p:cNvSpPr/>
            <p:nvPr/>
          </p:nvSpPr>
          <p:spPr>
            <a:xfrm>
              <a:off x="4611781" y="4346743"/>
              <a:ext cx="1441095" cy="1623141"/>
            </a:xfrm>
            <a:custGeom>
              <a:avLst/>
              <a:gdLst>
                <a:gd name="connsiteX0" fmla="*/ 66578 w 1725086"/>
                <a:gd name="connsiteY0" fmla="*/ 1942858 h 1943007"/>
                <a:gd name="connsiteX1" fmla="*/ 1700020 w 1725086"/>
                <a:gd name="connsiteY1" fmla="*/ 1348498 h 1943007"/>
                <a:gd name="connsiteX2" fmla="*/ 1711641 w 1725086"/>
                <a:gd name="connsiteY2" fmla="*/ 1258592 h 1943007"/>
                <a:gd name="connsiteX3" fmla="*/ 1709545 w 1725086"/>
                <a:gd name="connsiteY3" fmla="*/ 1256010 h 1943007"/>
                <a:gd name="connsiteX4" fmla="*/ 790478 w 1725086"/>
                <a:gd name="connsiteY4" fmla="*/ 160635 h 1943007"/>
                <a:gd name="connsiteX5" fmla="*/ -97 w 1725086"/>
                <a:gd name="connsiteY5" fmla="*/ 448290 h 1943007"/>
                <a:gd name="connsiteX6" fmla="*/ -97 w 1725086"/>
                <a:gd name="connsiteY6" fmla="*/ 1878088 h 1943007"/>
                <a:gd name="connsiteX7" fmla="*/ 63482 w 1725086"/>
                <a:gd name="connsiteY7" fmla="*/ 1942906 h 1943007"/>
                <a:gd name="connsiteX8" fmla="*/ 66578 w 1725086"/>
                <a:gd name="connsiteY8" fmla="*/ 1942858 h 19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5086" h="1943007">
                  <a:moveTo>
                    <a:pt x="66578" y="1942858"/>
                  </a:moveTo>
                  <a:cubicBezTo>
                    <a:pt x="659757" y="1920103"/>
                    <a:pt x="1230933" y="1712267"/>
                    <a:pt x="1700020" y="1348498"/>
                  </a:cubicBezTo>
                  <a:cubicBezTo>
                    <a:pt x="1728062" y="1326876"/>
                    <a:pt x="1733262" y="1286624"/>
                    <a:pt x="1711641" y="1258592"/>
                  </a:cubicBezTo>
                  <a:cubicBezTo>
                    <a:pt x="1710964" y="1257715"/>
                    <a:pt x="1710269" y="1256849"/>
                    <a:pt x="1709545" y="1256010"/>
                  </a:cubicBezTo>
                  <a:lnTo>
                    <a:pt x="790478" y="160635"/>
                  </a:lnTo>
                  <a:cubicBezTo>
                    <a:pt x="521873" y="-159405"/>
                    <a:pt x="-97" y="30524"/>
                    <a:pt x="-97" y="448290"/>
                  </a:cubicBezTo>
                  <a:lnTo>
                    <a:pt x="-97" y="1878088"/>
                  </a:lnTo>
                  <a:cubicBezTo>
                    <a:pt x="-440" y="1913540"/>
                    <a:pt x="28021" y="1942563"/>
                    <a:pt x="63482" y="1942906"/>
                  </a:cubicBezTo>
                  <a:cubicBezTo>
                    <a:pt x="64511" y="1942915"/>
                    <a:pt x="65549" y="1942896"/>
                    <a:pt x="66578" y="1942858"/>
                  </a:cubicBezTo>
                  <a:close/>
                </a:path>
              </a:pathLst>
            </a:custGeom>
            <a:solidFill>
              <a:srgbClr val="495A97"/>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14" name="자유형: 도형 13">
              <a:extLst>
                <a:ext uri="{FF2B5EF4-FFF2-40B4-BE49-F238E27FC236}">
                  <a16:creationId xmlns:a16="http://schemas.microsoft.com/office/drawing/2014/main" id="{C12B78C1-D56B-AD46-E0DB-A7CD2CADC3D6}"/>
                </a:ext>
              </a:extLst>
            </p:cNvPr>
            <p:cNvSpPr/>
            <p:nvPr/>
          </p:nvSpPr>
          <p:spPr>
            <a:xfrm>
              <a:off x="5389287" y="2446120"/>
              <a:ext cx="1569799" cy="1505643"/>
            </a:xfrm>
            <a:custGeom>
              <a:avLst/>
              <a:gdLst>
                <a:gd name="connsiteX0" fmla="*/ 1853430 w 1879154"/>
                <a:gd name="connsiteY0" fmla="*/ 1746292 h 1802355"/>
                <a:gd name="connsiteX1" fmla="*/ 1879052 w 1879154"/>
                <a:gd name="connsiteY1" fmla="*/ 1363006 h 1802355"/>
                <a:gd name="connsiteX2" fmla="*/ 1551678 w 1879154"/>
                <a:gd name="connsiteY2" fmla="*/ 34173 h 1802355"/>
                <a:gd name="connsiteX3" fmla="*/ 1464953 w 1879154"/>
                <a:gd name="connsiteY3" fmla="*/ 7322 h 1802355"/>
                <a:gd name="connsiteX4" fmla="*/ 1462238 w 1879154"/>
                <a:gd name="connsiteY4" fmla="*/ 8836 h 1802355"/>
                <a:gd name="connsiteX5" fmla="*/ 223988 w 1879154"/>
                <a:gd name="connsiteY5" fmla="*/ 723974 h 1802355"/>
                <a:gd name="connsiteX6" fmla="*/ 370006 w 1879154"/>
                <a:gd name="connsiteY6" fmla="*/ 1552649 h 1802355"/>
                <a:gd name="connsiteX7" fmla="*/ 1778087 w 1879154"/>
                <a:gd name="connsiteY7" fmla="*/ 1801156 h 1802355"/>
                <a:gd name="connsiteX8" fmla="*/ 1852858 w 1879154"/>
                <a:gd name="connsiteY8" fmla="*/ 1749902 h 1802355"/>
                <a:gd name="connsiteX9" fmla="*/ 1853430 w 1879154"/>
                <a:gd name="connsiteY9" fmla="*/ 1746292 h 180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9154" h="1802355">
                  <a:moveTo>
                    <a:pt x="1853430" y="1746292"/>
                  </a:moveTo>
                  <a:cubicBezTo>
                    <a:pt x="1870508" y="1619247"/>
                    <a:pt x="1879071" y="1491193"/>
                    <a:pt x="1879052" y="1363006"/>
                  </a:cubicBezTo>
                  <a:cubicBezTo>
                    <a:pt x="1879709" y="900015"/>
                    <a:pt x="1767333" y="443872"/>
                    <a:pt x="1551678" y="34173"/>
                  </a:cubicBezTo>
                  <a:cubicBezTo>
                    <a:pt x="1535142" y="2807"/>
                    <a:pt x="1496309" y="-9213"/>
                    <a:pt x="1464953" y="7322"/>
                  </a:cubicBezTo>
                  <a:cubicBezTo>
                    <a:pt x="1464029" y="7808"/>
                    <a:pt x="1463133" y="8313"/>
                    <a:pt x="1462238" y="8836"/>
                  </a:cubicBezTo>
                  <a:lnTo>
                    <a:pt x="223988" y="723974"/>
                  </a:lnTo>
                  <a:cubicBezTo>
                    <a:pt x="-137962" y="932952"/>
                    <a:pt x="-41474" y="1479782"/>
                    <a:pt x="370006" y="1552649"/>
                  </a:cubicBezTo>
                  <a:lnTo>
                    <a:pt x="1778087" y="1801156"/>
                  </a:lnTo>
                  <a:cubicBezTo>
                    <a:pt x="1812892" y="1807652"/>
                    <a:pt x="1846372" y="1784706"/>
                    <a:pt x="1852858" y="1749902"/>
                  </a:cubicBezTo>
                  <a:cubicBezTo>
                    <a:pt x="1853087" y="1748702"/>
                    <a:pt x="1853278" y="1747502"/>
                    <a:pt x="1853430" y="1746292"/>
                  </a:cubicBezTo>
                  <a:close/>
                </a:path>
              </a:pathLst>
            </a:custGeom>
            <a:solidFill>
              <a:srgbClr val="1C80A3"/>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24" name="자유형: 도형 23">
              <a:extLst>
                <a:ext uri="{FF2B5EF4-FFF2-40B4-BE49-F238E27FC236}">
                  <a16:creationId xmlns:a16="http://schemas.microsoft.com/office/drawing/2014/main" id="{8491A2BA-B075-2BBF-CD01-A62A02824DF8}"/>
                </a:ext>
              </a:extLst>
            </p:cNvPr>
            <p:cNvSpPr/>
            <p:nvPr/>
          </p:nvSpPr>
          <p:spPr>
            <a:xfrm>
              <a:off x="2545686" y="1371332"/>
              <a:ext cx="1251386" cy="1100554"/>
            </a:xfrm>
            <a:custGeom>
              <a:avLst/>
              <a:gdLst>
                <a:gd name="connsiteX0" fmla="*/ 1497893 w 1497992"/>
                <a:gd name="connsiteY0" fmla="*/ 239773 h 1317436"/>
                <a:gd name="connsiteX1" fmla="*/ 1426170 w 1497992"/>
                <a:gd name="connsiteY1" fmla="*/ 42796 h 1317436"/>
                <a:gd name="connsiteX2" fmla="*/ 1344455 w 1497992"/>
                <a:gd name="connsiteY2" fmla="*/ 3534 h 1317436"/>
                <a:gd name="connsiteX3" fmla="*/ 1341397 w 1497992"/>
                <a:gd name="connsiteY3" fmla="*/ 4696 h 1317436"/>
                <a:gd name="connsiteX4" fmla="*/ 9802 w 1497992"/>
                <a:gd name="connsiteY4" fmla="*/ 1122455 h 1317436"/>
                <a:gd name="connsiteX5" fmla="*/ 29862 w 1497992"/>
                <a:gd name="connsiteY5" fmla="*/ 1211000 h 1317436"/>
                <a:gd name="connsiteX6" fmla="*/ 32472 w 1497992"/>
                <a:gd name="connsiteY6" fmla="*/ 1212562 h 1317436"/>
                <a:gd name="connsiteX7" fmla="*/ 214018 w 1497992"/>
                <a:gd name="connsiteY7" fmla="*/ 1317337 h 1317436"/>
                <a:gd name="connsiteX8" fmla="*/ 1497893 w 1497992"/>
                <a:gd name="connsiteY8" fmla="*/ 239773 h 13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7992" h="1317436">
                  <a:moveTo>
                    <a:pt x="1497893" y="239773"/>
                  </a:moveTo>
                  <a:lnTo>
                    <a:pt x="1426170" y="42796"/>
                  </a:lnTo>
                  <a:cubicBezTo>
                    <a:pt x="1414445" y="9392"/>
                    <a:pt x="1377859" y="-8191"/>
                    <a:pt x="1344455" y="3534"/>
                  </a:cubicBezTo>
                  <a:cubicBezTo>
                    <a:pt x="1343426" y="3896"/>
                    <a:pt x="1342407" y="4287"/>
                    <a:pt x="1341397" y="4696"/>
                  </a:cubicBezTo>
                  <a:cubicBezTo>
                    <a:pt x="792538" y="230477"/>
                    <a:pt x="327280" y="621031"/>
                    <a:pt x="9802" y="1122455"/>
                  </a:cubicBezTo>
                  <a:cubicBezTo>
                    <a:pt x="-9105" y="1152449"/>
                    <a:pt x="-132" y="1192092"/>
                    <a:pt x="29862" y="1211000"/>
                  </a:cubicBezTo>
                  <a:cubicBezTo>
                    <a:pt x="30719" y="1211542"/>
                    <a:pt x="31586" y="1212066"/>
                    <a:pt x="32472" y="1212562"/>
                  </a:cubicBezTo>
                  <a:lnTo>
                    <a:pt x="214018" y="1317337"/>
                  </a:lnTo>
                  <a:cubicBezTo>
                    <a:pt x="510703" y="825761"/>
                    <a:pt x="962321" y="446714"/>
                    <a:pt x="1497893" y="239773"/>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5" name="자유형: 도형 24">
              <a:extLst>
                <a:ext uri="{FF2B5EF4-FFF2-40B4-BE49-F238E27FC236}">
                  <a16:creationId xmlns:a16="http://schemas.microsoft.com/office/drawing/2014/main" id="{E07AF1C6-586C-FA06-4FFF-5FE4C593FBCA}"/>
                </a:ext>
              </a:extLst>
            </p:cNvPr>
            <p:cNvSpPr/>
            <p:nvPr/>
          </p:nvSpPr>
          <p:spPr>
            <a:xfrm>
              <a:off x="5346927" y="1371731"/>
              <a:ext cx="1251390" cy="1100552"/>
            </a:xfrm>
            <a:custGeom>
              <a:avLst/>
              <a:gdLst>
                <a:gd name="connsiteX0" fmla="*/ 1283775 w 1497997"/>
                <a:gd name="connsiteY0" fmla="*/ 1317335 h 1317434"/>
                <a:gd name="connsiteX1" fmla="*/ 1465321 w 1497997"/>
                <a:gd name="connsiteY1" fmla="*/ 1212560 h 1317434"/>
                <a:gd name="connsiteX2" fmla="*/ 1489553 w 1497997"/>
                <a:gd name="connsiteY2" fmla="*/ 1125063 h 1317434"/>
                <a:gd name="connsiteX3" fmla="*/ 1487991 w 1497997"/>
                <a:gd name="connsiteY3" fmla="*/ 1122453 h 1317434"/>
                <a:gd name="connsiteX4" fmla="*/ 156396 w 1497997"/>
                <a:gd name="connsiteY4" fmla="*/ 4695 h 1317434"/>
                <a:gd name="connsiteX5" fmla="*/ 72785 w 1497997"/>
                <a:gd name="connsiteY5" fmla="*/ 39737 h 1317434"/>
                <a:gd name="connsiteX6" fmla="*/ 71623 w 1497997"/>
                <a:gd name="connsiteY6" fmla="*/ 42795 h 1317434"/>
                <a:gd name="connsiteX7" fmla="*/ -100 w 1497997"/>
                <a:gd name="connsiteY7" fmla="*/ 239295 h 1317434"/>
                <a:gd name="connsiteX8" fmla="*/ 1283775 w 1497997"/>
                <a:gd name="connsiteY8" fmla="*/ 1317335 h 131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7997" h="1317434">
                  <a:moveTo>
                    <a:pt x="1283775" y="1317335"/>
                  </a:moveTo>
                  <a:lnTo>
                    <a:pt x="1465321" y="1212560"/>
                  </a:lnTo>
                  <a:cubicBezTo>
                    <a:pt x="1496173" y="1195091"/>
                    <a:pt x="1507021" y="1155915"/>
                    <a:pt x="1489553" y="1125063"/>
                  </a:cubicBezTo>
                  <a:cubicBezTo>
                    <a:pt x="1489048" y="1124177"/>
                    <a:pt x="1488534" y="1123311"/>
                    <a:pt x="1487991" y="1122453"/>
                  </a:cubicBezTo>
                  <a:cubicBezTo>
                    <a:pt x="1170513" y="621029"/>
                    <a:pt x="705255" y="230475"/>
                    <a:pt x="156396" y="4695"/>
                  </a:cubicBezTo>
                  <a:cubicBezTo>
                    <a:pt x="123630" y="-8717"/>
                    <a:pt x="86196" y="6971"/>
                    <a:pt x="72785" y="39737"/>
                  </a:cubicBezTo>
                  <a:cubicBezTo>
                    <a:pt x="72376" y="40747"/>
                    <a:pt x="71985" y="41766"/>
                    <a:pt x="71623" y="42795"/>
                  </a:cubicBezTo>
                  <a:lnTo>
                    <a:pt x="-100" y="239295"/>
                  </a:lnTo>
                  <a:cubicBezTo>
                    <a:pt x="535510" y="446426"/>
                    <a:pt x="987118" y="825635"/>
                    <a:pt x="1283775" y="1317335"/>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6" name="자유형: 도형 25">
              <a:extLst>
                <a:ext uri="{FF2B5EF4-FFF2-40B4-BE49-F238E27FC236}">
                  <a16:creationId xmlns:a16="http://schemas.microsoft.com/office/drawing/2014/main" id="{3BDCD06D-9FDB-1E62-4CF5-621E463F24F2}"/>
                </a:ext>
              </a:extLst>
            </p:cNvPr>
            <p:cNvSpPr/>
            <p:nvPr/>
          </p:nvSpPr>
          <p:spPr>
            <a:xfrm>
              <a:off x="3091284" y="5261912"/>
              <a:ext cx="1440932" cy="707970"/>
            </a:xfrm>
            <a:custGeom>
              <a:avLst/>
              <a:gdLst>
                <a:gd name="connsiteX0" fmla="*/ 15338 w 1724891"/>
                <a:gd name="connsiteY0" fmla="*/ 160491 h 847487"/>
                <a:gd name="connsiteX1" fmla="*/ 22281 w 1724891"/>
                <a:gd name="connsiteY1" fmla="*/ 250884 h 847487"/>
                <a:gd name="connsiteX2" fmla="*/ 24863 w 1724891"/>
                <a:gd name="connsiteY2" fmla="*/ 252979 h 847487"/>
                <a:gd name="connsiteX3" fmla="*/ 1658115 w 1724891"/>
                <a:gd name="connsiteY3" fmla="*/ 847339 h 847487"/>
                <a:gd name="connsiteX4" fmla="*/ 1724742 w 1724891"/>
                <a:gd name="connsiteY4" fmla="*/ 785665 h 847487"/>
                <a:gd name="connsiteX5" fmla="*/ 1724790 w 1724891"/>
                <a:gd name="connsiteY5" fmla="*/ 782569 h 847487"/>
                <a:gd name="connsiteX6" fmla="*/ 1724790 w 1724891"/>
                <a:gd name="connsiteY6" fmla="*/ 573019 h 847487"/>
                <a:gd name="connsiteX7" fmla="*/ 150021 w 1724891"/>
                <a:gd name="connsiteY7" fmla="*/ -100 h 84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4891" h="847487">
                  <a:moveTo>
                    <a:pt x="15338" y="160491"/>
                  </a:moveTo>
                  <a:cubicBezTo>
                    <a:pt x="-7703" y="187371"/>
                    <a:pt x="-4598" y="227842"/>
                    <a:pt x="22281" y="250884"/>
                  </a:cubicBezTo>
                  <a:cubicBezTo>
                    <a:pt x="23120" y="251598"/>
                    <a:pt x="23986" y="252303"/>
                    <a:pt x="24863" y="252979"/>
                  </a:cubicBezTo>
                  <a:cubicBezTo>
                    <a:pt x="493902" y="616720"/>
                    <a:pt x="1065002" y="824546"/>
                    <a:pt x="1658115" y="847339"/>
                  </a:cubicBezTo>
                  <a:cubicBezTo>
                    <a:pt x="1693548" y="848710"/>
                    <a:pt x="1723380" y="821098"/>
                    <a:pt x="1724742" y="785665"/>
                  </a:cubicBezTo>
                  <a:cubicBezTo>
                    <a:pt x="1724780" y="784636"/>
                    <a:pt x="1724799" y="783607"/>
                    <a:pt x="1724790" y="782569"/>
                  </a:cubicBezTo>
                  <a:lnTo>
                    <a:pt x="1724790" y="573019"/>
                  </a:lnTo>
                  <a:cubicBezTo>
                    <a:pt x="1150584" y="563256"/>
                    <a:pt x="596182" y="361488"/>
                    <a:pt x="150021" y="-100"/>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7" name="자유형: 도형 26">
              <a:extLst>
                <a:ext uri="{FF2B5EF4-FFF2-40B4-BE49-F238E27FC236}">
                  <a16:creationId xmlns:a16="http://schemas.microsoft.com/office/drawing/2014/main" id="{EFCD7080-4A66-9F80-CF48-2CA990825796}"/>
                </a:ext>
              </a:extLst>
            </p:cNvPr>
            <p:cNvSpPr/>
            <p:nvPr/>
          </p:nvSpPr>
          <p:spPr>
            <a:xfrm>
              <a:off x="3808586" y="1197740"/>
              <a:ext cx="1526987" cy="347081"/>
            </a:xfrm>
            <a:custGeom>
              <a:avLst/>
              <a:gdLst>
                <a:gd name="connsiteX0" fmla="*/ 1751957 w 1827905"/>
                <a:gd name="connsiteY0" fmla="*/ 415380 h 415479"/>
                <a:gd name="connsiteX1" fmla="*/ 1823680 w 1827905"/>
                <a:gd name="connsiteY1" fmla="*/ 218403 h 415479"/>
                <a:gd name="connsiteX2" fmla="*/ 1786180 w 1827905"/>
                <a:gd name="connsiteY2" fmla="*/ 135717 h 415479"/>
                <a:gd name="connsiteX3" fmla="*/ 1783199 w 1827905"/>
                <a:gd name="connsiteY3" fmla="*/ 134678 h 415479"/>
                <a:gd name="connsiteX4" fmla="*/ 44505 w 1827905"/>
                <a:gd name="connsiteY4" fmla="*/ 134678 h 415479"/>
                <a:gd name="connsiteX5" fmla="*/ 2986 w 1827905"/>
                <a:gd name="connsiteY5" fmla="*/ 215422 h 415479"/>
                <a:gd name="connsiteX6" fmla="*/ 4024 w 1827905"/>
                <a:gd name="connsiteY6" fmla="*/ 218403 h 415479"/>
                <a:gd name="connsiteX7" fmla="*/ 75557 w 1827905"/>
                <a:gd name="connsiteY7" fmla="*/ 415380 h 415479"/>
                <a:gd name="connsiteX8" fmla="*/ 1751957 w 1827905"/>
                <a:gd name="connsiteY8" fmla="*/ 415380 h 4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7905" h="415479">
                  <a:moveTo>
                    <a:pt x="1751957" y="415380"/>
                  </a:moveTo>
                  <a:lnTo>
                    <a:pt x="1823680" y="218403"/>
                  </a:lnTo>
                  <a:cubicBezTo>
                    <a:pt x="1836158" y="185218"/>
                    <a:pt x="1819375" y="148194"/>
                    <a:pt x="1786180" y="135717"/>
                  </a:cubicBezTo>
                  <a:cubicBezTo>
                    <a:pt x="1785199" y="135345"/>
                    <a:pt x="1784199" y="135002"/>
                    <a:pt x="1783199" y="134678"/>
                  </a:cubicBezTo>
                  <a:cubicBezTo>
                    <a:pt x="1217566" y="-45026"/>
                    <a:pt x="610138" y="-45026"/>
                    <a:pt x="44505" y="134678"/>
                  </a:cubicBezTo>
                  <a:cubicBezTo>
                    <a:pt x="10739" y="145508"/>
                    <a:pt x="-7844" y="181656"/>
                    <a:pt x="2986" y="215422"/>
                  </a:cubicBezTo>
                  <a:cubicBezTo>
                    <a:pt x="3310" y="216422"/>
                    <a:pt x="3653" y="217412"/>
                    <a:pt x="4024" y="218403"/>
                  </a:cubicBezTo>
                  <a:lnTo>
                    <a:pt x="75557" y="415380"/>
                  </a:lnTo>
                  <a:cubicBezTo>
                    <a:pt x="618930" y="229662"/>
                    <a:pt x="1208584" y="229662"/>
                    <a:pt x="1751957" y="415380"/>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29" name="자유형: 도형 28">
              <a:extLst>
                <a:ext uri="{FF2B5EF4-FFF2-40B4-BE49-F238E27FC236}">
                  <a16:creationId xmlns:a16="http://schemas.microsoft.com/office/drawing/2014/main" id="{9F6B2888-2616-7ED9-238C-FF1A0BFB8A3F}"/>
                </a:ext>
              </a:extLst>
            </p:cNvPr>
            <p:cNvSpPr/>
            <p:nvPr/>
          </p:nvSpPr>
          <p:spPr>
            <a:xfrm>
              <a:off x="5988337" y="3998587"/>
              <a:ext cx="917616" cy="1365941"/>
            </a:xfrm>
            <a:custGeom>
              <a:avLst/>
              <a:gdLst>
                <a:gd name="connsiteX0" fmla="*/ -100 w 1098447"/>
                <a:gd name="connsiteY0" fmla="*/ 1450939 h 1635122"/>
                <a:gd name="connsiteX1" fmla="*/ 134679 w 1098447"/>
                <a:gd name="connsiteY1" fmla="*/ 1611530 h 1635122"/>
                <a:gd name="connsiteX2" fmla="*/ 224890 w 1098447"/>
                <a:gd name="connsiteY2" fmla="*/ 1620512 h 1635122"/>
                <a:gd name="connsiteX3" fmla="*/ 227357 w 1098447"/>
                <a:gd name="connsiteY3" fmla="*/ 1618388 h 1635122"/>
                <a:gd name="connsiteX4" fmla="*/ 1096894 w 1098447"/>
                <a:gd name="connsiteY4" fmla="*/ 113438 h 1635122"/>
                <a:gd name="connsiteX5" fmla="*/ 1047659 w 1098447"/>
                <a:gd name="connsiteY5" fmla="*/ 37152 h 1635122"/>
                <a:gd name="connsiteX6" fmla="*/ 1044602 w 1098447"/>
                <a:gd name="connsiteY6" fmla="*/ 36571 h 1635122"/>
                <a:gd name="connsiteX7" fmla="*/ 838100 w 1098447"/>
                <a:gd name="connsiteY7" fmla="*/ -100 h 1635122"/>
                <a:gd name="connsiteX8" fmla="*/ -100 w 1098447"/>
                <a:gd name="connsiteY8" fmla="*/ 1450939 h 16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8447" h="1635122">
                  <a:moveTo>
                    <a:pt x="-100" y="1450939"/>
                  </a:moveTo>
                  <a:lnTo>
                    <a:pt x="134679" y="1611530"/>
                  </a:lnTo>
                  <a:cubicBezTo>
                    <a:pt x="157110" y="1638924"/>
                    <a:pt x="197496" y="1642943"/>
                    <a:pt x="224890" y="1620512"/>
                  </a:cubicBezTo>
                  <a:cubicBezTo>
                    <a:pt x="225728" y="1619826"/>
                    <a:pt x="226557" y="1619122"/>
                    <a:pt x="227357" y="1618388"/>
                  </a:cubicBezTo>
                  <a:cubicBezTo>
                    <a:pt x="666612" y="1219338"/>
                    <a:pt x="970555" y="693291"/>
                    <a:pt x="1096894" y="113438"/>
                  </a:cubicBezTo>
                  <a:cubicBezTo>
                    <a:pt x="1104362" y="78777"/>
                    <a:pt x="1082321" y="44620"/>
                    <a:pt x="1047659" y="37152"/>
                  </a:cubicBezTo>
                  <a:cubicBezTo>
                    <a:pt x="1046650" y="36933"/>
                    <a:pt x="1045631" y="36743"/>
                    <a:pt x="1044602" y="36571"/>
                  </a:cubicBezTo>
                  <a:lnTo>
                    <a:pt x="838100" y="-100"/>
                  </a:lnTo>
                  <a:cubicBezTo>
                    <a:pt x="728067" y="563418"/>
                    <a:pt x="433078" y="1074082"/>
                    <a:pt x="-100" y="1450939"/>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0" name="자유형: 도형 29">
              <a:extLst>
                <a:ext uri="{FF2B5EF4-FFF2-40B4-BE49-F238E27FC236}">
                  <a16:creationId xmlns:a16="http://schemas.microsoft.com/office/drawing/2014/main" id="{EB62FB80-F964-83F6-0712-86015DCD7F87}"/>
                </a:ext>
              </a:extLst>
            </p:cNvPr>
            <p:cNvSpPr/>
            <p:nvPr/>
          </p:nvSpPr>
          <p:spPr>
            <a:xfrm>
              <a:off x="2184912" y="2446202"/>
              <a:ext cx="499858" cy="1505559"/>
            </a:xfrm>
            <a:custGeom>
              <a:avLst/>
              <a:gdLst>
                <a:gd name="connsiteX0" fmla="*/ 598263 w 598363"/>
                <a:gd name="connsiteY0" fmla="*/ 113608 h 1802254"/>
                <a:gd name="connsiteX1" fmla="*/ 416717 w 598363"/>
                <a:gd name="connsiteY1" fmla="*/ 8833 h 1802254"/>
                <a:gd name="connsiteX2" fmla="*/ 328792 w 598363"/>
                <a:gd name="connsiteY2" fmla="*/ 31455 h 1802254"/>
                <a:gd name="connsiteX3" fmla="*/ 327277 w 598363"/>
                <a:gd name="connsiteY3" fmla="*/ 34170 h 1802254"/>
                <a:gd name="connsiteX4" fmla="*/ -97 w 598363"/>
                <a:gd name="connsiteY4" fmla="*/ 1362907 h 1802254"/>
                <a:gd name="connsiteX5" fmla="*/ 25525 w 598363"/>
                <a:gd name="connsiteY5" fmla="*/ 1746193 h 1802254"/>
                <a:gd name="connsiteX6" fmla="*/ 97258 w 598363"/>
                <a:gd name="connsiteY6" fmla="*/ 1801629 h 1802254"/>
                <a:gd name="connsiteX7" fmla="*/ 100868 w 598363"/>
                <a:gd name="connsiteY7" fmla="*/ 1801057 h 1802254"/>
                <a:gd name="connsiteX8" fmla="*/ 307275 w 598363"/>
                <a:gd name="connsiteY8" fmla="*/ 1764672 h 1802254"/>
                <a:gd name="connsiteX9" fmla="*/ 598263 w 598363"/>
                <a:gd name="connsiteY9" fmla="*/ 114084 h 180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8363" h="1802254">
                  <a:moveTo>
                    <a:pt x="598263" y="113608"/>
                  </a:moveTo>
                  <a:lnTo>
                    <a:pt x="416717" y="8833"/>
                  </a:lnTo>
                  <a:cubicBezTo>
                    <a:pt x="386189" y="-9198"/>
                    <a:pt x="346822" y="927"/>
                    <a:pt x="328792" y="31455"/>
                  </a:cubicBezTo>
                  <a:cubicBezTo>
                    <a:pt x="328268" y="32350"/>
                    <a:pt x="327763" y="33255"/>
                    <a:pt x="327277" y="34170"/>
                  </a:cubicBezTo>
                  <a:cubicBezTo>
                    <a:pt x="111641" y="443840"/>
                    <a:pt x="-737" y="899954"/>
                    <a:pt x="-97" y="1362907"/>
                  </a:cubicBezTo>
                  <a:cubicBezTo>
                    <a:pt x="-113" y="1491095"/>
                    <a:pt x="8447" y="1619149"/>
                    <a:pt x="25525" y="1746193"/>
                  </a:cubicBezTo>
                  <a:cubicBezTo>
                    <a:pt x="30030" y="1781312"/>
                    <a:pt x="62139" y="1806125"/>
                    <a:pt x="97258" y="1801629"/>
                  </a:cubicBezTo>
                  <a:cubicBezTo>
                    <a:pt x="98467" y="1801467"/>
                    <a:pt x="99668" y="1801276"/>
                    <a:pt x="100868" y="1801057"/>
                  </a:cubicBezTo>
                  <a:lnTo>
                    <a:pt x="307275" y="1764672"/>
                  </a:lnTo>
                  <a:cubicBezTo>
                    <a:pt x="218463" y="1197429"/>
                    <a:pt x="320828" y="616757"/>
                    <a:pt x="598263" y="114084"/>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1" name="자유형: 도형 30">
              <a:extLst>
                <a:ext uri="{FF2B5EF4-FFF2-40B4-BE49-F238E27FC236}">
                  <a16:creationId xmlns:a16="http://schemas.microsoft.com/office/drawing/2014/main" id="{2F778DC1-E8AE-A8E2-C371-49673F9BD46A}"/>
                </a:ext>
              </a:extLst>
            </p:cNvPr>
            <p:cNvSpPr/>
            <p:nvPr/>
          </p:nvSpPr>
          <p:spPr>
            <a:xfrm>
              <a:off x="4611781" y="5261912"/>
              <a:ext cx="1441095" cy="707972"/>
            </a:xfrm>
            <a:custGeom>
              <a:avLst/>
              <a:gdLst>
                <a:gd name="connsiteX0" fmla="*/ -97 w 1725086"/>
                <a:gd name="connsiteY0" fmla="*/ 782569 h 847489"/>
                <a:gd name="connsiteX1" fmla="*/ 63482 w 1725086"/>
                <a:gd name="connsiteY1" fmla="*/ 847387 h 847489"/>
                <a:gd name="connsiteX2" fmla="*/ 66578 w 1725086"/>
                <a:gd name="connsiteY2" fmla="*/ 847339 h 847489"/>
                <a:gd name="connsiteX3" fmla="*/ 1700020 w 1725086"/>
                <a:gd name="connsiteY3" fmla="*/ 252979 h 847489"/>
                <a:gd name="connsiteX4" fmla="*/ 1711641 w 1725086"/>
                <a:gd name="connsiteY4" fmla="*/ 163073 h 847489"/>
                <a:gd name="connsiteX5" fmla="*/ 1709545 w 1725086"/>
                <a:gd name="connsiteY5" fmla="*/ 160491 h 847489"/>
                <a:gd name="connsiteX6" fmla="*/ 1574862 w 1725086"/>
                <a:gd name="connsiteY6" fmla="*/ -100 h 847489"/>
                <a:gd name="connsiteX7" fmla="*/ -97 w 1725086"/>
                <a:gd name="connsiteY7" fmla="*/ 573019 h 847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5086" h="847489">
                  <a:moveTo>
                    <a:pt x="-97" y="782569"/>
                  </a:moveTo>
                  <a:cubicBezTo>
                    <a:pt x="-440" y="818021"/>
                    <a:pt x="28021" y="847044"/>
                    <a:pt x="63482" y="847387"/>
                  </a:cubicBezTo>
                  <a:cubicBezTo>
                    <a:pt x="64511" y="847396"/>
                    <a:pt x="65549" y="847377"/>
                    <a:pt x="66578" y="847339"/>
                  </a:cubicBezTo>
                  <a:cubicBezTo>
                    <a:pt x="659757" y="824584"/>
                    <a:pt x="1230933" y="616748"/>
                    <a:pt x="1700020" y="252979"/>
                  </a:cubicBezTo>
                  <a:cubicBezTo>
                    <a:pt x="1728062" y="231357"/>
                    <a:pt x="1733262" y="191105"/>
                    <a:pt x="1711641" y="163073"/>
                  </a:cubicBezTo>
                  <a:cubicBezTo>
                    <a:pt x="1710964" y="162196"/>
                    <a:pt x="1710269" y="161330"/>
                    <a:pt x="1709545" y="160491"/>
                  </a:cubicBezTo>
                  <a:lnTo>
                    <a:pt x="1574862" y="-100"/>
                  </a:lnTo>
                  <a:cubicBezTo>
                    <a:pt x="1128644" y="361526"/>
                    <a:pt x="574175" y="563294"/>
                    <a:pt x="-97" y="573019"/>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2" name="자유형: 도형 31">
              <a:extLst>
                <a:ext uri="{FF2B5EF4-FFF2-40B4-BE49-F238E27FC236}">
                  <a16:creationId xmlns:a16="http://schemas.microsoft.com/office/drawing/2014/main" id="{BDB13B7B-5098-F830-4471-6108FFCAFA87}"/>
                </a:ext>
              </a:extLst>
            </p:cNvPr>
            <p:cNvSpPr/>
            <p:nvPr/>
          </p:nvSpPr>
          <p:spPr>
            <a:xfrm>
              <a:off x="6459229" y="2446120"/>
              <a:ext cx="499858" cy="1505652"/>
            </a:xfrm>
            <a:custGeom>
              <a:avLst/>
              <a:gdLst>
                <a:gd name="connsiteX0" fmla="*/ 270886 w 598363"/>
                <a:gd name="connsiteY0" fmla="*/ 34173 h 1802365"/>
                <a:gd name="connsiteX1" fmla="*/ 184161 w 598363"/>
                <a:gd name="connsiteY1" fmla="*/ 7322 h 1802365"/>
                <a:gd name="connsiteX2" fmla="*/ 181446 w 598363"/>
                <a:gd name="connsiteY2" fmla="*/ 8836 h 1802365"/>
                <a:gd name="connsiteX3" fmla="*/ -100 w 598363"/>
                <a:gd name="connsiteY3" fmla="*/ 113611 h 1802365"/>
                <a:gd name="connsiteX4" fmla="*/ 290889 w 598363"/>
                <a:gd name="connsiteY4" fmla="*/ 1764199 h 1802365"/>
                <a:gd name="connsiteX5" fmla="*/ 497296 w 598363"/>
                <a:gd name="connsiteY5" fmla="*/ 1801156 h 1802365"/>
                <a:gd name="connsiteX6" fmla="*/ 572124 w 598363"/>
                <a:gd name="connsiteY6" fmla="*/ 1749969 h 1802365"/>
                <a:gd name="connsiteX7" fmla="*/ 572638 w 598363"/>
                <a:gd name="connsiteY7" fmla="*/ 1746768 h 1802365"/>
                <a:gd name="connsiteX8" fmla="*/ 598261 w 598363"/>
                <a:gd name="connsiteY8" fmla="*/ 1363006 h 1802365"/>
                <a:gd name="connsiteX9" fmla="*/ 270886 w 598363"/>
                <a:gd name="connsiteY9" fmla="*/ 34173 h 180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8363" h="1802365">
                  <a:moveTo>
                    <a:pt x="270886" y="34173"/>
                  </a:moveTo>
                  <a:cubicBezTo>
                    <a:pt x="254351" y="2807"/>
                    <a:pt x="215518" y="-9213"/>
                    <a:pt x="184161" y="7322"/>
                  </a:cubicBezTo>
                  <a:cubicBezTo>
                    <a:pt x="183237" y="7808"/>
                    <a:pt x="182342" y="8313"/>
                    <a:pt x="181446" y="8836"/>
                  </a:cubicBezTo>
                  <a:lnTo>
                    <a:pt x="-100" y="113611"/>
                  </a:lnTo>
                  <a:cubicBezTo>
                    <a:pt x="277335" y="616284"/>
                    <a:pt x="379700" y="1196956"/>
                    <a:pt x="290889" y="1764199"/>
                  </a:cubicBezTo>
                  <a:lnTo>
                    <a:pt x="497296" y="1801156"/>
                  </a:lnTo>
                  <a:cubicBezTo>
                    <a:pt x="532090" y="1807680"/>
                    <a:pt x="565590" y="1784773"/>
                    <a:pt x="572124" y="1749969"/>
                  </a:cubicBezTo>
                  <a:cubicBezTo>
                    <a:pt x="572324" y="1748911"/>
                    <a:pt x="572495" y="1747845"/>
                    <a:pt x="572638" y="1746768"/>
                  </a:cubicBezTo>
                  <a:cubicBezTo>
                    <a:pt x="589736" y="1619562"/>
                    <a:pt x="598299" y="1491355"/>
                    <a:pt x="598261" y="1363006"/>
                  </a:cubicBezTo>
                  <a:cubicBezTo>
                    <a:pt x="598918" y="900015"/>
                    <a:pt x="486542" y="443872"/>
                    <a:pt x="270886" y="34173"/>
                  </a:cubicBezTo>
                  <a:close/>
                </a:path>
              </a:pathLst>
            </a:custGeom>
            <a:solidFill>
              <a:schemeClr val="tx1">
                <a:alpha val="1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63" name="TextBox 62">
              <a:extLst>
                <a:ext uri="{FF2B5EF4-FFF2-40B4-BE49-F238E27FC236}">
                  <a16:creationId xmlns:a16="http://schemas.microsoft.com/office/drawing/2014/main" id="{54468886-9268-ABF3-220E-E6B67F368A9F}"/>
                </a:ext>
              </a:extLst>
            </p:cNvPr>
            <p:cNvSpPr txBox="1"/>
            <p:nvPr/>
          </p:nvSpPr>
          <p:spPr>
            <a:xfrm>
              <a:off x="4051024" y="3036491"/>
              <a:ext cx="1041953" cy="1169551"/>
            </a:xfrm>
            <a:prstGeom prst="rect">
              <a:avLst/>
            </a:prstGeom>
            <a:noFill/>
          </p:spPr>
          <p:txBody>
            <a:bodyPr wrap="none" lIns="0" tIns="0" rIns="0" bIns="0" rtlCol="0" anchor="ctr">
              <a:spAutoFit/>
            </a:bodyPr>
            <a:lstStyle/>
            <a:p>
              <a:pPr algn="ctr"/>
              <a:r>
                <a:rPr lang="en-US" altLang="ko-KR"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rPr>
                <a:t>2022 </a:t>
              </a:r>
              <a:r>
                <a:rPr lang="ko-KR" altLang="en-US"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rPr>
                <a:t>개정</a:t>
              </a:r>
              <a:endParaRPr lang="en-US" altLang="ko-KR"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endParaRPr>
            </a:p>
            <a:p>
              <a:pPr algn="ctr"/>
              <a:r>
                <a:rPr lang="ko-KR" altLang="en-US"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rPr>
                <a:t>체육과</a:t>
              </a:r>
              <a:endParaRPr lang="en-US" altLang="ko-KR"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endParaRPr>
            </a:p>
            <a:p>
              <a:pPr algn="ctr"/>
              <a:r>
                <a:rPr lang="ko-KR" altLang="en-US"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rPr>
                <a:t>교육과정</a:t>
              </a:r>
              <a:endParaRPr lang="en-US" altLang="ko-KR"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endParaRPr>
            </a:p>
            <a:p>
              <a:pPr algn="ctr"/>
              <a:r>
                <a:rPr lang="ko-KR" altLang="en-US" sz="1900" dirty="0">
                  <a:ln>
                    <a:solidFill>
                      <a:schemeClr val="accent1">
                        <a:shade val="50000"/>
                        <a:alpha val="0"/>
                      </a:schemeClr>
                    </a:solidFill>
                  </a:ln>
                  <a:gradFill>
                    <a:gsLst>
                      <a:gs pos="0">
                        <a:srgbClr val="0F958E"/>
                      </a:gs>
                      <a:gs pos="100000">
                        <a:srgbClr val="276FB5"/>
                      </a:gs>
                    </a:gsLst>
                    <a:lin ang="0" scaled="0"/>
                  </a:gradFill>
                  <a:latin typeface="서평원 꺾깎체 TTF" panose="020B0600000101010101" pitchFamily="50" charset="-127"/>
                  <a:ea typeface="서평원 꺾깎체 TTF" panose="020B0600000101010101" pitchFamily="50" charset="-127"/>
                </a:rPr>
                <a:t>키워드</a:t>
              </a:r>
            </a:p>
          </p:txBody>
        </p:sp>
        <p:sp>
          <p:nvSpPr>
            <p:cNvPr id="70" name="TextBox 69">
              <a:extLst>
                <a:ext uri="{FF2B5EF4-FFF2-40B4-BE49-F238E27FC236}">
                  <a16:creationId xmlns:a16="http://schemas.microsoft.com/office/drawing/2014/main" id="{67C5F0E3-13F4-DB15-C71A-E606A978F135}"/>
                </a:ext>
              </a:extLst>
            </p:cNvPr>
            <p:cNvSpPr txBox="1"/>
            <p:nvPr/>
          </p:nvSpPr>
          <p:spPr>
            <a:xfrm>
              <a:off x="6053251" y="3062317"/>
              <a:ext cx="589905"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핵심</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아이디어</a:t>
              </a:r>
            </a:p>
          </p:txBody>
        </p:sp>
        <p:sp>
          <p:nvSpPr>
            <p:cNvPr id="101" name="TextBox 100">
              <a:extLst>
                <a:ext uri="{FF2B5EF4-FFF2-40B4-BE49-F238E27FC236}">
                  <a16:creationId xmlns:a16="http://schemas.microsoft.com/office/drawing/2014/main" id="{1BC869A8-26F7-8A85-E713-0EB6DEAB0824}"/>
                </a:ext>
              </a:extLst>
            </p:cNvPr>
            <p:cNvSpPr txBox="1"/>
            <p:nvPr/>
          </p:nvSpPr>
          <p:spPr>
            <a:xfrm>
              <a:off x="5879896" y="4097595"/>
              <a:ext cx="589905" cy="646331"/>
            </a:xfrm>
            <a:prstGeom prst="rect">
              <a:avLst/>
            </a:prstGeom>
            <a:noFill/>
          </p:spPr>
          <p:txBody>
            <a:bodyPr wrap="none" lIns="0" tIns="0" rIns="0" bIns="0" rtlCol="0" anchor="ctr">
              <a:spAutoFit/>
            </a:bodyPr>
            <a:lstStyle/>
            <a:p>
              <a:pPr algn="ctr"/>
              <a:r>
                <a:rPr lang="ko-KR" altLang="en-US" sz="1400" dirty="0" err="1">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학교급별</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학습</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계열화</a:t>
              </a:r>
            </a:p>
          </p:txBody>
        </p:sp>
        <p:sp>
          <p:nvSpPr>
            <p:cNvPr id="102" name="TextBox 101">
              <a:extLst>
                <a:ext uri="{FF2B5EF4-FFF2-40B4-BE49-F238E27FC236}">
                  <a16:creationId xmlns:a16="http://schemas.microsoft.com/office/drawing/2014/main" id="{3732C82D-E10C-B822-2466-F1FF6D5AB961}"/>
                </a:ext>
              </a:extLst>
            </p:cNvPr>
            <p:cNvSpPr txBox="1"/>
            <p:nvPr/>
          </p:nvSpPr>
          <p:spPr>
            <a:xfrm>
              <a:off x="4711717" y="4901364"/>
              <a:ext cx="879087" cy="581698"/>
            </a:xfrm>
            <a:prstGeom prst="rect">
              <a:avLst/>
            </a:prstGeom>
            <a:noFill/>
          </p:spPr>
          <p:txBody>
            <a:bodyPr wrap="none" lIns="0" tIns="0" rIns="0" bIns="0" rtlCol="0" anchor="ctr">
              <a:spAutoFit/>
            </a:bodyPr>
            <a:lstStyle/>
            <a:p>
              <a:pPr algn="ctr"/>
              <a:r>
                <a:rPr lang="ko-KR" altLang="en-US"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움직임을</a:t>
              </a:r>
              <a:endParaRPr lang="en-US" altLang="ko-KR"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중심으로</a:t>
              </a:r>
              <a:endParaRPr lang="en-US" altLang="ko-KR"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지식</a:t>
              </a:r>
              <a:r>
                <a:rPr lang="en-US" altLang="ko-KR"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 </a:t>
              </a:r>
              <a:r>
                <a:rPr lang="ko-KR" altLang="en-US" sz="1260" spc="-3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태도 통합</a:t>
              </a:r>
            </a:p>
          </p:txBody>
        </p:sp>
        <p:sp>
          <p:nvSpPr>
            <p:cNvPr id="103" name="TextBox 102">
              <a:extLst>
                <a:ext uri="{FF2B5EF4-FFF2-40B4-BE49-F238E27FC236}">
                  <a16:creationId xmlns:a16="http://schemas.microsoft.com/office/drawing/2014/main" id="{1AC3E108-E0A6-99C1-E974-727FE1EF100C}"/>
                </a:ext>
              </a:extLst>
            </p:cNvPr>
            <p:cNvSpPr txBox="1"/>
            <p:nvPr/>
          </p:nvSpPr>
          <p:spPr>
            <a:xfrm>
              <a:off x="3445238" y="5011280"/>
              <a:ext cx="1030731" cy="400110"/>
            </a:xfrm>
            <a:prstGeom prst="rect">
              <a:avLst/>
            </a:prstGeom>
            <a:noFill/>
          </p:spPr>
          <p:txBody>
            <a:bodyPr wrap="none" lIns="0" tIns="0" rIns="0" bIns="0" rtlCol="0" anchor="ctr">
              <a:spAutoFit/>
            </a:bodyPr>
            <a:lstStyle/>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성취기준 적용 시</a:t>
              </a:r>
              <a:endParaRPr lang="en-US" altLang="ko-KR"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3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고려사항신설</a:t>
              </a:r>
            </a:p>
          </p:txBody>
        </p:sp>
        <p:sp>
          <p:nvSpPr>
            <p:cNvPr id="69" name="TextBox 68">
              <a:extLst>
                <a:ext uri="{FF2B5EF4-FFF2-40B4-BE49-F238E27FC236}">
                  <a16:creationId xmlns:a16="http://schemas.microsoft.com/office/drawing/2014/main" id="{C63045A8-D051-8977-92A5-FDAABD13A123}"/>
                </a:ext>
              </a:extLst>
            </p:cNvPr>
            <p:cNvSpPr txBox="1"/>
            <p:nvPr/>
          </p:nvSpPr>
          <p:spPr>
            <a:xfrm>
              <a:off x="4182313" y="1551201"/>
              <a:ext cx="779059"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신체활동</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역량의 개선</a:t>
              </a:r>
            </a:p>
          </p:txBody>
        </p:sp>
        <p:sp>
          <p:nvSpPr>
            <p:cNvPr id="72" name="TextBox 71">
              <a:extLst>
                <a:ext uri="{FF2B5EF4-FFF2-40B4-BE49-F238E27FC236}">
                  <a16:creationId xmlns:a16="http://schemas.microsoft.com/office/drawing/2014/main" id="{2DEC0F3E-87B8-9F40-A02A-1171F2D2119D}"/>
                </a:ext>
              </a:extLst>
            </p:cNvPr>
            <p:cNvSpPr txBox="1"/>
            <p:nvPr/>
          </p:nvSpPr>
          <p:spPr>
            <a:xfrm>
              <a:off x="3155862" y="1957417"/>
              <a:ext cx="631584"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디지털</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기술 활용</a:t>
              </a:r>
            </a:p>
          </p:txBody>
        </p:sp>
        <p:sp>
          <p:nvSpPr>
            <p:cNvPr id="104" name="TextBox 103">
              <a:extLst>
                <a:ext uri="{FF2B5EF4-FFF2-40B4-BE49-F238E27FC236}">
                  <a16:creationId xmlns:a16="http://schemas.microsoft.com/office/drawing/2014/main" id="{2071B662-2536-F875-BDCC-F2BE42370E36}"/>
                </a:ext>
              </a:extLst>
            </p:cNvPr>
            <p:cNvSpPr txBox="1"/>
            <p:nvPr/>
          </p:nvSpPr>
          <p:spPr>
            <a:xfrm>
              <a:off x="2660563" y="4145220"/>
              <a:ext cx="631583" cy="646331"/>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고교 선택</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과목의</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확대</a:t>
              </a:r>
            </a:p>
          </p:txBody>
        </p:sp>
        <p:sp>
          <p:nvSpPr>
            <p:cNvPr id="105" name="TextBox 104">
              <a:extLst>
                <a:ext uri="{FF2B5EF4-FFF2-40B4-BE49-F238E27FC236}">
                  <a16:creationId xmlns:a16="http://schemas.microsoft.com/office/drawing/2014/main" id="{15CD46C7-1DBA-3DF8-17E1-671DFA4DA50B}"/>
                </a:ext>
              </a:extLst>
            </p:cNvPr>
            <p:cNvSpPr txBox="1"/>
            <p:nvPr/>
          </p:nvSpPr>
          <p:spPr>
            <a:xfrm>
              <a:off x="2495462" y="3090892"/>
              <a:ext cx="631583" cy="430887"/>
            </a:xfrm>
            <a:prstGeom prst="rect">
              <a:avLst/>
            </a:prstGeom>
            <a:noFill/>
          </p:spPr>
          <p:txBody>
            <a:bodyPr wrap="none" lIns="0" tIns="0" rIns="0" bIns="0" rtlCol="0" anchor="ctr">
              <a:spAutoFit/>
            </a:bodyPr>
            <a:lstStyle/>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생활과의</a:t>
              </a:r>
              <a:endParaRPr lang="en-US" altLang="ko-KR"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endParaRPr>
            </a:p>
            <a:p>
              <a:pPr algn="ctr"/>
              <a:r>
                <a:rPr lang="ko-KR" altLang="en-US" sz="1400" dirty="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rPr>
                <a:t>연계 강조</a:t>
              </a:r>
            </a:p>
          </p:txBody>
        </p:sp>
        <p:grpSp>
          <p:nvGrpSpPr>
            <p:cNvPr id="66" name="그룹 65">
              <a:extLst>
                <a:ext uri="{FF2B5EF4-FFF2-40B4-BE49-F238E27FC236}">
                  <a16:creationId xmlns:a16="http://schemas.microsoft.com/office/drawing/2014/main" id="{777FE682-1C86-3F52-BBF6-552D8952E4A6}"/>
                </a:ext>
              </a:extLst>
            </p:cNvPr>
            <p:cNvGrpSpPr/>
            <p:nvPr/>
          </p:nvGrpSpPr>
          <p:grpSpPr>
            <a:xfrm>
              <a:off x="5485785" y="3150658"/>
              <a:ext cx="448483" cy="448483"/>
              <a:chOff x="5485785" y="3150658"/>
              <a:chExt cx="448483" cy="448483"/>
            </a:xfrm>
          </p:grpSpPr>
          <p:sp>
            <p:nvSpPr>
              <p:cNvPr id="49" name="자유형: 도형 48">
                <a:extLst>
                  <a:ext uri="{FF2B5EF4-FFF2-40B4-BE49-F238E27FC236}">
                    <a16:creationId xmlns:a16="http://schemas.microsoft.com/office/drawing/2014/main" id="{5AB7C804-1684-B3C8-B292-74862074BC4A}"/>
                  </a:ext>
                </a:extLst>
              </p:cNvPr>
              <p:cNvSpPr/>
              <p:nvPr/>
            </p:nvSpPr>
            <p:spPr>
              <a:xfrm rot="20874600">
                <a:off x="5485785" y="3150658"/>
                <a:ext cx="448483" cy="448483"/>
              </a:xfrm>
              <a:custGeom>
                <a:avLst/>
                <a:gdLst>
                  <a:gd name="connsiteX0" fmla="*/ 590450 w 590550"/>
                  <a:gd name="connsiteY0" fmla="*/ 295175 h 590550"/>
                  <a:gd name="connsiteX1" fmla="*/ 295175 w 590550"/>
                  <a:gd name="connsiteY1" fmla="*/ 590450 h 590550"/>
                  <a:gd name="connsiteX2" fmla="*/ -100 w 590550"/>
                  <a:gd name="connsiteY2" fmla="*/ 295175 h 590550"/>
                  <a:gd name="connsiteX3" fmla="*/ 295175 w 590550"/>
                  <a:gd name="connsiteY3" fmla="*/ -100 h 590550"/>
                  <a:gd name="connsiteX4" fmla="*/ 590450 w 590550"/>
                  <a:gd name="connsiteY4" fmla="*/ 295175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50" h="590550">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29" name="그룹 128">
                <a:extLst>
                  <a:ext uri="{FF2B5EF4-FFF2-40B4-BE49-F238E27FC236}">
                    <a16:creationId xmlns:a16="http://schemas.microsoft.com/office/drawing/2014/main" id="{F429E259-AFBA-2F39-849A-0868D87615BE}"/>
                  </a:ext>
                </a:extLst>
              </p:cNvPr>
              <p:cNvGrpSpPr/>
              <p:nvPr/>
            </p:nvGrpSpPr>
            <p:grpSpPr>
              <a:xfrm>
                <a:off x="5576887" y="3208899"/>
                <a:ext cx="285836" cy="314568"/>
                <a:chOff x="2190749" y="809625"/>
                <a:chExt cx="4761643" cy="5240273"/>
              </a:xfrm>
              <a:solidFill>
                <a:srgbClr val="1C80A3"/>
              </a:solidFill>
            </p:grpSpPr>
            <p:sp>
              <p:nvSpPr>
                <p:cNvPr id="123" name="자유형: 도형 122">
                  <a:extLst>
                    <a:ext uri="{FF2B5EF4-FFF2-40B4-BE49-F238E27FC236}">
                      <a16:creationId xmlns:a16="http://schemas.microsoft.com/office/drawing/2014/main" id="{5489CFE1-FD68-DC1E-1062-0C1A78658E35}"/>
                    </a:ext>
                  </a:extLst>
                </p:cNvPr>
                <p:cNvSpPr/>
                <p:nvPr/>
              </p:nvSpPr>
              <p:spPr>
                <a:xfrm>
                  <a:off x="3739896" y="1514380"/>
                  <a:ext cx="3212496" cy="4535518"/>
                </a:xfrm>
                <a:custGeom>
                  <a:avLst/>
                  <a:gdLst>
                    <a:gd name="connsiteX0" fmla="*/ 3214498 w 3212496"/>
                    <a:gd name="connsiteY0" fmla="*/ 2735677 h 4535518"/>
                    <a:gd name="connsiteX1" fmla="*/ 2734342 w 3212496"/>
                    <a:gd name="connsiteY1" fmla="*/ 2735677 h 4535518"/>
                    <a:gd name="connsiteX2" fmla="*/ 2708053 w 3212496"/>
                    <a:gd name="connsiteY2" fmla="*/ 3460340 h 4535518"/>
                    <a:gd name="connsiteX3" fmla="*/ 2505267 w 3212496"/>
                    <a:gd name="connsiteY3" fmla="*/ 3655221 h 4535518"/>
                    <a:gd name="connsiteX4" fmla="*/ 1947959 w 3212496"/>
                    <a:gd name="connsiteY4" fmla="*/ 3653412 h 4535518"/>
                    <a:gd name="connsiteX5" fmla="*/ 1943292 w 3212496"/>
                    <a:gd name="connsiteY5" fmla="*/ 4533044 h 4535518"/>
                    <a:gd name="connsiteX6" fmla="*/ 2001 w 3212496"/>
                    <a:gd name="connsiteY6" fmla="*/ 4533044 h 4535518"/>
                    <a:gd name="connsiteX7" fmla="*/ 127350 w 3212496"/>
                    <a:gd name="connsiteY7" fmla="*/ 3711513 h 4535518"/>
                    <a:gd name="connsiteX8" fmla="*/ 298800 w 3212496"/>
                    <a:gd name="connsiteY8" fmla="*/ 3413380 h 4535518"/>
                    <a:gd name="connsiteX9" fmla="*/ 298800 w 3212496"/>
                    <a:gd name="connsiteY9" fmla="*/ 3391853 h 4535518"/>
                    <a:gd name="connsiteX10" fmla="*/ 501586 w 3212496"/>
                    <a:gd name="connsiteY10" fmla="*/ 3077528 h 4535518"/>
                    <a:gd name="connsiteX11" fmla="*/ 501586 w 3212496"/>
                    <a:gd name="connsiteY11" fmla="*/ 3059527 h 4535518"/>
                    <a:gd name="connsiteX12" fmla="*/ 711136 w 3212496"/>
                    <a:gd name="connsiteY12" fmla="*/ 2742535 h 4535518"/>
                    <a:gd name="connsiteX13" fmla="*/ 711136 w 3212496"/>
                    <a:gd name="connsiteY13" fmla="*/ 2574515 h 4535518"/>
                    <a:gd name="connsiteX14" fmla="*/ 700469 w 3212496"/>
                    <a:gd name="connsiteY14" fmla="*/ 2490980 h 4535518"/>
                    <a:gd name="connsiteX15" fmla="*/ 711136 w 3212496"/>
                    <a:gd name="connsiteY15" fmla="*/ 2407160 h 4535518"/>
                    <a:gd name="connsiteX16" fmla="*/ 711136 w 3212496"/>
                    <a:gd name="connsiteY16" fmla="*/ 2239424 h 4535518"/>
                    <a:gd name="connsiteX17" fmla="*/ 701611 w 3212496"/>
                    <a:gd name="connsiteY17" fmla="*/ 2162082 h 4535518"/>
                    <a:gd name="connsiteX18" fmla="*/ 708660 w 3212496"/>
                    <a:gd name="connsiteY18" fmla="*/ 2098551 h 4535518"/>
                    <a:gd name="connsiteX19" fmla="*/ 708660 w 3212496"/>
                    <a:gd name="connsiteY19" fmla="*/ 1918813 h 4535518"/>
                    <a:gd name="connsiteX20" fmla="*/ 1377411 w 3212496"/>
                    <a:gd name="connsiteY20" fmla="*/ 605602 h 4535518"/>
                    <a:gd name="connsiteX21" fmla="*/ 1258444 w 3212496"/>
                    <a:gd name="connsiteY21" fmla="*/ -2475 h 4535518"/>
                    <a:gd name="connsiteX22" fmla="*/ 2766155 w 3212496"/>
                    <a:gd name="connsiteY22" fmla="*/ 1467043 h 4535518"/>
                    <a:gd name="connsiteX23" fmla="*/ 2772633 w 3212496"/>
                    <a:gd name="connsiteY23" fmla="*/ 1759078 h 453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12496" h="4535518">
                      <a:moveTo>
                        <a:pt x="3214498" y="2735677"/>
                      </a:moveTo>
                      <a:lnTo>
                        <a:pt x="2734342" y="2735677"/>
                      </a:lnTo>
                      <a:lnTo>
                        <a:pt x="2708053" y="3460340"/>
                      </a:lnTo>
                      <a:cubicBezTo>
                        <a:pt x="2704053" y="3569305"/>
                        <a:pt x="2614327" y="3655507"/>
                        <a:pt x="2505267" y="3655221"/>
                      </a:cubicBezTo>
                      <a:lnTo>
                        <a:pt x="1947959" y="3653412"/>
                      </a:lnTo>
                      <a:lnTo>
                        <a:pt x="1943292" y="4533044"/>
                      </a:lnTo>
                      <a:lnTo>
                        <a:pt x="2001" y="4533044"/>
                      </a:lnTo>
                      <a:cubicBezTo>
                        <a:pt x="2001" y="4533044"/>
                        <a:pt x="72105" y="4120611"/>
                        <a:pt x="127350" y="3711513"/>
                      </a:cubicBezTo>
                      <a:cubicBezTo>
                        <a:pt x="233459" y="3649696"/>
                        <a:pt x="298705" y="3536158"/>
                        <a:pt x="298800" y="3413380"/>
                      </a:cubicBezTo>
                      <a:lnTo>
                        <a:pt x="298800" y="3391853"/>
                      </a:lnTo>
                      <a:cubicBezTo>
                        <a:pt x="422244" y="3336038"/>
                        <a:pt x="501586" y="3213071"/>
                        <a:pt x="501586" y="3077528"/>
                      </a:cubicBezTo>
                      <a:lnTo>
                        <a:pt x="501586" y="3059527"/>
                      </a:lnTo>
                      <a:cubicBezTo>
                        <a:pt x="628460" y="3005140"/>
                        <a:pt x="710852" y="2880552"/>
                        <a:pt x="711136" y="2742535"/>
                      </a:cubicBezTo>
                      <a:lnTo>
                        <a:pt x="711136" y="2574515"/>
                      </a:lnTo>
                      <a:cubicBezTo>
                        <a:pt x="711041" y="2546321"/>
                        <a:pt x="707423" y="2518316"/>
                        <a:pt x="700469" y="2490980"/>
                      </a:cubicBezTo>
                      <a:cubicBezTo>
                        <a:pt x="707423" y="2463547"/>
                        <a:pt x="711041" y="2435449"/>
                        <a:pt x="711136" y="2407160"/>
                      </a:cubicBezTo>
                      <a:lnTo>
                        <a:pt x="711136" y="2239424"/>
                      </a:lnTo>
                      <a:cubicBezTo>
                        <a:pt x="710852" y="2213325"/>
                        <a:pt x="707612" y="2187417"/>
                        <a:pt x="701611" y="2162082"/>
                      </a:cubicBezTo>
                      <a:cubicBezTo>
                        <a:pt x="706184" y="2141223"/>
                        <a:pt x="708566" y="2119887"/>
                        <a:pt x="708660" y="2098551"/>
                      </a:cubicBezTo>
                      <a:lnTo>
                        <a:pt x="708660" y="1918813"/>
                      </a:lnTo>
                      <a:cubicBezTo>
                        <a:pt x="1129380" y="1613727"/>
                        <a:pt x="1378173" y="1125285"/>
                        <a:pt x="1377411" y="605602"/>
                      </a:cubicBezTo>
                      <a:cubicBezTo>
                        <a:pt x="1377602" y="397099"/>
                        <a:pt x="1337216" y="190597"/>
                        <a:pt x="1258444" y="-2475"/>
                      </a:cubicBezTo>
                      <a:cubicBezTo>
                        <a:pt x="2073498" y="4574"/>
                        <a:pt x="2738248" y="652465"/>
                        <a:pt x="2766155" y="1467043"/>
                      </a:cubicBezTo>
                      <a:cubicBezTo>
                        <a:pt x="2776157" y="1564007"/>
                        <a:pt x="2778348" y="1661733"/>
                        <a:pt x="2772633" y="1759078"/>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4" name="자유형: 도형 123">
                  <a:extLst>
                    <a:ext uri="{FF2B5EF4-FFF2-40B4-BE49-F238E27FC236}">
                      <a16:creationId xmlns:a16="http://schemas.microsoft.com/office/drawing/2014/main" id="{432CEC69-EB87-60FE-0240-6D2568F0975C}"/>
                    </a:ext>
                  </a:extLst>
                </p:cNvPr>
                <p:cNvSpPr/>
                <p:nvPr/>
              </p:nvSpPr>
              <p:spPr>
                <a:xfrm>
                  <a:off x="2190749" y="809625"/>
                  <a:ext cx="2621673" cy="2805968"/>
                </a:xfrm>
                <a:custGeom>
                  <a:avLst/>
                  <a:gdLst>
                    <a:gd name="connsiteX0" fmla="*/ 1307687 w 2621673"/>
                    <a:gd name="connsiteY0" fmla="*/ -2475 h 2805968"/>
                    <a:gd name="connsiteX1" fmla="*/ 2001 w 2621673"/>
                    <a:gd name="connsiteY1" fmla="*/ 1310357 h 2805968"/>
                    <a:gd name="connsiteX2" fmla="*/ 683990 w 2621673"/>
                    <a:gd name="connsiteY2" fmla="*/ 2457643 h 2805968"/>
                    <a:gd name="connsiteX3" fmla="*/ 683990 w 2621673"/>
                    <a:gd name="connsiteY3" fmla="*/ 2799113 h 2805968"/>
                    <a:gd name="connsiteX4" fmla="*/ 724376 w 2621673"/>
                    <a:gd name="connsiteY4" fmla="*/ 2793969 h 2805968"/>
                    <a:gd name="connsiteX5" fmla="*/ 1161574 w 2621673"/>
                    <a:gd name="connsiteY5" fmla="*/ 2793969 h 2805968"/>
                    <a:gd name="connsiteX6" fmla="*/ 1161574 w 2621673"/>
                    <a:gd name="connsiteY6" fmla="*/ 2155319 h 2805968"/>
                    <a:gd name="connsiteX7" fmla="*/ 777241 w 2621673"/>
                    <a:gd name="connsiteY7" fmla="*/ 1641730 h 2805968"/>
                    <a:gd name="connsiteX8" fmla="*/ 1848708 w 2621673"/>
                    <a:gd name="connsiteY8" fmla="*/ 1641730 h 2805968"/>
                    <a:gd name="connsiteX9" fmla="*/ 1464088 w 2621673"/>
                    <a:gd name="connsiteY9" fmla="*/ 2155319 h 2805968"/>
                    <a:gd name="connsiteX10" fmla="*/ 1464088 w 2621673"/>
                    <a:gd name="connsiteY10" fmla="*/ 2793969 h 2805968"/>
                    <a:gd name="connsiteX11" fmla="*/ 1901381 w 2621673"/>
                    <a:gd name="connsiteY11" fmla="*/ 2793969 h 2805968"/>
                    <a:gd name="connsiteX12" fmla="*/ 1955007 w 2621673"/>
                    <a:gd name="connsiteY12" fmla="*/ 2803494 h 2805968"/>
                    <a:gd name="connsiteX13" fmla="*/ 1955007 w 2621673"/>
                    <a:gd name="connsiteY13" fmla="*/ 2457929 h 2805968"/>
                    <a:gd name="connsiteX14" fmla="*/ 2623662 w 2621673"/>
                    <a:gd name="connsiteY14" fmla="*/ 1310641 h 2805968"/>
                    <a:gd name="connsiteX15" fmla="*/ 1307687 w 2621673"/>
                    <a:gd name="connsiteY15" fmla="*/ -2475 h 2805968"/>
                    <a:gd name="connsiteX16" fmla="*/ 2016252 w 2621673"/>
                    <a:gd name="connsiteY16" fmla="*/ 1063849 h 2805968"/>
                    <a:gd name="connsiteX17" fmla="*/ 1888332 w 2621673"/>
                    <a:gd name="connsiteY17" fmla="*/ 1021749 h 2805968"/>
                    <a:gd name="connsiteX18" fmla="*/ 1888141 w 2621673"/>
                    <a:gd name="connsiteY18" fmla="*/ 1021368 h 2805968"/>
                    <a:gd name="connsiteX19" fmla="*/ 1311402 w 2621673"/>
                    <a:gd name="connsiteY19" fmla="*/ 665322 h 2805968"/>
                    <a:gd name="connsiteX20" fmla="*/ 1216152 w 2621673"/>
                    <a:gd name="connsiteY20" fmla="*/ 570072 h 2805968"/>
                    <a:gd name="connsiteX21" fmla="*/ 1311402 w 2621673"/>
                    <a:gd name="connsiteY21" fmla="*/ 474822 h 2805968"/>
                    <a:gd name="connsiteX22" fmla="*/ 2058734 w 2621673"/>
                    <a:gd name="connsiteY22" fmla="*/ 936215 h 2805968"/>
                    <a:gd name="connsiteX23" fmla="*/ 2016252 w 2621673"/>
                    <a:gd name="connsiteY23" fmla="*/ 1063849 h 280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21673" h="2805968">
                      <a:moveTo>
                        <a:pt x="1307687" y="-2475"/>
                      </a:moveTo>
                      <a:cubicBezTo>
                        <a:pt x="582835" y="-2475"/>
                        <a:pt x="2001" y="585218"/>
                        <a:pt x="2001" y="1310357"/>
                      </a:cubicBezTo>
                      <a:cubicBezTo>
                        <a:pt x="2001" y="1803655"/>
                        <a:pt x="249651" y="2233519"/>
                        <a:pt x="683990" y="2457643"/>
                      </a:cubicBezTo>
                      <a:lnTo>
                        <a:pt x="683990" y="2799113"/>
                      </a:lnTo>
                      <a:cubicBezTo>
                        <a:pt x="697135" y="2795590"/>
                        <a:pt x="710756" y="2793876"/>
                        <a:pt x="724376" y="2793969"/>
                      </a:cubicBezTo>
                      <a:lnTo>
                        <a:pt x="1161574" y="2793969"/>
                      </a:lnTo>
                      <a:lnTo>
                        <a:pt x="1161574" y="2155319"/>
                      </a:lnTo>
                      <a:cubicBezTo>
                        <a:pt x="933737" y="2088263"/>
                        <a:pt x="777336" y="1879190"/>
                        <a:pt x="777241" y="1641730"/>
                      </a:cubicBezTo>
                      <a:lnTo>
                        <a:pt x="1848708" y="1641730"/>
                      </a:lnTo>
                      <a:cubicBezTo>
                        <a:pt x="1848517" y="1879285"/>
                        <a:pt x="1691927" y="2088263"/>
                        <a:pt x="1464088" y="2155319"/>
                      </a:cubicBezTo>
                      <a:lnTo>
                        <a:pt x="1464088" y="2793969"/>
                      </a:lnTo>
                      <a:lnTo>
                        <a:pt x="1901381" y="2793969"/>
                      </a:lnTo>
                      <a:cubicBezTo>
                        <a:pt x="1919669" y="2794064"/>
                        <a:pt x="1937766" y="2797304"/>
                        <a:pt x="1955007" y="2803494"/>
                      </a:cubicBezTo>
                      <a:lnTo>
                        <a:pt x="1955007" y="2457929"/>
                      </a:lnTo>
                      <a:cubicBezTo>
                        <a:pt x="2369725" y="2225327"/>
                        <a:pt x="2625757" y="1786130"/>
                        <a:pt x="2623662" y="1310641"/>
                      </a:cubicBezTo>
                      <a:cubicBezTo>
                        <a:pt x="2623662" y="585218"/>
                        <a:pt x="2032731" y="-2475"/>
                        <a:pt x="1307687" y="-2475"/>
                      </a:cubicBezTo>
                      <a:close/>
                      <a:moveTo>
                        <a:pt x="2016252" y="1063849"/>
                      </a:moveTo>
                      <a:cubicBezTo>
                        <a:pt x="1969295" y="1087566"/>
                        <a:pt x="1912049" y="1068707"/>
                        <a:pt x="1888332" y="1021749"/>
                      </a:cubicBezTo>
                      <a:cubicBezTo>
                        <a:pt x="1888237" y="1021558"/>
                        <a:pt x="1888237" y="1021463"/>
                        <a:pt x="1888141" y="1021368"/>
                      </a:cubicBezTo>
                      <a:cubicBezTo>
                        <a:pt x="1779365" y="802579"/>
                        <a:pt x="1555719" y="664562"/>
                        <a:pt x="1311402" y="665322"/>
                      </a:cubicBezTo>
                      <a:cubicBezTo>
                        <a:pt x="1258825" y="665322"/>
                        <a:pt x="1216152" y="622650"/>
                        <a:pt x="1216152" y="570072"/>
                      </a:cubicBezTo>
                      <a:cubicBezTo>
                        <a:pt x="1216152" y="517494"/>
                        <a:pt x="1258825" y="474822"/>
                        <a:pt x="1311402" y="474822"/>
                      </a:cubicBezTo>
                      <a:cubicBezTo>
                        <a:pt x="1628013" y="473871"/>
                        <a:pt x="1917764" y="652751"/>
                        <a:pt x="2058734" y="936215"/>
                      </a:cubicBezTo>
                      <a:cubicBezTo>
                        <a:pt x="2082166" y="983172"/>
                        <a:pt x="2063211" y="1040322"/>
                        <a:pt x="2016252" y="1063849"/>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5" name="자유형: 도형 124">
                  <a:extLst>
                    <a:ext uri="{FF2B5EF4-FFF2-40B4-BE49-F238E27FC236}">
                      <a16:creationId xmlns:a16="http://schemas.microsoft.com/office/drawing/2014/main" id="{BA15397C-DDC0-060D-4F99-E9823118C19B}"/>
                    </a:ext>
                  </a:extLst>
                </p:cNvPr>
                <p:cNvSpPr/>
                <p:nvPr/>
              </p:nvSpPr>
              <p:spPr>
                <a:xfrm rot="10800000">
                  <a:off x="2857309" y="3714940"/>
                  <a:ext cx="1288351" cy="250602"/>
                </a:xfrm>
                <a:custGeom>
                  <a:avLst/>
                  <a:gdLst>
                    <a:gd name="connsiteX0" fmla="*/ 1270921 w 1288351"/>
                    <a:gd name="connsiteY0" fmla="*/ -2474 h 250602"/>
                    <a:gd name="connsiteX1" fmla="*/ 1290352 w 1288351"/>
                    <a:gd name="connsiteY1" fmla="*/ -2474 h 250602"/>
                    <a:gd name="connsiteX2" fmla="*/ 1290352 w 1288351"/>
                    <a:gd name="connsiteY2" fmla="*/ 248129 h 250602"/>
                    <a:gd name="connsiteX3" fmla="*/ 1270921 w 1288351"/>
                    <a:gd name="connsiteY3" fmla="*/ 248129 h 250602"/>
                    <a:gd name="connsiteX4" fmla="*/ 21431 w 1288351"/>
                    <a:gd name="connsiteY4" fmla="*/ 248129 h 250602"/>
                    <a:gd name="connsiteX5" fmla="*/ 1999 w 1288351"/>
                    <a:gd name="connsiteY5" fmla="*/ 248129 h 250602"/>
                    <a:gd name="connsiteX6" fmla="*/ 1999 w 1288351"/>
                    <a:gd name="connsiteY6" fmla="*/ -2474 h 250602"/>
                    <a:gd name="connsiteX7" fmla="*/ 21431 w 1288351"/>
                    <a:gd name="connsiteY7" fmla="*/ -2474 h 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51" h="250602">
                      <a:moveTo>
                        <a:pt x="1270921" y="-2474"/>
                      </a:moveTo>
                      <a:cubicBezTo>
                        <a:pt x="1281653" y="-2474"/>
                        <a:pt x="1290352" y="-2474"/>
                        <a:pt x="1290352" y="-2474"/>
                      </a:cubicBezTo>
                      <a:lnTo>
                        <a:pt x="1290352" y="248129"/>
                      </a:lnTo>
                      <a:cubicBezTo>
                        <a:pt x="1290352" y="248129"/>
                        <a:pt x="1281653" y="248129"/>
                        <a:pt x="1270921" y="248129"/>
                      </a:cubicBezTo>
                      <a:lnTo>
                        <a:pt x="21431" y="248129"/>
                      </a:lnTo>
                      <a:cubicBezTo>
                        <a:pt x="10699" y="248129"/>
                        <a:pt x="1999" y="248129"/>
                        <a:pt x="1999" y="248129"/>
                      </a:cubicBezTo>
                      <a:lnTo>
                        <a:pt x="1999" y="-2474"/>
                      </a:lnTo>
                      <a:cubicBezTo>
                        <a:pt x="1999" y="-2474"/>
                        <a:pt x="10699" y="-2474"/>
                        <a:pt x="21431" y="-2474"/>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6" name="자유형: 도형 125">
                  <a:extLst>
                    <a:ext uri="{FF2B5EF4-FFF2-40B4-BE49-F238E27FC236}">
                      <a16:creationId xmlns:a16="http://schemas.microsoft.com/office/drawing/2014/main" id="{18733103-DAE3-9E6D-E79E-A3F3266A3596}"/>
                    </a:ext>
                  </a:extLst>
                </p:cNvPr>
                <p:cNvSpPr/>
                <p:nvPr/>
              </p:nvSpPr>
              <p:spPr>
                <a:xfrm rot="10800000">
                  <a:off x="2857309" y="4050315"/>
                  <a:ext cx="1288351" cy="250602"/>
                </a:xfrm>
                <a:custGeom>
                  <a:avLst/>
                  <a:gdLst>
                    <a:gd name="connsiteX0" fmla="*/ 1270921 w 1288351"/>
                    <a:gd name="connsiteY0" fmla="*/ -2474 h 250602"/>
                    <a:gd name="connsiteX1" fmla="*/ 1290352 w 1288351"/>
                    <a:gd name="connsiteY1" fmla="*/ -2474 h 250602"/>
                    <a:gd name="connsiteX2" fmla="*/ 1290352 w 1288351"/>
                    <a:gd name="connsiteY2" fmla="*/ 248129 h 250602"/>
                    <a:gd name="connsiteX3" fmla="*/ 1270921 w 1288351"/>
                    <a:gd name="connsiteY3" fmla="*/ 248129 h 250602"/>
                    <a:gd name="connsiteX4" fmla="*/ 21431 w 1288351"/>
                    <a:gd name="connsiteY4" fmla="*/ 248129 h 250602"/>
                    <a:gd name="connsiteX5" fmla="*/ 1999 w 1288351"/>
                    <a:gd name="connsiteY5" fmla="*/ 248129 h 250602"/>
                    <a:gd name="connsiteX6" fmla="*/ 1999 w 1288351"/>
                    <a:gd name="connsiteY6" fmla="*/ -2474 h 250602"/>
                    <a:gd name="connsiteX7" fmla="*/ 21431 w 1288351"/>
                    <a:gd name="connsiteY7" fmla="*/ -2474 h 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51" h="250602">
                      <a:moveTo>
                        <a:pt x="1270921" y="-2474"/>
                      </a:moveTo>
                      <a:cubicBezTo>
                        <a:pt x="1281653" y="-2474"/>
                        <a:pt x="1290352" y="-2474"/>
                        <a:pt x="1290352" y="-2474"/>
                      </a:cubicBezTo>
                      <a:lnTo>
                        <a:pt x="1290352" y="248129"/>
                      </a:lnTo>
                      <a:cubicBezTo>
                        <a:pt x="1290352" y="248129"/>
                        <a:pt x="1281653" y="248129"/>
                        <a:pt x="1270921" y="248129"/>
                      </a:cubicBezTo>
                      <a:lnTo>
                        <a:pt x="21431" y="248129"/>
                      </a:lnTo>
                      <a:cubicBezTo>
                        <a:pt x="10699" y="248129"/>
                        <a:pt x="1999" y="248129"/>
                        <a:pt x="1999" y="248129"/>
                      </a:cubicBezTo>
                      <a:lnTo>
                        <a:pt x="1999" y="-2474"/>
                      </a:lnTo>
                      <a:cubicBezTo>
                        <a:pt x="1999" y="-2474"/>
                        <a:pt x="10699" y="-2474"/>
                        <a:pt x="21431" y="-2474"/>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7" name="자유형: 도형 126">
                  <a:extLst>
                    <a:ext uri="{FF2B5EF4-FFF2-40B4-BE49-F238E27FC236}">
                      <a16:creationId xmlns:a16="http://schemas.microsoft.com/office/drawing/2014/main" id="{56EA23A9-5ED3-190F-FD4C-424478D6C266}"/>
                    </a:ext>
                  </a:extLst>
                </p:cNvPr>
                <p:cNvSpPr/>
                <p:nvPr/>
              </p:nvSpPr>
              <p:spPr>
                <a:xfrm rot="10800000">
                  <a:off x="3066287" y="4385786"/>
                  <a:ext cx="870394" cy="250602"/>
                </a:xfrm>
                <a:custGeom>
                  <a:avLst/>
                  <a:gdLst>
                    <a:gd name="connsiteX0" fmla="*/ 852964 w 870394"/>
                    <a:gd name="connsiteY0" fmla="*/ -2475 h 250602"/>
                    <a:gd name="connsiteX1" fmla="*/ 872396 w 870394"/>
                    <a:gd name="connsiteY1" fmla="*/ -2475 h 250602"/>
                    <a:gd name="connsiteX2" fmla="*/ 872396 w 870394"/>
                    <a:gd name="connsiteY2" fmla="*/ 248129 h 250602"/>
                    <a:gd name="connsiteX3" fmla="*/ 852964 w 870394"/>
                    <a:gd name="connsiteY3" fmla="*/ 248129 h 250602"/>
                    <a:gd name="connsiteX4" fmla="*/ 21431 w 870394"/>
                    <a:gd name="connsiteY4" fmla="*/ 248129 h 250602"/>
                    <a:gd name="connsiteX5" fmla="*/ 2000 w 870394"/>
                    <a:gd name="connsiteY5" fmla="*/ 248129 h 250602"/>
                    <a:gd name="connsiteX6" fmla="*/ 2000 w 870394"/>
                    <a:gd name="connsiteY6" fmla="*/ -2475 h 250602"/>
                    <a:gd name="connsiteX7" fmla="*/ 21431 w 870394"/>
                    <a:gd name="connsiteY7" fmla="*/ -2475 h 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0394" h="250602">
                      <a:moveTo>
                        <a:pt x="852964" y="-2475"/>
                      </a:moveTo>
                      <a:cubicBezTo>
                        <a:pt x="863696" y="-2475"/>
                        <a:pt x="872396" y="-2475"/>
                        <a:pt x="872396" y="-2475"/>
                      </a:cubicBezTo>
                      <a:lnTo>
                        <a:pt x="872396" y="248129"/>
                      </a:lnTo>
                      <a:cubicBezTo>
                        <a:pt x="872396" y="248129"/>
                        <a:pt x="863696" y="248129"/>
                        <a:pt x="852964" y="248129"/>
                      </a:cubicBezTo>
                      <a:lnTo>
                        <a:pt x="21431" y="248129"/>
                      </a:lnTo>
                      <a:cubicBezTo>
                        <a:pt x="10699" y="248129"/>
                        <a:pt x="2000" y="248129"/>
                        <a:pt x="2000" y="248129"/>
                      </a:cubicBezTo>
                      <a:lnTo>
                        <a:pt x="2000" y="-2475"/>
                      </a:lnTo>
                      <a:cubicBezTo>
                        <a:pt x="2000" y="-2475"/>
                        <a:pt x="10699" y="-2475"/>
                        <a:pt x="21431" y="-2475"/>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28" name="자유형: 도형 127">
                  <a:extLst>
                    <a:ext uri="{FF2B5EF4-FFF2-40B4-BE49-F238E27FC236}">
                      <a16:creationId xmlns:a16="http://schemas.microsoft.com/office/drawing/2014/main" id="{55F1D3D5-C285-574F-724B-54EECCD70541}"/>
                    </a:ext>
                  </a:extLst>
                </p:cNvPr>
                <p:cNvSpPr/>
                <p:nvPr/>
              </p:nvSpPr>
              <p:spPr>
                <a:xfrm rot="10800000">
                  <a:off x="3269265" y="4721161"/>
                  <a:ext cx="464534" cy="250602"/>
                </a:xfrm>
                <a:custGeom>
                  <a:avLst/>
                  <a:gdLst>
                    <a:gd name="connsiteX0" fmla="*/ 447103 w 464534"/>
                    <a:gd name="connsiteY0" fmla="*/ -2475 h 250602"/>
                    <a:gd name="connsiteX1" fmla="*/ 466535 w 464534"/>
                    <a:gd name="connsiteY1" fmla="*/ -2475 h 250602"/>
                    <a:gd name="connsiteX2" fmla="*/ 466535 w 464534"/>
                    <a:gd name="connsiteY2" fmla="*/ 248128 h 250602"/>
                    <a:gd name="connsiteX3" fmla="*/ 447103 w 464534"/>
                    <a:gd name="connsiteY3" fmla="*/ 248128 h 250602"/>
                    <a:gd name="connsiteX4" fmla="*/ 21432 w 464534"/>
                    <a:gd name="connsiteY4" fmla="*/ 248128 h 250602"/>
                    <a:gd name="connsiteX5" fmla="*/ 2000 w 464534"/>
                    <a:gd name="connsiteY5" fmla="*/ 248128 h 250602"/>
                    <a:gd name="connsiteX6" fmla="*/ 2000 w 464534"/>
                    <a:gd name="connsiteY6" fmla="*/ -2475 h 250602"/>
                    <a:gd name="connsiteX7" fmla="*/ 21432 w 464534"/>
                    <a:gd name="connsiteY7" fmla="*/ -2475 h 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534" h="250602">
                      <a:moveTo>
                        <a:pt x="447103" y="-2475"/>
                      </a:moveTo>
                      <a:cubicBezTo>
                        <a:pt x="457835" y="-2475"/>
                        <a:pt x="466535" y="-2475"/>
                        <a:pt x="466535" y="-2475"/>
                      </a:cubicBezTo>
                      <a:lnTo>
                        <a:pt x="466535" y="248128"/>
                      </a:lnTo>
                      <a:cubicBezTo>
                        <a:pt x="466535" y="248128"/>
                        <a:pt x="457835" y="248128"/>
                        <a:pt x="447103" y="248128"/>
                      </a:cubicBezTo>
                      <a:lnTo>
                        <a:pt x="21432" y="248128"/>
                      </a:lnTo>
                      <a:cubicBezTo>
                        <a:pt x="10700" y="248128"/>
                        <a:pt x="2000" y="248128"/>
                        <a:pt x="2000" y="248128"/>
                      </a:cubicBezTo>
                      <a:lnTo>
                        <a:pt x="2000" y="-2475"/>
                      </a:lnTo>
                      <a:cubicBezTo>
                        <a:pt x="2000" y="-2475"/>
                        <a:pt x="10700" y="-2475"/>
                        <a:pt x="21432" y="-2475"/>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5" name="그룹 64">
              <a:extLst>
                <a:ext uri="{FF2B5EF4-FFF2-40B4-BE49-F238E27FC236}">
                  <a16:creationId xmlns:a16="http://schemas.microsoft.com/office/drawing/2014/main" id="{0A8FF40E-AA16-3E7C-818D-BFF37E0FCC6E}"/>
                </a:ext>
              </a:extLst>
            </p:cNvPr>
            <p:cNvGrpSpPr/>
            <p:nvPr/>
          </p:nvGrpSpPr>
          <p:grpSpPr>
            <a:xfrm>
              <a:off x="5374626" y="3954782"/>
              <a:ext cx="448483" cy="448483"/>
              <a:chOff x="5374626" y="3954782"/>
              <a:chExt cx="448483" cy="448483"/>
            </a:xfrm>
          </p:grpSpPr>
          <p:sp>
            <p:nvSpPr>
              <p:cNvPr id="48" name="자유형: 도형 47">
                <a:extLst>
                  <a:ext uri="{FF2B5EF4-FFF2-40B4-BE49-F238E27FC236}">
                    <a16:creationId xmlns:a16="http://schemas.microsoft.com/office/drawing/2014/main" id="{A0A98460-A6A9-F175-8C75-29D312D3AA03}"/>
                  </a:ext>
                </a:extLst>
              </p:cNvPr>
              <p:cNvSpPr/>
              <p:nvPr/>
            </p:nvSpPr>
            <p:spPr>
              <a:xfrm rot="18025798">
                <a:off x="5374626" y="3954782"/>
                <a:ext cx="448483" cy="448483"/>
              </a:xfrm>
              <a:custGeom>
                <a:avLst/>
                <a:gdLst>
                  <a:gd name="connsiteX0" fmla="*/ 590450 w 590550"/>
                  <a:gd name="connsiteY0" fmla="*/ 295175 h 590550"/>
                  <a:gd name="connsiteX1" fmla="*/ 295175 w 590550"/>
                  <a:gd name="connsiteY1" fmla="*/ 590450 h 590550"/>
                  <a:gd name="connsiteX2" fmla="*/ -100 w 590550"/>
                  <a:gd name="connsiteY2" fmla="*/ 295175 h 590550"/>
                  <a:gd name="connsiteX3" fmla="*/ 295175 w 590550"/>
                  <a:gd name="connsiteY3" fmla="*/ -100 h 590550"/>
                  <a:gd name="connsiteX4" fmla="*/ 590450 w 590550"/>
                  <a:gd name="connsiteY4" fmla="*/ 295175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50" h="590550">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71" name="그룹 170">
                <a:extLst>
                  <a:ext uri="{FF2B5EF4-FFF2-40B4-BE49-F238E27FC236}">
                    <a16:creationId xmlns:a16="http://schemas.microsoft.com/office/drawing/2014/main" id="{765314DE-31BE-F750-963D-492EB4B62DA3}"/>
                  </a:ext>
                </a:extLst>
              </p:cNvPr>
              <p:cNvGrpSpPr/>
              <p:nvPr/>
            </p:nvGrpSpPr>
            <p:grpSpPr>
              <a:xfrm>
                <a:off x="5425284" y="4047192"/>
                <a:ext cx="349246" cy="274412"/>
                <a:chOff x="1619249" y="1109662"/>
                <a:chExt cx="5903786" cy="4638767"/>
              </a:xfrm>
              <a:solidFill>
                <a:srgbClr val="276FB5"/>
              </a:solidFill>
            </p:grpSpPr>
            <p:sp>
              <p:nvSpPr>
                <p:cNvPr id="165" name="자유형: 도형 164">
                  <a:extLst>
                    <a:ext uri="{FF2B5EF4-FFF2-40B4-BE49-F238E27FC236}">
                      <a16:creationId xmlns:a16="http://schemas.microsoft.com/office/drawing/2014/main" id="{5ECDD348-DA97-4D44-39C7-F01773DC60EE}"/>
                    </a:ext>
                  </a:extLst>
                </p:cNvPr>
                <p:cNvSpPr/>
                <p:nvPr/>
              </p:nvSpPr>
              <p:spPr>
                <a:xfrm>
                  <a:off x="3038379" y="1109662"/>
                  <a:ext cx="3145726" cy="3779234"/>
                </a:xfrm>
                <a:custGeom>
                  <a:avLst/>
                  <a:gdLst>
                    <a:gd name="connsiteX0" fmla="*/ 2919930 w 3145726"/>
                    <a:gd name="connsiteY0" fmla="*/ -3677 h 3779234"/>
                    <a:gd name="connsiteX1" fmla="*/ 227594 w 3145726"/>
                    <a:gd name="connsiteY1" fmla="*/ -3677 h 3779234"/>
                    <a:gd name="connsiteX2" fmla="*/ 898 w 3145726"/>
                    <a:gd name="connsiteY2" fmla="*/ 222923 h 3779234"/>
                    <a:gd name="connsiteX3" fmla="*/ 898 w 3145726"/>
                    <a:gd name="connsiteY3" fmla="*/ 3548862 h 3779234"/>
                    <a:gd name="connsiteX4" fmla="*/ 227594 w 3145726"/>
                    <a:gd name="connsiteY4" fmla="*/ 3775557 h 3779234"/>
                    <a:gd name="connsiteX5" fmla="*/ 374374 w 3145726"/>
                    <a:gd name="connsiteY5" fmla="*/ 3775557 h 3779234"/>
                    <a:gd name="connsiteX6" fmla="*/ 701177 w 3145726"/>
                    <a:gd name="connsiteY6" fmla="*/ 3264540 h 3779234"/>
                    <a:gd name="connsiteX7" fmla="*/ 553444 w 3145726"/>
                    <a:gd name="connsiteY7" fmla="*/ 3264540 h 3779234"/>
                    <a:gd name="connsiteX8" fmla="*/ 553444 w 3145726"/>
                    <a:gd name="connsiteY8" fmla="*/ 2622651 h 3779234"/>
                    <a:gd name="connsiteX9" fmla="*/ 708987 w 3145726"/>
                    <a:gd name="connsiteY9" fmla="*/ 2622651 h 3779234"/>
                    <a:gd name="connsiteX10" fmla="*/ 954161 w 3145726"/>
                    <a:gd name="connsiteY10" fmla="*/ 2121826 h 3779234"/>
                    <a:gd name="connsiteX11" fmla="*/ 954161 w 3145726"/>
                    <a:gd name="connsiteY11" fmla="*/ 1565376 h 3779234"/>
                    <a:gd name="connsiteX12" fmla="*/ 1267533 w 3145726"/>
                    <a:gd name="connsiteY12" fmla="*/ 1565376 h 3779234"/>
                    <a:gd name="connsiteX13" fmla="*/ 1267533 w 3145726"/>
                    <a:gd name="connsiteY13" fmla="*/ 1919896 h 3779234"/>
                    <a:gd name="connsiteX14" fmla="*/ 1569666 w 3145726"/>
                    <a:gd name="connsiteY14" fmla="*/ 1865699 h 3779234"/>
                    <a:gd name="connsiteX15" fmla="*/ 1880181 w 3145726"/>
                    <a:gd name="connsiteY15" fmla="*/ 1922849 h 3779234"/>
                    <a:gd name="connsiteX16" fmla="*/ 1880181 w 3145726"/>
                    <a:gd name="connsiteY16" fmla="*/ 1565376 h 3779234"/>
                    <a:gd name="connsiteX17" fmla="*/ 2193554 w 3145726"/>
                    <a:gd name="connsiteY17" fmla="*/ 1565376 h 3779234"/>
                    <a:gd name="connsiteX18" fmla="*/ 2193554 w 3145726"/>
                    <a:gd name="connsiteY18" fmla="*/ 2131160 h 3779234"/>
                    <a:gd name="connsiteX19" fmla="*/ 2430250 w 3145726"/>
                    <a:gd name="connsiteY19" fmla="*/ 2622651 h 3779234"/>
                    <a:gd name="connsiteX20" fmla="*/ 2594080 w 3145726"/>
                    <a:gd name="connsiteY20" fmla="*/ 2622651 h 3779234"/>
                    <a:gd name="connsiteX21" fmla="*/ 2594080 w 3145726"/>
                    <a:gd name="connsiteY21" fmla="*/ 3264161 h 3779234"/>
                    <a:gd name="connsiteX22" fmla="*/ 2446728 w 3145726"/>
                    <a:gd name="connsiteY22" fmla="*/ 3264161 h 3779234"/>
                    <a:gd name="connsiteX23" fmla="*/ 2773341 w 3145726"/>
                    <a:gd name="connsiteY23" fmla="*/ 3775176 h 3779234"/>
                    <a:gd name="connsiteX24" fmla="*/ 2919930 w 3145726"/>
                    <a:gd name="connsiteY24" fmla="*/ 3775176 h 3779234"/>
                    <a:gd name="connsiteX25" fmla="*/ 3146625 w 3145726"/>
                    <a:gd name="connsiteY25" fmla="*/ 3548480 h 3779234"/>
                    <a:gd name="connsiteX26" fmla="*/ 3146625 w 3145726"/>
                    <a:gd name="connsiteY26" fmla="*/ 222923 h 3779234"/>
                    <a:gd name="connsiteX27" fmla="*/ 2919930 w 3145726"/>
                    <a:gd name="connsiteY27" fmla="*/ -3677 h 3779234"/>
                    <a:gd name="connsiteX28" fmla="*/ 867007 w 3145726"/>
                    <a:gd name="connsiteY28" fmla="*/ 2206600 h 3779234"/>
                    <a:gd name="connsiteX29" fmla="*/ 553539 w 3145726"/>
                    <a:gd name="connsiteY29" fmla="*/ 2206600 h 3779234"/>
                    <a:gd name="connsiteX30" fmla="*/ 553539 w 3145726"/>
                    <a:gd name="connsiteY30" fmla="*/ 1565376 h 3779234"/>
                    <a:gd name="connsiteX31" fmla="*/ 867007 w 3145726"/>
                    <a:gd name="connsiteY31" fmla="*/ 1565376 h 3779234"/>
                    <a:gd name="connsiteX32" fmla="*/ 867007 w 3145726"/>
                    <a:gd name="connsiteY32" fmla="*/ 1148752 h 3779234"/>
                    <a:gd name="connsiteX33" fmla="*/ 553539 w 3145726"/>
                    <a:gd name="connsiteY33" fmla="*/ 1148752 h 3779234"/>
                    <a:gd name="connsiteX34" fmla="*/ 553539 w 3145726"/>
                    <a:gd name="connsiteY34" fmla="*/ 507147 h 3779234"/>
                    <a:gd name="connsiteX35" fmla="*/ 867007 w 3145726"/>
                    <a:gd name="connsiteY35" fmla="*/ 507147 h 3779234"/>
                    <a:gd name="connsiteX36" fmla="*/ 1267533 w 3145726"/>
                    <a:gd name="connsiteY36" fmla="*/ 1148752 h 3779234"/>
                    <a:gd name="connsiteX37" fmla="*/ 954161 w 3145726"/>
                    <a:gd name="connsiteY37" fmla="*/ 1148752 h 3779234"/>
                    <a:gd name="connsiteX38" fmla="*/ 954161 w 3145726"/>
                    <a:gd name="connsiteY38" fmla="*/ 507147 h 3779234"/>
                    <a:gd name="connsiteX39" fmla="*/ 1267533 w 3145726"/>
                    <a:gd name="connsiteY39" fmla="*/ 507147 h 3779234"/>
                    <a:gd name="connsiteX40" fmla="*/ 2193554 w 3145726"/>
                    <a:gd name="connsiteY40" fmla="*/ 1148752 h 3779234"/>
                    <a:gd name="connsiteX41" fmla="*/ 1880086 w 3145726"/>
                    <a:gd name="connsiteY41" fmla="*/ 1148752 h 3779234"/>
                    <a:gd name="connsiteX42" fmla="*/ 1880086 w 3145726"/>
                    <a:gd name="connsiteY42" fmla="*/ 507147 h 3779234"/>
                    <a:gd name="connsiteX43" fmla="*/ 2193554 w 3145726"/>
                    <a:gd name="connsiteY43" fmla="*/ 507147 h 3779234"/>
                    <a:gd name="connsiteX44" fmla="*/ 2594080 w 3145726"/>
                    <a:gd name="connsiteY44" fmla="*/ 2206600 h 3779234"/>
                    <a:gd name="connsiteX45" fmla="*/ 2281184 w 3145726"/>
                    <a:gd name="connsiteY45" fmla="*/ 2206600 h 3779234"/>
                    <a:gd name="connsiteX46" fmla="*/ 2281184 w 3145726"/>
                    <a:gd name="connsiteY46" fmla="*/ 1565376 h 3779234"/>
                    <a:gd name="connsiteX47" fmla="*/ 2594556 w 3145726"/>
                    <a:gd name="connsiteY47" fmla="*/ 1565376 h 3779234"/>
                    <a:gd name="connsiteX48" fmla="*/ 2594080 w 3145726"/>
                    <a:gd name="connsiteY48" fmla="*/ 1148752 h 3779234"/>
                    <a:gd name="connsiteX49" fmla="*/ 2281184 w 3145726"/>
                    <a:gd name="connsiteY49" fmla="*/ 1148752 h 3779234"/>
                    <a:gd name="connsiteX50" fmla="*/ 2281184 w 3145726"/>
                    <a:gd name="connsiteY50" fmla="*/ 507147 h 3779234"/>
                    <a:gd name="connsiteX51" fmla="*/ 2594556 w 3145726"/>
                    <a:gd name="connsiteY51" fmla="*/ 507147 h 377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45726" h="3779234">
                      <a:moveTo>
                        <a:pt x="2919930" y="-3677"/>
                      </a:moveTo>
                      <a:lnTo>
                        <a:pt x="227594" y="-3677"/>
                      </a:lnTo>
                      <a:cubicBezTo>
                        <a:pt x="102588" y="-3296"/>
                        <a:pt x="1318" y="97954"/>
                        <a:pt x="898" y="222923"/>
                      </a:cubicBezTo>
                      <a:lnTo>
                        <a:pt x="898" y="3548862"/>
                      </a:lnTo>
                      <a:cubicBezTo>
                        <a:pt x="1261" y="3673926"/>
                        <a:pt x="102549" y="3775176"/>
                        <a:pt x="227594" y="3775557"/>
                      </a:cubicBezTo>
                      <a:lnTo>
                        <a:pt x="374374" y="3775557"/>
                      </a:lnTo>
                      <a:cubicBezTo>
                        <a:pt x="428152" y="3575628"/>
                        <a:pt x="542271" y="3397225"/>
                        <a:pt x="701177" y="3264540"/>
                      </a:cubicBezTo>
                      <a:lnTo>
                        <a:pt x="553444" y="3264540"/>
                      </a:lnTo>
                      <a:lnTo>
                        <a:pt x="553444" y="2622651"/>
                      </a:lnTo>
                      <a:lnTo>
                        <a:pt x="708987" y="2622651"/>
                      </a:lnTo>
                      <a:cubicBezTo>
                        <a:pt x="733209" y="2433200"/>
                        <a:pt x="819411" y="2257176"/>
                        <a:pt x="954161" y="2121826"/>
                      </a:cubicBezTo>
                      <a:lnTo>
                        <a:pt x="954161" y="1565376"/>
                      </a:lnTo>
                      <a:lnTo>
                        <a:pt x="1267533" y="1565376"/>
                      </a:lnTo>
                      <a:lnTo>
                        <a:pt x="1267533" y="1919896"/>
                      </a:lnTo>
                      <a:cubicBezTo>
                        <a:pt x="1364193" y="1883891"/>
                        <a:pt x="1466520" y="1865509"/>
                        <a:pt x="1569666" y="1865699"/>
                      </a:cubicBezTo>
                      <a:cubicBezTo>
                        <a:pt x="1675803" y="1865509"/>
                        <a:pt x="1781064" y="1884940"/>
                        <a:pt x="1880181" y="1922849"/>
                      </a:cubicBezTo>
                      <a:lnTo>
                        <a:pt x="1880181" y="1565376"/>
                      </a:lnTo>
                      <a:lnTo>
                        <a:pt x="2193554" y="1565376"/>
                      </a:lnTo>
                      <a:lnTo>
                        <a:pt x="2193554" y="2131160"/>
                      </a:lnTo>
                      <a:cubicBezTo>
                        <a:pt x="2323446" y="2265177"/>
                        <a:pt x="2406485" y="2437581"/>
                        <a:pt x="2430250" y="2622651"/>
                      </a:cubicBezTo>
                      <a:lnTo>
                        <a:pt x="2594080" y="2622651"/>
                      </a:lnTo>
                      <a:lnTo>
                        <a:pt x="2594080" y="3264161"/>
                      </a:lnTo>
                      <a:lnTo>
                        <a:pt x="2446728" y="3264161"/>
                      </a:lnTo>
                      <a:cubicBezTo>
                        <a:pt x="2605539" y="3396843"/>
                        <a:pt x="2719581" y="3575342"/>
                        <a:pt x="2773341" y="3775176"/>
                      </a:cubicBezTo>
                      <a:lnTo>
                        <a:pt x="2919930" y="3775176"/>
                      </a:lnTo>
                      <a:cubicBezTo>
                        <a:pt x="3044974" y="3774795"/>
                        <a:pt x="3146263" y="3673545"/>
                        <a:pt x="3146625" y="3548480"/>
                      </a:cubicBezTo>
                      <a:lnTo>
                        <a:pt x="3146625" y="222923"/>
                      </a:lnTo>
                      <a:cubicBezTo>
                        <a:pt x="3146206" y="97954"/>
                        <a:pt x="3044946" y="-3296"/>
                        <a:pt x="2919930" y="-3677"/>
                      </a:cubicBezTo>
                      <a:close/>
                      <a:moveTo>
                        <a:pt x="867007" y="2206600"/>
                      </a:moveTo>
                      <a:lnTo>
                        <a:pt x="553539" y="2206600"/>
                      </a:lnTo>
                      <a:lnTo>
                        <a:pt x="553539" y="1565376"/>
                      </a:lnTo>
                      <a:lnTo>
                        <a:pt x="867007" y="1565376"/>
                      </a:lnTo>
                      <a:close/>
                      <a:moveTo>
                        <a:pt x="867007" y="1148752"/>
                      </a:moveTo>
                      <a:lnTo>
                        <a:pt x="553539" y="1148752"/>
                      </a:lnTo>
                      <a:lnTo>
                        <a:pt x="553539" y="507147"/>
                      </a:lnTo>
                      <a:lnTo>
                        <a:pt x="867007" y="507147"/>
                      </a:lnTo>
                      <a:close/>
                      <a:moveTo>
                        <a:pt x="1267533" y="1148752"/>
                      </a:moveTo>
                      <a:lnTo>
                        <a:pt x="954161" y="1148752"/>
                      </a:lnTo>
                      <a:lnTo>
                        <a:pt x="954161" y="507147"/>
                      </a:lnTo>
                      <a:lnTo>
                        <a:pt x="1267533" y="507147"/>
                      </a:lnTo>
                      <a:close/>
                      <a:moveTo>
                        <a:pt x="2193554" y="1148752"/>
                      </a:moveTo>
                      <a:lnTo>
                        <a:pt x="1880086" y="1148752"/>
                      </a:lnTo>
                      <a:lnTo>
                        <a:pt x="1880086" y="507147"/>
                      </a:lnTo>
                      <a:lnTo>
                        <a:pt x="2193554" y="507147"/>
                      </a:lnTo>
                      <a:close/>
                      <a:moveTo>
                        <a:pt x="2594080" y="2206600"/>
                      </a:moveTo>
                      <a:lnTo>
                        <a:pt x="2281184" y="2206600"/>
                      </a:lnTo>
                      <a:lnTo>
                        <a:pt x="2281184" y="1565376"/>
                      </a:lnTo>
                      <a:lnTo>
                        <a:pt x="2594556" y="1565376"/>
                      </a:lnTo>
                      <a:close/>
                      <a:moveTo>
                        <a:pt x="2594080" y="1148752"/>
                      </a:moveTo>
                      <a:lnTo>
                        <a:pt x="2281184" y="1148752"/>
                      </a:lnTo>
                      <a:lnTo>
                        <a:pt x="2281184" y="507147"/>
                      </a:lnTo>
                      <a:lnTo>
                        <a:pt x="2594556" y="507147"/>
                      </a:ln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6" name="자유형: 도형 165">
                  <a:extLst>
                    <a:ext uri="{FF2B5EF4-FFF2-40B4-BE49-F238E27FC236}">
                      <a16:creationId xmlns:a16="http://schemas.microsoft.com/office/drawing/2014/main" id="{96F5232F-3608-3B33-04EC-A9536DF66C6A}"/>
                    </a:ext>
                  </a:extLst>
                </p:cNvPr>
                <p:cNvSpPr/>
                <p:nvPr/>
              </p:nvSpPr>
              <p:spPr>
                <a:xfrm>
                  <a:off x="1619249" y="2216943"/>
                  <a:ext cx="1200150" cy="2671571"/>
                </a:xfrm>
                <a:custGeom>
                  <a:avLst/>
                  <a:gdLst>
                    <a:gd name="connsiteX0" fmla="*/ 1086748 w 1200150"/>
                    <a:gd name="connsiteY0" fmla="*/ -3677 h 2671571"/>
                    <a:gd name="connsiteX1" fmla="*/ 115198 w 1200150"/>
                    <a:gd name="connsiteY1" fmla="*/ -3677 h 2671571"/>
                    <a:gd name="connsiteX2" fmla="*/ 898 w 1200150"/>
                    <a:gd name="connsiteY2" fmla="*/ 110623 h 2671571"/>
                    <a:gd name="connsiteX3" fmla="*/ 898 w 1200150"/>
                    <a:gd name="connsiteY3" fmla="*/ 2553595 h 2671571"/>
                    <a:gd name="connsiteX4" fmla="*/ 115198 w 1200150"/>
                    <a:gd name="connsiteY4" fmla="*/ 2667895 h 2671571"/>
                    <a:gd name="connsiteX5" fmla="*/ 1086748 w 1200150"/>
                    <a:gd name="connsiteY5" fmla="*/ 2667895 h 2671571"/>
                    <a:gd name="connsiteX6" fmla="*/ 1201048 w 1200150"/>
                    <a:gd name="connsiteY6" fmla="*/ 2553595 h 2671571"/>
                    <a:gd name="connsiteX7" fmla="*/ 1201048 w 1200150"/>
                    <a:gd name="connsiteY7" fmla="*/ 110623 h 2671571"/>
                    <a:gd name="connsiteX8" fmla="*/ 1086748 w 1200150"/>
                    <a:gd name="connsiteY8" fmla="*/ -3677 h 2671571"/>
                    <a:gd name="connsiteX9" fmla="*/ 570208 w 1200150"/>
                    <a:gd name="connsiteY9" fmla="*/ 2306993 h 2671571"/>
                    <a:gd name="connsiteX10" fmla="*/ 348561 w 1200150"/>
                    <a:gd name="connsiteY10" fmla="*/ 2306993 h 2671571"/>
                    <a:gd name="connsiteX11" fmla="*/ 348561 w 1200150"/>
                    <a:gd name="connsiteY11" fmla="*/ 1853412 h 2671571"/>
                    <a:gd name="connsiteX12" fmla="*/ 570208 w 1200150"/>
                    <a:gd name="connsiteY12" fmla="*/ 1853412 h 2671571"/>
                    <a:gd name="connsiteX13" fmla="*/ 570208 w 1200150"/>
                    <a:gd name="connsiteY13" fmla="*/ 1559090 h 2671571"/>
                    <a:gd name="connsiteX14" fmla="*/ 348561 w 1200150"/>
                    <a:gd name="connsiteY14" fmla="*/ 1559090 h 2671571"/>
                    <a:gd name="connsiteX15" fmla="*/ 348561 w 1200150"/>
                    <a:gd name="connsiteY15" fmla="*/ 1105795 h 2671571"/>
                    <a:gd name="connsiteX16" fmla="*/ 570208 w 1200150"/>
                    <a:gd name="connsiteY16" fmla="*/ 1105795 h 2671571"/>
                    <a:gd name="connsiteX17" fmla="*/ 570208 w 1200150"/>
                    <a:gd name="connsiteY17" fmla="*/ 811187 h 2671571"/>
                    <a:gd name="connsiteX18" fmla="*/ 348561 w 1200150"/>
                    <a:gd name="connsiteY18" fmla="*/ 811187 h 2671571"/>
                    <a:gd name="connsiteX19" fmla="*/ 348561 w 1200150"/>
                    <a:gd name="connsiteY19" fmla="*/ 357605 h 2671571"/>
                    <a:gd name="connsiteX20" fmla="*/ 570208 w 1200150"/>
                    <a:gd name="connsiteY20" fmla="*/ 357605 h 2671571"/>
                    <a:gd name="connsiteX21" fmla="*/ 853386 w 1200150"/>
                    <a:gd name="connsiteY21" fmla="*/ 2306612 h 2671571"/>
                    <a:gd name="connsiteX22" fmla="*/ 631740 w 1200150"/>
                    <a:gd name="connsiteY22" fmla="*/ 2306612 h 2671571"/>
                    <a:gd name="connsiteX23" fmla="*/ 631740 w 1200150"/>
                    <a:gd name="connsiteY23" fmla="*/ 1853030 h 2671571"/>
                    <a:gd name="connsiteX24" fmla="*/ 853386 w 1200150"/>
                    <a:gd name="connsiteY24" fmla="*/ 1853030 h 2671571"/>
                    <a:gd name="connsiteX25" fmla="*/ 853386 w 1200150"/>
                    <a:gd name="connsiteY25" fmla="*/ 1558709 h 2671571"/>
                    <a:gd name="connsiteX26" fmla="*/ 631740 w 1200150"/>
                    <a:gd name="connsiteY26" fmla="*/ 1558709 h 2671571"/>
                    <a:gd name="connsiteX27" fmla="*/ 631740 w 1200150"/>
                    <a:gd name="connsiteY27" fmla="*/ 1105795 h 2671571"/>
                    <a:gd name="connsiteX28" fmla="*/ 853386 w 1200150"/>
                    <a:gd name="connsiteY28" fmla="*/ 1105795 h 2671571"/>
                    <a:gd name="connsiteX29" fmla="*/ 853386 w 1200150"/>
                    <a:gd name="connsiteY29" fmla="*/ 810806 h 2671571"/>
                    <a:gd name="connsiteX30" fmla="*/ 631740 w 1200150"/>
                    <a:gd name="connsiteY30" fmla="*/ 810806 h 2671571"/>
                    <a:gd name="connsiteX31" fmla="*/ 631740 w 1200150"/>
                    <a:gd name="connsiteY31" fmla="*/ 357224 h 2671571"/>
                    <a:gd name="connsiteX32" fmla="*/ 853386 w 1200150"/>
                    <a:gd name="connsiteY32" fmla="*/ 357224 h 267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00150" h="2671571">
                      <a:moveTo>
                        <a:pt x="1086748" y="-3677"/>
                      </a:moveTo>
                      <a:lnTo>
                        <a:pt x="115198" y="-3677"/>
                      </a:lnTo>
                      <a:cubicBezTo>
                        <a:pt x="52076" y="-3677"/>
                        <a:pt x="898" y="47471"/>
                        <a:pt x="898" y="110623"/>
                      </a:cubicBezTo>
                      <a:lnTo>
                        <a:pt x="898" y="2553595"/>
                      </a:lnTo>
                      <a:cubicBezTo>
                        <a:pt x="898" y="2616744"/>
                        <a:pt x="52076" y="2667895"/>
                        <a:pt x="115198" y="2667895"/>
                      </a:cubicBezTo>
                      <a:lnTo>
                        <a:pt x="1086748" y="2667895"/>
                      </a:lnTo>
                      <a:cubicBezTo>
                        <a:pt x="1149871" y="2667895"/>
                        <a:pt x="1201048" y="2616744"/>
                        <a:pt x="1201048" y="2553595"/>
                      </a:cubicBezTo>
                      <a:lnTo>
                        <a:pt x="1201048" y="110623"/>
                      </a:lnTo>
                      <a:cubicBezTo>
                        <a:pt x="1201048" y="47471"/>
                        <a:pt x="1149871" y="-3677"/>
                        <a:pt x="1086748" y="-3677"/>
                      </a:cubicBezTo>
                      <a:close/>
                      <a:moveTo>
                        <a:pt x="570208" y="2306993"/>
                      </a:moveTo>
                      <a:lnTo>
                        <a:pt x="348561" y="2306993"/>
                      </a:lnTo>
                      <a:lnTo>
                        <a:pt x="348561" y="1853412"/>
                      </a:lnTo>
                      <a:lnTo>
                        <a:pt x="570208" y="1853412"/>
                      </a:lnTo>
                      <a:close/>
                      <a:moveTo>
                        <a:pt x="570208" y="1559090"/>
                      </a:moveTo>
                      <a:lnTo>
                        <a:pt x="348561" y="1559090"/>
                      </a:lnTo>
                      <a:lnTo>
                        <a:pt x="348561" y="1105795"/>
                      </a:lnTo>
                      <a:lnTo>
                        <a:pt x="570208" y="1105795"/>
                      </a:lnTo>
                      <a:close/>
                      <a:moveTo>
                        <a:pt x="570208" y="811187"/>
                      </a:moveTo>
                      <a:lnTo>
                        <a:pt x="348561" y="811187"/>
                      </a:lnTo>
                      <a:lnTo>
                        <a:pt x="348561" y="357605"/>
                      </a:lnTo>
                      <a:lnTo>
                        <a:pt x="570208" y="357605"/>
                      </a:lnTo>
                      <a:close/>
                      <a:moveTo>
                        <a:pt x="853386" y="2306612"/>
                      </a:moveTo>
                      <a:lnTo>
                        <a:pt x="631740" y="2306612"/>
                      </a:lnTo>
                      <a:lnTo>
                        <a:pt x="631740" y="1853030"/>
                      </a:lnTo>
                      <a:lnTo>
                        <a:pt x="853386" y="1853030"/>
                      </a:lnTo>
                      <a:close/>
                      <a:moveTo>
                        <a:pt x="853386" y="1558709"/>
                      </a:moveTo>
                      <a:lnTo>
                        <a:pt x="631740" y="1558709"/>
                      </a:lnTo>
                      <a:lnTo>
                        <a:pt x="631740" y="1105795"/>
                      </a:lnTo>
                      <a:lnTo>
                        <a:pt x="853386" y="1105795"/>
                      </a:lnTo>
                      <a:close/>
                      <a:moveTo>
                        <a:pt x="853386" y="810806"/>
                      </a:moveTo>
                      <a:lnTo>
                        <a:pt x="631740" y="810806"/>
                      </a:lnTo>
                      <a:lnTo>
                        <a:pt x="631740" y="357224"/>
                      </a:lnTo>
                      <a:lnTo>
                        <a:pt x="853386" y="357224"/>
                      </a:ln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7" name="자유형: 도형 166">
                  <a:extLst>
                    <a:ext uri="{FF2B5EF4-FFF2-40B4-BE49-F238E27FC236}">
                      <a16:creationId xmlns:a16="http://schemas.microsoft.com/office/drawing/2014/main" id="{72E051F4-EB83-49DA-FA13-9E819AD85093}"/>
                    </a:ext>
                  </a:extLst>
                </p:cNvPr>
                <p:cNvSpPr/>
                <p:nvPr/>
              </p:nvSpPr>
              <p:spPr>
                <a:xfrm>
                  <a:off x="6322885" y="2216943"/>
                  <a:ext cx="1200150" cy="2671571"/>
                </a:xfrm>
                <a:custGeom>
                  <a:avLst/>
                  <a:gdLst>
                    <a:gd name="connsiteX0" fmla="*/ 1086748 w 1200150"/>
                    <a:gd name="connsiteY0" fmla="*/ -3677 h 2671571"/>
                    <a:gd name="connsiteX1" fmla="*/ 115198 w 1200150"/>
                    <a:gd name="connsiteY1" fmla="*/ -3677 h 2671571"/>
                    <a:gd name="connsiteX2" fmla="*/ 898 w 1200150"/>
                    <a:gd name="connsiteY2" fmla="*/ 110623 h 2671571"/>
                    <a:gd name="connsiteX3" fmla="*/ 898 w 1200150"/>
                    <a:gd name="connsiteY3" fmla="*/ 2553595 h 2671571"/>
                    <a:gd name="connsiteX4" fmla="*/ 115198 w 1200150"/>
                    <a:gd name="connsiteY4" fmla="*/ 2667895 h 2671571"/>
                    <a:gd name="connsiteX5" fmla="*/ 1086748 w 1200150"/>
                    <a:gd name="connsiteY5" fmla="*/ 2667895 h 2671571"/>
                    <a:gd name="connsiteX6" fmla="*/ 1201048 w 1200150"/>
                    <a:gd name="connsiteY6" fmla="*/ 2553595 h 2671571"/>
                    <a:gd name="connsiteX7" fmla="*/ 1201048 w 1200150"/>
                    <a:gd name="connsiteY7" fmla="*/ 110623 h 2671571"/>
                    <a:gd name="connsiteX8" fmla="*/ 1086748 w 1200150"/>
                    <a:gd name="connsiteY8" fmla="*/ -3677 h 2671571"/>
                    <a:gd name="connsiteX9" fmla="*/ 570113 w 1200150"/>
                    <a:gd name="connsiteY9" fmla="*/ 2306993 h 2671571"/>
                    <a:gd name="connsiteX10" fmla="*/ 348561 w 1200150"/>
                    <a:gd name="connsiteY10" fmla="*/ 2306993 h 2671571"/>
                    <a:gd name="connsiteX11" fmla="*/ 348561 w 1200150"/>
                    <a:gd name="connsiteY11" fmla="*/ 1853412 h 2671571"/>
                    <a:gd name="connsiteX12" fmla="*/ 570113 w 1200150"/>
                    <a:gd name="connsiteY12" fmla="*/ 1853412 h 2671571"/>
                    <a:gd name="connsiteX13" fmla="*/ 570113 w 1200150"/>
                    <a:gd name="connsiteY13" fmla="*/ 1559090 h 2671571"/>
                    <a:gd name="connsiteX14" fmla="*/ 348561 w 1200150"/>
                    <a:gd name="connsiteY14" fmla="*/ 1559090 h 2671571"/>
                    <a:gd name="connsiteX15" fmla="*/ 348561 w 1200150"/>
                    <a:gd name="connsiteY15" fmla="*/ 1105795 h 2671571"/>
                    <a:gd name="connsiteX16" fmla="*/ 570113 w 1200150"/>
                    <a:gd name="connsiteY16" fmla="*/ 1105795 h 2671571"/>
                    <a:gd name="connsiteX17" fmla="*/ 570113 w 1200150"/>
                    <a:gd name="connsiteY17" fmla="*/ 811187 h 2671571"/>
                    <a:gd name="connsiteX18" fmla="*/ 348561 w 1200150"/>
                    <a:gd name="connsiteY18" fmla="*/ 811187 h 2671571"/>
                    <a:gd name="connsiteX19" fmla="*/ 348561 w 1200150"/>
                    <a:gd name="connsiteY19" fmla="*/ 357605 h 2671571"/>
                    <a:gd name="connsiteX20" fmla="*/ 570113 w 1200150"/>
                    <a:gd name="connsiteY20" fmla="*/ 357605 h 2671571"/>
                    <a:gd name="connsiteX21" fmla="*/ 853386 w 1200150"/>
                    <a:gd name="connsiteY21" fmla="*/ 2306612 h 2671571"/>
                    <a:gd name="connsiteX22" fmla="*/ 631739 w 1200150"/>
                    <a:gd name="connsiteY22" fmla="*/ 2306612 h 2671571"/>
                    <a:gd name="connsiteX23" fmla="*/ 631739 w 1200150"/>
                    <a:gd name="connsiteY23" fmla="*/ 1853030 h 2671571"/>
                    <a:gd name="connsiteX24" fmla="*/ 853386 w 1200150"/>
                    <a:gd name="connsiteY24" fmla="*/ 1853030 h 2671571"/>
                    <a:gd name="connsiteX25" fmla="*/ 853386 w 1200150"/>
                    <a:gd name="connsiteY25" fmla="*/ 1558709 h 2671571"/>
                    <a:gd name="connsiteX26" fmla="*/ 631739 w 1200150"/>
                    <a:gd name="connsiteY26" fmla="*/ 1558709 h 2671571"/>
                    <a:gd name="connsiteX27" fmla="*/ 631739 w 1200150"/>
                    <a:gd name="connsiteY27" fmla="*/ 1105795 h 2671571"/>
                    <a:gd name="connsiteX28" fmla="*/ 853386 w 1200150"/>
                    <a:gd name="connsiteY28" fmla="*/ 1105795 h 2671571"/>
                    <a:gd name="connsiteX29" fmla="*/ 853386 w 1200150"/>
                    <a:gd name="connsiteY29" fmla="*/ 810806 h 2671571"/>
                    <a:gd name="connsiteX30" fmla="*/ 631739 w 1200150"/>
                    <a:gd name="connsiteY30" fmla="*/ 810806 h 2671571"/>
                    <a:gd name="connsiteX31" fmla="*/ 631739 w 1200150"/>
                    <a:gd name="connsiteY31" fmla="*/ 357224 h 2671571"/>
                    <a:gd name="connsiteX32" fmla="*/ 853386 w 1200150"/>
                    <a:gd name="connsiteY32" fmla="*/ 357224 h 267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00150" h="2671571">
                      <a:moveTo>
                        <a:pt x="1086748" y="-3677"/>
                      </a:moveTo>
                      <a:lnTo>
                        <a:pt x="115198" y="-3677"/>
                      </a:lnTo>
                      <a:cubicBezTo>
                        <a:pt x="52076" y="-3677"/>
                        <a:pt x="898" y="47471"/>
                        <a:pt x="898" y="110623"/>
                      </a:cubicBezTo>
                      <a:lnTo>
                        <a:pt x="898" y="2553595"/>
                      </a:lnTo>
                      <a:cubicBezTo>
                        <a:pt x="898" y="2616744"/>
                        <a:pt x="52076" y="2667895"/>
                        <a:pt x="115198" y="2667895"/>
                      </a:cubicBezTo>
                      <a:lnTo>
                        <a:pt x="1086748" y="2667895"/>
                      </a:lnTo>
                      <a:cubicBezTo>
                        <a:pt x="1149871" y="2667895"/>
                        <a:pt x="1201048" y="2616744"/>
                        <a:pt x="1201048" y="2553595"/>
                      </a:cubicBezTo>
                      <a:lnTo>
                        <a:pt x="1201048" y="110623"/>
                      </a:lnTo>
                      <a:cubicBezTo>
                        <a:pt x="1201048" y="47471"/>
                        <a:pt x="1149871" y="-3677"/>
                        <a:pt x="1086748" y="-3677"/>
                      </a:cubicBezTo>
                      <a:close/>
                      <a:moveTo>
                        <a:pt x="570113" y="2306993"/>
                      </a:moveTo>
                      <a:lnTo>
                        <a:pt x="348561" y="2306993"/>
                      </a:lnTo>
                      <a:lnTo>
                        <a:pt x="348561" y="1853412"/>
                      </a:lnTo>
                      <a:lnTo>
                        <a:pt x="570113" y="1853412"/>
                      </a:lnTo>
                      <a:close/>
                      <a:moveTo>
                        <a:pt x="570113" y="1559090"/>
                      </a:moveTo>
                      <a:lnTo>
                        <a:pt x="348561" y="1559090"/>
                      </a:lnTo>
                      <a:lnTo>
                        <a:pt x="348561" y="1105795"/>
                      </a:lnTo>
                      <a:lnTo>
                        <a:pt x="570113" y="1105795"/>
                      </a:lnTo>
                      <a:close/>
                      <a:moveTo>
                        <a:pt x="570113" y="811187"/>
                      </a:moveTo>
                      <a:lnTo>
                        <a:pt x="348561" y="811187"/>
                      </a:lnTo>
                      <a:lnTo>
                        <a:pt x="348561" y="357605"/>
                      </a:lnTo>
                      <a:lnTo>
                        <a:pt x="570113" y="357605"/>
                      </a:lnTo>
                      <a:close/>
                      <a:moveTo>
                        <a:pt x="853386" y="2306612"/>
                      </a:moveTo>
                      <a:lnTo>
                        <a:pt x="631739" y="2306612"/>
                      </a:lnTo>
                      <a:lnTo>
                        <a:pt x="631739" y="1853030"/>
                      </a:lnTo>
                      <a:lnTo>
                        <a:pt x="853386" y="1853030"/>
                      </a:lnTo>
                      <a:close/>
                      <a:moveTo>
                        <a:pt x="853386" y="1558709"/>
                      </a:moveTo>
                      <a:lnTo>
                        <a:pt x="631739" y="1558709"/>
                      </a:lnTo>
                      <a:lnTo>
                        <a:pt x="631739" y="1105795"/>
                      </a:lnTo>
                      <a:lnTo>
                        <a:pt x="853386" y="1105795"/>
                      </a:lnTo>
                      <a:close/>
                      <a:moveTo>
                        <a:pt x="853386" y="810806"/>
                      </a:moveTo>
                      <a:lnTo>
                        <a:pt x="631739" y="810806"/>
                      </a:lnTo>
                      <a:lnTo>
                        <a:pt x="631739" y="357224"/>
                      </a:lnTo>
                      <a:lnTo>
                        <a:pt x="853386" y="357224"/>
                      </a:ln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8" name="자유형: 도형 167">
                  <a:extLst>
                    <a:ext uri="{FF2B5EF4-FFF2-40B4-BE49-F238E27FC236}">
                      <a16:creationId xmlns:a16="http://schemas.microsoft.com/office/drawing/2014/main" id="{4B76B9A9-95A7-AE4A-586E-A4C0AC690B44}"/>
                    </a:ext>
                  </a:extLst>
                </p:cNvPr>
                <p:cNvSpPr/>
                <p:nvPr/>
              </p:nvSpPr>
              <p:spPr>
                <a:xfrm rot="16996800">
                  <a:off x="4004490" y="3241857"/>
                  <a:ext cx="1206436" cy="1206436"/>
                </a:xfrm>
                <a:custGeom>
                  <a:avLst/>
                  <a:gdLst>
                    <a:gd name="connsiteX0" fmla="*/ 1207335 w 1206436"/>
                    <a:gd name="connsiteY0" fmla="*/ 599542 h 1206436"/>
                    <a:gd name="connsiteX1" fmla="*/ 604116 w 1206436"/>
                    <a:gd name="connsiteY1" fmla="*/ 1202761 h 1206436"/>
                    <a:gd name="connsiteX2" fmla="*/ 898 w 1206436"/>
                    <a:gd name="connsiteY2" fmla="*/ 599542 h 1206436"/>
                    <a:gd name="connsiteX3" fmla="*/ 604116 w 1206436"/>
                    <a:gd name="connsiteY3" fmla="*/ -3677 h 1206436"/>
                    <a:gd name="connsiteX4" fmla="*/ 1207335 w 1206436"/>
                    <a:gd name="connsiteY4" fmla="*/ 599542 h 1206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436" h="1206436">
                      <a:moveTo>
                        <a:pt x="1207335" y="599542"/>
                      </a:moveTo>
                      <a:cubicBezTo>
                        <a:pt x="1207335" y="932689"/>
                        <a:pt x="937265" y="1202761"/>
                        <a:pt x="604116" y="1202761"/>
                      </a:cubicBezTo>
                      <a:cubicBezTo>
                        <a:pt x="270968" y="1202761"/>
                        <a:pt x="898" y="932691"/>
                        <a:pt x="898" y="599542"/>
                      </a:cubicBezTo>
                      <a:cubicBezTo>
                        <a:pt x="898" y="266395"/>
                        <a:pt x="270968" y="-3677"/>
                        <a:pt x="604116" y="-3677"/>
                      </a:cubicBezTo>
                      <a:cubicBezTo>
                        <a:pt x="937265" y="-3677"/>
                        <a:pt x="1207335" y="266392"/>
                        <a:pt x="1207335" y="599542"/>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69" name="자유형: 도형 168">
                  <a:extLst>
                    <a:ext uri="{FF2B5EF4-FFF2-40B4-BE49-F238E27FC236}">
                      <a16:creationId xmlns:a16="http://schemas.microsoft.com/office/drawing/2014/main" id="{46879EE2-4E3C-7FE4-B331-86C1AD68385A}"/>
                    </a:ext>
                  </a:extLst>
                </p:cNvPr>
                <p:cNvSpPr/>
                <p:nvPr/>
              </p:nvSpPr>
              <p:spPr>
                <a:xfrm>
                  <a:off x="3598450" y="4481988"/>
                  <a:ext cx="2026785" cy="1266441"/>
                </a:xfrm>
                <a:custGeom>
                  <a:avLst/>
                  <a:gdLst>
                    <a:gd name="connsiteX0" fmla="*/ 1733114 w 2026785"/>
                    <a:gd name="connsiteY0" fmla="*/ 1262764 h 1266441"/>
                    <a:gd name="connsiteX1" fmla="*/ 294839 w 2026785"/>
                    <a:gd name="connsiteY1" fmla="*/ 1262764 h 1266441"/>
                    <a:gd name="connsiteX2" fmla="*/ 5089 w 2026785"/>
                    <a:gd name="connsiteY2" fmla="*/ 884145 h 1266441"/>
                    <a:gd name="connsiteX3" fmla="*/ 52714 w 2026785"/>
                    <a:gd name="connsiteY3" fmla="*/ 556963 h 1266441"/>
                    <a:gd name="connsiteX4" fmla="*/ 468766 w 2026785"/>
                    <a:gd name="connsiteY4" fmla="*/ -3677 h 1266441"/>
                    <a:gd name="connsiteX5" fmla="*/ 802807 w 2026785"/>
                    <a:gd name="connsiteY5" fmla="*/ 394182 h 1266441"/>
                    <a:gd name="connsiteX6" fmla="*/ 800140 w 2026785"/>
                    <a:gd name="connsiteY6" fmla="*/ 419232 h 1266441"/>
                    <a:gd name="connsiteX7" fmla="*/ 751277 w 2026785"/>
                    <a:gd name="connsiteY7" fmla="*/ 902721 h 1266441"/>
                    <a:gd name="connsiteX8" fmla="*/ 784614 w 2026785"/>
                    <a:gd name="connsiteY8" fmla="*/ 1013593 h 1266441"/>
                    <a:gd name="connsiteX9" fmla="*/ 897486 w 2026785"/>
                    <a:gd name="connsiteY9" fmla="*/ 1151608 h 1266441"/>
                    <a:gd name="connsiteX10" fmla="*/ 1014262 w 2026785"/>
                    <a:gd name="connsiteY10" fmla="*/ 1206949 h 1266441"/>
                    <a:gd name="connsiteX11" fmla="*/ 1131039 w 2026785"/>
                    <a:gd name="connsiteY11" fmla="*/ 1151608 h 1266441"/>
                    <a:gd name="connsiteX12" fmla="*/ 1243910 w 2026785"/>
                    <a:gd name="connsiteY12" fmla="*/ 1013593 h 1266441"/>
                    <a:gd name="connsiteX13" fmla="*/ 1277438 w 2026785"/>
                    <a:gd name="connsiteY13" fmla="*/ 902721 h 1266441"/>
                    <a:gd name="connsiteX14" fmla="*/ 1228289 w 2026785"/>
                    <a:gd name="connsiteY14" fmla="*/ 418850 h 1266441"/>
                    <a:gd name="connsiteX15" fmla="*/ 1225908 w 2026785"/>
                    <a:gd name="connsiteY15" fmla="*/ 394943 h 1266441"/>
                    <a:gd name="connsiteX16" fmla="*/ 1560616 w 2026785"/>
                    <a:gd name="connsiteY16" fmla="*/ -3677 h 1266441"/>
                    <a:gd name="connsiteX17" fmla="*/ 1976097 w 2026785"/>
                    <a:gd name="connsiteY17" fmla="*/ 556963 h 1266441"/>
                    <a:gd name="connsiteX18" fmla="*/ 2023722 w 2026785"/>
                    <a:gd name="connsiteY18" fmla="*/ 884145 h 1266441"/>
                    <a:gd name="connsiteX19" fmla="*/ 1733114 w 2026785"/>
                    <a:gd name="connsiteY19" fmla="*/ 1262764 h 126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26785" h="1266441">
                      <a:moveTo>
                        <a:pt x="1733114" y="1262764"/>
                      </a:moveTo>
                      <a:lnTo>
                        <a:pt x="294839" y="1262764"/>
                      </a:lnTo>
                      <a:cubicBezTo>
                        <a:pt x="104339" y="1262764"/>
                        <a:pt x="-24344" y="1088365"/>
                        <a:pt x="5089" y="884145"/>
                      </a:cubicBezTo>
                      <a:lnTo>
                        <a:pt x="52714" y="556963"/>
                      </a:lnTo>
                      <a:cubicBezTo>
                        <a:pt x="90814" y="298074"/>
                        <a:pt x="259120" y="90238"/>
                        <a:pt x="468766" y="-3677"/>
                      </a:cubicBezTo>
                      <a:lnTo>
                        <a:pt x="802807" y="394182"/>
                      </a:lnTo>
                      <a:lnTo>
                        <a:pt x="800140" y="419232"/>
                      </a:lnTo>
                      <a:lnTo>
                        <a:pt x="751277" y="902721"/>
                      </a:lnTo>
                      <a:cubicBezTo>
                        <a:pt x="747190" y="942630"/>
                        <a:pt x="759192" y="982539"/>
                        <a:pt x="784614" y="1013593"/>
                      </a:cubicBezTo>
                      <a:lnTo>
                        <a:pt x="897486" y="1151608"/>
                      </a:lnTo>
                      <a:cubicBezTo>
                        <a:pt x="926166" y="1186564"/>
                        <a:pt x="969018" y="1206949"/>
                        <a:pt x="1014262" y="1206949"/>
                      </a:cubicBezTo>
                      <a:cubicBezTo>
                        <a:pt x="1059525" y="1206949"/>
                        <a:pt x="1102407" y="1186662"/>
                        <a:pt x="1131039" y="1151608"/>
                      </a:cubicBezTo>
                      <a:lnTo>
                        <a:pt x="1243910" y="1013593"/>
                      </a:lnTo>
                      <a:cubicBezTo>
                        <a:pt x="1269427" y="982637"/>
                        <a:pt x="1281505" y="942630"/>
                        <a:pt x="1277438" y="902721"/>
                      </a:cubicBezTo>
                      <a:lnTo>
                        <a:pt x="1228289" y="418850"/>
                      </a:lnTo>
                      <a:lnTo>
                        <a:pt x="1225908" y="394943"/>
                      </a:lnTo>
                      <a:lnTo>
                        <a:pt x="1560616" y="-3677"/>
                      </a:lnTo>
                      <a:cubicBezTo>
                        <a:pt x="1770166" y="90238"/>
                        <a:pt x="1938759" y="298074"/>
                        <a:pt x="1976097" y="556963"/>
                      </a:cubicBezTo>
                      <a:lnTo>
                        <a:pt x="2023722" y="884145"/>
                      </a:lnTo>
                      <a:cubicBezTo>
                        <a:pt x="2052297" y="1088649"/>
                        <a:pt x="1923328" y="1262764"/>
                        <a:pt x="1733114" y="1262764"/>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0" name="자유형: 도형 169">
                  <a:extLst>
                    <a:ext uri="{FF2B5EF4-FFF2-40B4-BE49-F238E27FC236}">
                      <a16:creationId xmlns:a16="http://schemas.microsoft.com/office/drawing/2014/main" id="{608C2C15-FF12-057F-1192-AD3F2BA15235}"/>
                    </a:ext>
                  </a:extLst>
                </p:cNvPr>
                <p:cNvSpPr/>
                <p:nvPr/>
              </p:nvSpPr>
              <p:spPr>
                <a:xfrm>
                  <a:off x="4450651" y="4540471"/>
                  <a:ext cx="320897" cy="1001267"/>
                </a:xfrm>
                <a:custGeom>
                  <a:avLst/>
                  <a:gdLst>
                    <a:gd name="connsiteX0" fmla="*/ 320897 w 320897"/>
                    <a:gd name="connsiteY0" fmla="*/ 160496 h 1001267"/>
                    <a:gd name="connsiteX1" fmla="*/ 160496 w 320897"/>
                    <a:gd name="connsiteY1" fmla="*/ 0 h 1001267"/>
                    <a:gd name="connsiteX2" fmla="*/ 0 w 320897"/>
                    <a:gd name="connsiteY2" fmla="*/ 160496 h 1001267"/>
                    <a:gd name="connsiteX3" fmla="*/ 107823 w 320897"/>
                    <a:gd name="connsiteY3" fmla="*/ 268319 h 1001267"/>
                    <a:gd name="connsiteX4" fmla="*/ 47625 w 320897"/>
                    <a:gd name="connsiteY4" fmla="*/ 863251 h 1001267"/>
                    <a:gd name="connsiteX5" fmla="*/ 160496 w 320897"/>
                    <a:gd name="connsiteY5" fmla="*/ 1001268 h 1001267"/>
                    <a:gd name="connsiteX6" fmla="*/ 273272 w 320897"/>
                    <a:gd name="connsiteY6" fmla="*/ 863251 h 1001267"/>
                    <a:gd name="connsiteX7" fmla="*/ 213074 w 320897"/>
                    <a:gd name="connsiteY7" fmla="*/ 268319 h 1001267"/>
                    <a:gd name="connsiteX8" fmla="*/ 320897 w 320897"/>
                    <a:gd name="connsiteY8" fmla="*/ 160496 h 100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97" h="1001267">
                      <a:moveTo>
                        <a:pt x="320897" y="160496"/>
                      </a:moveTo>
                      <a:lnTo>
                        <a:pt x="160496" y="0"/>
                      </a:lnTo>
                      <a:lnTo>
                        <a:pt x="0" y="160496"/>
                      </a:lnTo>
                      <a:lnTo>
                        <a:pt x="107823" y="268319"/>
                      </a:lnTo>
                      <a:lnTo>
                        <a:pt x="47625" y="863251"/>
                      </a:lnTo>
                      <a:lnTo>
                        <a:pt x="160496" y="1001268"/>
                      </a:lnTo>
                      <a:lnTo>
                        <a:pt x="273272" y="863251"/>
                      </a:lnTo>
                      <a:lnTo>
                        <a:pt x="213074" y="268319"/>
                      </a:lnTo>
                      <a:lnTo>
                        <a:pt x="320897" y="160496"/>
                      </a:ln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4" name="그룹 63">
              <a:extLst>
                <a:ext uri="{FF2B5EF4-FFF2-40B4-BE49-F238E27FC236}">
                  <a16:creationId xmlns:a16="http://schemas.microsoft.com/office/drawing/2014/main" id="{01BA15EE-8E0B-F688-89B0-A928010F5089}"/>
                </a:ext>
              </a:extLst>
            </p:cNvPr>
            <p:cNvGrpSpPr/>
            <p:nvPr/>
          </p:nvGrpSpPr>
          <p:grpSpPr>
            <a:xfrm>
              <a:off x="4742742" y="4446380"/>
              <a:ext cx="448482" cy="448482"/>
              <a:chOff x="4742742" y="4446380"/>
              <a:chExt cx="448482" cy="448482"/>
            </a:xfrm>
          </p:grpSpPr>
          <p:sp>
            <p:nvSpPr>
              <p:cNvPr id="47" name="자유형: 도형 46">
                <a:extLst>
                  <a:ext uri="{FF2B5EF4-FFF2-40B4-BE49-F238E27FC236}">
                    <a16:creationId xmlns:a16="http://schemas.microsoft.com/office/drawing/2014/main" id="{56F9B058-47FA-5337-6F46-C81A3EAE6F6F}"/>
                  </a:ext>
                </a:extLst>
              </p:cNvPr>
              <p:cNvSpPr/>
              <p:nvPr/>
            </p:nvSpPr>
            <p:spPr>
              <a:xfrm rot="20815201">
                <a:off x="4742742" y="4446380"/>
                <a:ext cx="448482" cy="448482"/>
              </a:xfrm>
              <a:custGeom>
                <a:avLst/>
                <a:gdLst>
                  <a:gd name="connsiteX0" fmla="*/ 590450 w 590549"/>
                  <a:gd name="connsiteY0" fmla="*/ 295175 h 590549"/>
                  <a:gd name="connsiteX1" fmla="*/ 295175 w 590549"/>
                  <a:gd name="connsiteY1" fmla="*/ 590450 h 590549"/>
                  <a:gd name="connsiteX2" fmla="*/ -100 w 590549"/>
                  <a:gd name="connsiteY2" fmla="*/ 295175 h 590549"/>
                  <a:gd name="connsiteX3" fmla="*/ 295175 w 590549"/>
                  <a:gd name="connsiteY3" fmla="*/ -100 h 590549"/>
                  <a:gd name="connsiteX4" fmla="*/ 590450 w 590549"/>
                  <a:gd name="connsiteY4" fmla="*/ 295175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49" h="590549">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79" name="그룹 178">
                <a:extLst>
                  <a:ext uri="{FF2B5EF4-FFF2-40B4-BE49-F238E27FC236}">
                    <a16:creationId xmlns:a16="http://schemas.microsoft.com/office/drawing/2014/main" id="{B8E103A0-AB15-6BD2-E915-7CDF35D73BA4}"/>
                  </a:ext>
                </a:extLst>
              </p:cNvPr>
              <p:cNvGrpSpPr/>
              <p:nvPr/>
            </p:nvGrpSpPr>
            <p:grpSpPr>
              <a:xfrm>
                <a:off x="4821202" y="4513977"/>
                <a:ext cx="333410" cy="296676"/>
                <a:chOff x="1918999" y="1066895"/>
                <a:chExt cx="5307237" cy="4722492"/>
              </a:xfrm>
              <a:solidFill>
                <a:srgbClr val="495A97"/>
              </a:solidFill>
            </p:grpSpPr>
            <p:sp>
              <p:nvSpPr>
                <p:cNvPr id="175" name="자유형: 도형 174">
                  <a:extLst>
                    <a:ext uri="{FF2B5EF4-FFF2-40B4-BE49-F238E27FC236}">
                      <a16:creationId xmlns:a16="http://schemas.microsoft.com/office/drawing/2014/main" id="{EA30B66C-A656-69C6-16C5-63EE32A3BD0C}"/>
                    </a:ext>
                  </a:extLst>
                </p:cNvPr>
                <p:cNvSpPr/>
                <p:nvPr/>
              </p:nvSpPr>
              <p:spPr>
                <a:xfrm>
                  <a:off x="2831983" y="1066895"/>
                  <a:ext cx="1417404" cy="1148715"/>
                </a:xfrm>
                <a:custGeom>
                  <a:avLst/>
                  <a:gdLst>
                    <a:gd name="connsiteX0" fmla="*/ 1416314 w 1417404"/>
                    <a:gd name="connsiteY0" fmla="*/ 475515 h 1148715"/>
                    <a:gd name="connsiteX1" fmla="*/ 1415266 w 1417404"/>
                    <a:gd name="connsiteY1" fmla="*/ 465418 h 1148715"/>
                    <a:gd name="connsiteX2" fmla="*/ 1413457 w 1417404"/>
                    <a:gd name="connsiteY2" fmla="*/ 455321 h 1148715"/>
                    <a:gd name="connsiteX3" fmla="*/ 1410790 w 1417404"/>
                    <a:gd name="connsiteY3" fmla="*/ 445796 h 1148715"/>
                    <a:gd name="connsiteX4" fmla="*/ 1276582 w 1417404"/>
                    <a:gd name="connsiteY4" fmla="*/ 345879 h 1148715"/>
                    <a:gd name="connsiteX5" fmla="*/ 1146090 w 1417404"/>
                    <a:gd name="connsiteY5" fmla="*/ 345879 h 1148715"/>
                    <a:gd name="connsiteX6" fmla="*/ 707940 w 1417404"/>
                    <a:gd name="connsiteY6" fmla="*/ -3974 h 1148715"/>
                    <a:gd name="connsiteX7" fmla="*/ 269790 w 1417404"/>
                    <a:gd name="connsiteY7" fmla="*/ 345879 h 1148715"/>
                    <a:gd name="connsiteX8" fmla="*/ 139107 w 1417404"/>
                    <a:gd name="connsiteY8" fmla="*/ 345879 h 1148715"/>
                    <a:gd name="connsiteX9" fmla="*/ 54525 w 1417404"/>
                    <a:gd name="connsiteY9" fmla="*/ 374454 h 1148715"/>
                    <a:gd name="connsiteX10" fmla="*/ 24140 w 1417404"/>
                    <a:gd name="connsiteY10" fmla="*/ 406077 h 1148715"/>
                    <a:gd name="connsiteX11" fmla="*/ 5090 w 1417404"/>
                    <a:gd name="connsiteY11" fmla="*/ 445891 h 1148715"/>
                    <a:gd name="connsiteX12" fmla="*/ 2518 w 1417404"/>
                    <a:gd name="connsiteY12" fmla="*/ 455416 h 1148715"/>
                    <a:gd name="connsiteX13" fmla="*/ 613 w 1417404"/>
                    <a:gd name="connsiteY13" fmla="*/ 465513 h 1148715"/>
                    <a:gd name="connsiteX14" fmla="*/ -434 w 1417404"/>
                    <a:gd name="connsiteY14" fmla="*/ 475610 h 1148715"/>
                    <a:gd name="connsiteX15" fmla="*/ -434 w 1417404"/>
                    <a:gd name="connsiteY15" fmla="*/ 485991 h 1148715"/>
                    <a:gd name="connsiteX16" fmla="*/ -434 w 1417404"/>
                    <a:gd name="connsiteY16" fmla="*/ 1004436 h 1148715"/>
                    <a:gd name="connsiteX17" fmla="*/ 10614 w 1417404"/>
                    <a:gd name="connsiteY17" fmla="*/ 1059110 h 1148715"/>
                    <a:gd name="connsiteX18" fmla="*/ 85100 w 1417404"/>
                    <a:gd name="connsiteY18" fmla="*/ 1133691 h 1148715"/>
                    <a:gd name="connsiteX19" fmla="*/ 139869 w 1417404"/>
                    <a:gd name="connsiteY19" fmla="*/ 1144742 h 1148715"/>
                    <a:gd name="connsiteX20" fmla="*/ 1276582 w 1417404"/>
                    <a:gd name="connsiteY20" fmla="*/ 1144742 h 1148715"/>
                    <a:gd name="connsiteX21" fmla="*/ 1331065 w 1417404"/>
                    <a:gd name="connsiteY21" fmla="*/ 1133691 h 1148715"/>
                    <a:gd name="connsiteX22" fmla="*/ 1375642 w 1417404"/>
                    <a:gd name="connsiteY22" fmla="*/ 1103688 h 1148715"/>
                    <a:gd name="connsiteX23" fmla="*/ 1405836 w 1417404"/>
                    <a:gd name="connsiteY23" fmla="*/ 1059110 h 1148715"/>
                    <a:gd name="connsiteX24" fmla="*/ 1416886 w 1417404"/>
                    <a:gd name="connsiteY24" fmla="*/ 1004436 h 1148715"/>
                    <a:gd name="connsiteX25" fmla="*/ 1416886 w 1417404"/>
                    <a:gd name="connsiteY25" fmla="*/ 485896 h 1148715"/>
                    <a:gd name="connsiteX26" fmla="*/ 1416314 w 1417404"/>
                    <a:gd name="connsiteY26" fmla="*/ 475515 h 1148715"/>
                    <a:gd name="connsiteX27" fmla="*/ 941874 w 1417404"/>
                    <a:gd name="connsiteY27" fmla="*/ 544571 h 1148715"/>
                    <a:gd name="connsiteX28" fmla="*/ 608927 w 1417404"/>
                    <a:gd name="connsiteY28" fmla="*/ 680207 h 1148715"/>
                    <a:gd name="connsiteX29" fmla="*/ 473263 w 1417404"/>
                    <a:gd name="connsiteY29" fmla="*/ 347307 h 1148715"/>
                    <a:gd name="connsiteX30" fmla="*/ 528108 w 1417404"/>
                    <a:gd name="connsiteY30" fmla="*/ 265870 h 1148715"/>
                    <a:gd name="connsiteX31" fmla="*/ 886552 w 1417404"/>
                    <a:gd name="connsiteY31" fmla="*/ 265012 h 1148715"/>
                    <a:gd name="connsiteX32" fmla="*/ 887391 w 1417404"/>
                    <a:gd name="connsiteY32" fmla="*/ 265870 h 1148715"/>
                    <a:gd name="connsiteX33" fmla="*/ 941874 w 1417404"/>
                    <a:gd name="connsiteY33" fmla="*/ 544571 h 1148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17404" h="1148715">
                      <a:moveTo>
                        <a:pt x="1416314" y="475515"/>
                      </a:moveTo>
                      <a:cubicBezTo>
                        <a:pt x="1416314" y="472085"/>
                        <a:pt x="1415647" y="468655"/>
                        <a:pt x="1415266" y="465418"/>
                      </a:cubicBezTo>
                      <a:cubicBezTo>
                        <a:pt x="1414885" y="462179"/>
                        <a:pt x="1414123" y="458656"/>
                        <a:pt x="1413457" y="455321"/>
                      </a:cubicBezTo>
                      <a:cubicBezTo>
                        <a:pt x="1412790" y="451986"/>
                        <a:pt x="1411837" y="448845"/>
                        <a:pt x="1410790" y="445796"/>
                      </a:cubicBezTo>
                      <a:cubicBezTo>
                        <a:pt x="1393092" y="386455"/>
                        <a:pt x="1338495" y="345783"/>
                        <a:pt x="1276582" y="345879"/>
                      </a:cubicBezTo>
                      <a:lnTo>
                        <a:pt x="1146090" y="345879"/>
                      </a:lnTo>
                      <a:cubicBezTo>
                        <a:pt x="1099646" y="141282"/>
                        <a:pt x="917766" y="-3974"/>
                        <a:pt x="707940" y="-3974"/>
                      </a:cubicBezTo>
                      <a:cubicBezTo>
                        <a:pt x="498142" y="-3879"/>
                        <a:pt x="316291" y="141282"/>
                        <a:pt x="269790" y="345879"/>
                      </a:cubicBezTo>
                      <a:lnTo>
                        <a:pt x="139107" y="345879"/>
                      </a:lnTo>
                      <a:cubicBezTo>
                        <a:pt x="108532" y="345783"/>
                        <a:pt x="78795" y="355881"/>
                        <a:pt x="54525" y="374454"/>
                      </a:cubicBezTo>
                      <a:cubicBezTo>
                        <a:pt x="42742" y="383311"/>
                        <a:pt x="32474" y="393981"/>
                        <a:pt x="24140" y="406077"/>
                      </a:cubicBezTo>
                      <a:cubicBezTo>
                        <a:pt x="15701" y="418270"/>
                        <a:pt x="9272" y="431699"/>
                        <a:pt x="5090" y="445891"/>
                      </a:cubicBezTo>
                      <a:lnTo>
                        <a:pt x="2518" y="455416"/>
                      </a:lnTo>
                      <a:cubicBezTo>
                        <a:pt x="1852" y="458751"/>
                        <a:pt x="1185" y="461988"/>
                        <a:pt x="613" y="465513"/>
                      </a:cubicBezTo>
                      <a:cubicBezTo>
                        <a:pt x="42" y="469036"/>
                        <a:pt x="-244" y="472180"/>
                        <a:pt x="-434" y="475610"/>
                      </a:cubicBezTo>
                      <a:cubicBezTo>
                        <a:pt x="-625" y="479038"/>
                        <a:pt x="-434" y="482563"/>
                        <a:pt x="-434" y="485991"/>
                      </a:cubicBezTo>
                      <a:lnTo>
                        <a:pt x="-434" y="1004436"/>
                      </a:lnTo>
                      <a:cubicBezTo>
                        <a:pt x="-558" y="1023203"/>
                        <a:pt x="3204" y="1041871"/>
                        <a:pt x="10614" y="1059110"/>
                      </a:cubicBezTo>
                      <a:cubicBezTo>
                        <a:pt x="24807" y="1092733"/>
                        <a:pt x="51524" y="1119499"/>
                        <a:pt x="85100" y="1133691"/>
                      </a:cubicBezTo>
                      <a:cubicBezTo>
                        <a:pt x="102436" y="1141026"/>
                        <a:pt x="121057" y="1144742"/>
                        <a:pt x="139869" y="1144742"/>
                      </a:cubicBezTo>
                      <a:lnTo>
                        <a:pt x="1276582" y="1144742"/>
                      </a:lnTo>
                      <a:cubicBezTo>
                        <a:pt x="1295299" y="1144742"/>
                        <a:pt x="1313825" y="1141026"/>
                        <a:pt x="1331065" y="1133691"/>
                      </a:cubicBezTo>
                      <a:cubicBezTo>
                        <a:pt x="1347706" y="1126643"/>
                        <a:pt x="1362841" y="1116450"/>
                        <a:pt x="1375642" y="1103688"/>
                      </a:cubicBezTo>
                      <a:cubicBezTo>
                        <a:pt x="1388444" y="1090924"/>
                        <a:pt x="1398683" y="1075779"/>
                        <a:pt x="1405836" y="1059110"/>
                      </a:cubicBezTo>
                      <a:cubicBezTo>
                        <a:pt x="1413104" y="1041776"/>
                        <a:pt x="1416867" y="1023203"/>
                        <a:pt x="1416886" y="1004436"/>
                      </a:cubicBezTo>
                      <a:lnTo>
                        <a:pt x="1416886" y="485896"/>
                      </a:lnTo>
                      <a:cubicBezTo>
                        <a:pt x="1416886" y="482468"/>
                        <a:pt x="1416695" y="478943"/>
                        <a:pt x="1416314" y="475515"/>
                      </a:cubicBezTo>
                      <a:close/>
                      <a:moveTo>
                        <a:pt x="941874" y="544571"/>
                      </a:moveTo>
                      <a:cubicBezTo>
                        <a:pt x="887401" y="674015"/>
                        <a:pt x="738334" y="734690"/>
                        <a:pt x="608927" y="680207"/>
                      </a:cubicBezTo>
                      <a:cubicBezTo>
                        <a:pt x="479530" y="625722"/>
                        <a:pt x="418780" y="476657"/>
                        <a:pt x="473263" y="347307"/>
                      </a:cubicBezTo>
                      <a:cubicBezTo>
                        <a:pt x="486074" y="316827"/>
                        <a:pt x="504705" y="289206"/>
                        <a:pt x="528108" y="265870"/>
                      </a:cubicBezTo>
                      <a:cubicBezTo>
                        <a:pt x="626863" y="166618"/>
                        <a:pt x="787340" y="166236"/>
                        <a:pt x="886552" y="265012"/>
                      </a:cubicBezTo>
                      <a:cubicBezTo>
                        <a:pt x="886838" y="265298"/>
                        <a:pt x="887115" y="265584"/>
                        <a:pt x="887391" y="265870"/>
                      </a:cubicBezTo>
                      <a:cubicBezTo>
                        <a:pt x="960676" y="338926"/>
                        <a:pt x="982241" y="449226"/>
                        <a:pt x="941874" y="544571"/>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6" name="자유형: 도형 175">
                  <a:extLst>
                    <a:ext uri="{FF2B5EF4-FFF2-40B4-BE49-F238E27FC236}">
                      <a16:creationId xmlns:a16="http://schemas.microsoft.com/office/drawing/2014/main" id="{D2C5251F-5082-4AE2-012C-BEC8E338379F}"/>
                    </a:ext>
                  </a:extLst>
                </p:cNvPr>
                <p:cNvSpPr/>
                <p:nvPr/>
              </p:nvSpPr>
              <p:spPr>
                <a:xfrm>
                  <a:off x="1918999" y="1516379"/>
                  <a:ext cx="3242978" cy="3761519"/>
                </a:xfrm>
                <a:custGeom>
                  <a:avLst/>
                  <a:gdLst>
                    <a:gd name="connsiteX0" fmla="*/ 3215599 w 3242978"/>
                    <a:gd name="connsiteY0" fmla="*/ 200241 h 3761519"/>
                    <a:gd name="connsiteX1" fmla="*/ 3143875 w 3242978"/>
                    <a:gd name="connsiteY1" fmla="*/ 94038 h 3761519"/>
                    <a:gd name="connsiteX2" fmla="*/ 3037672 w 3242978"/>
                    <a:gd name="connsiteY2" fmla="*/ 22315 h 3761519"/>
                    <a:gd name="connsiteX3" fmla="*/ 2907370 w 3242978"/>
                    <a:gd name="connsiteY3" fmla="*/ -3974 h 3761519"/>
                    <a:gd name="connsiteX4" fmla="*/ 2516845 w 3242978"/>
                    <a:gd name="connsiteY4" fmla="*/ -3974 h 3761519"/>
                    <a:gd name="connsiteX5" fmla="*/ 2519036 w 3242978"/>
                    <a:gd name="connsiteY5" fmla="*/ 16315 h 3761519"/>
                    <a:gd name="connsiteX6" fmla="*/ 2519607 w 3242978"/>
                    <a:gd name="connsiteY6" fmla="*/ 36412 h 3761519"/>
                    <a:gd name="connsiteX7" fmla="*/ 2519607 w 3242978"/>
                    <a:gd name="connsiteY7" fmla="*/ 554952 h 3761519"/>
                    <a:gd name="connsiteX8" fmla="*/ 2494556 w 3242978"/>
                    <a:gd name="connsiteY8" fmla="*/ 681254 h 3761519"/>
                    <a:gd name="connsiteX9" fmla="*/ 2189756 w 3242978"/>
                    <a:gd name="connsiteY9" fmla="*/ 884995 h 3761519"/>
                    <a:gd name="connsiteX10" fmla="*/ 1052090 w 3242978"/>
                    <a:gd name="connsiteY10" fmla="*/ 884995 h 3761519"/>
                    <a:gd name="connsiteX11" fmla="*/ 721859 w 3242978"/>
                    <a:gd name="connsiteY11" fmla="*/ 556096 h 3761519"/>
                    <a:gd name="connsiteX12" fmla="*/ 721859 w 3242978"/>
                    <a:gd name="connsiteY12" fmla="*/ 554952 h 3761519"/>
                    <a:gd name="connsiteX13" fmla="*/ 721859 w 3242978"/>
                    <a:gd name="connsiteY13" fmla="*/ 36412 h 3761519"/>
                    <a:gd name="connsiteX14" fmla="*/ 722525 w 3242978"/>
                    <a:gd name="connsiteY14" fmla="*/ 16125 h 3761519"/>
                    <a:gd name="connsiteX15" fmla="*/ 724240 w 3242978"/>
                    <a:gd name="connsiteY15" fmla="*/ -3974 h 3761519"/>
                    <a:gd name="connsiteX16" fmla="*/ 333715 w 3242978"/>
                    <a:gd name="connsiteY16" fmla="*/ -3974 h 3761519"/>
                    <a:gd name="connsiteX17" fmla="*/ 25771 w 3242978"/>
                    <a:gd name="connsiteY17" fmla="*/ 200241 h 3761519"/>
                    <a:gd name="connsiteX18" fmla="*/ -518 w 3242978"/>
                    <a:gd name="connsiteY18" fmla="*/ 330259 h 3761519"/>
                    <a:gd name="connsiteX19" fmla="*/ -518 w 3242978"/>
                    <a:gd name="connsiteY19" fmla="*/ 3423026 h 3761519"/>
                    <a:gd name="connsiteX20" fmla="*/ 333048 w 3242978"/>
                    <a:gd name="connsiteY20" fmla="*/ 3757545 h 3761519"/>
                    <a:gd name="connsiteX21" fmla="*/ 333715 w 3242978"/>
                    <a:gd name="connsiteY21" fmla="*/ 3757545 h 3761519"/>
                    <a:gd name="connsiteX22" fmla="*/ 1828473 w 3242978"/>
                    <a:gd name="connsiteY22" fmla="*/ 3757545 h 3761519"/>
                    <a:gd name="connsiteX23" fmla="*/ 1828473 w 3242978"/>
                    <a:gd name="connsiteY23" fmla="*/ 2544917 h 3761519"/>
                    <a:gd name="connsiteX24" fmla="*/ 2190423 w 3242978"/>
                    <a:gd name="connsiteY24" fmla="*/ 2182967 h 3761519"/>
                    <a:gd name="connsiteX25" fmla="*/ 2931849 w 3242978"/>
                    <a:gd name="connsiteY25" fmla="*/ 2182967 h 3761519"/>
                    <a:gd name="connsiteX26" fmla="*/ 3242459 w 3242978"/>
                    <a:gd name="connsiteY26" fmla="*/ 2359844 h 3761519"/>
                    <a:gd name="connsiteX27" fmla="*/ 3242459 w 3242978"/>
                    <a:gd name="connsiteY27" fmla="*/ 330068 h 3761519"/>
                    <a:gd name="connsiteX28" fmla="*/ 3215599 w 3242978"/>
                    <a:gd name="connsiteY28" fmla="*/ 200241 h 3761519"/>
                    <a:gd name="connsiteX29" fmla="*/ 631562 w 3242978"/>
                    <a:gd name="connsiteY29" fmla="*/ 1526025 h 3761519"/>
                    <a:gd name="connsiteX30" fmla="*/ 740528 w 3242978"/>
                    <a:gd name="connsiteY30" fmla="*/ 1494023 h 3761519"/>
                    <a:gd name="connsiteX31" fmla="*/ 903786 w 3242978"/>
                    <a:gd name="connsiteY31" fmla="*/ 1583082 h 3761519"/>
                    <a:gd name="connsiteX32" fmla="*/ 1154293 w 3242978"/>
                    <a:gd name="connsiteY32" fmla="*/ 1298477 h 3761519"/>
                    <a:gd name="connsiteX33" fmla="*/ 1267641 w 3242978"/>
                    <a:gd name="connsiteY33" fmla="*/ 1291235 h 3761519"/>
                    <a:gd name="connsiteX34" fmla="*/ 1274880 w 3242978"/>
                    <a:gd name="connsiteY34" fmla="*/ 1404582 h 3761519"/>
                    <a:gd name="connsiteX35" fmla="*/ 981986 w 3242978"/>
                    <a:gd name="connsiteY35" fmla="*/ 1737385 h 3761519"/>
                    <a:gd name="connsiteX36" fmla="*/ 883212 w 3242978"/>
                    <a:gd name="connsiteY36" fmla="*/ 1754816 h 3761519"/>
                    <a:gd name="connsiteX37" fmla="*/ 663566 w 3242978"/>
                    <a:gd name="connsiteY37" fmla="*/ 1634991 h 3761519"/>
                    <a:gd name="connsiteX38" fmla="*/ 631552 w 3242978"/>
                    <a:gd name="connsiteY38" fmla="*/ 1526025 h 3761519"/>
                    <a:gd name="connsiteX39" fmla="*/ 631562 w 3242978"/>
                    <a:gd name="connsiteY39" fmla="*/ 1526025 h 3761519"/>
                    <a:gd name="connsiteX40" fmla="*/ 631562 w 3242978"/>
                    <a:gd name="connsiteY40" fmla="*/ 2292788 h 3761519"/>
                    <a:gd name="connsiteX41" fmla="*/ 740509 w 3242978"/>
                    <a:gd name="connsiteY41" fmla="*/ 2260785 h 3761519"/>
                    <a:gd name="connsiteX42" fmla="*/ 740528 w 3242978"/>
                    <a:gd name="connsiteY42" fmla="*/ 2260785 h 3761519"/>
                    <a:gd name="connsiteX43" fmla="*/ 903786 w 3242978"/>
                    <a:gd name="connsiteY43" fmla="*/ 2349845 h 3761519"/>
                    <a:gd name="connsiteX44" fmla="*/ 1154293 w 3242978"/>
                    <a:gd name="connsiteY44" fmla="*/ 2065141 h 3761519"/>
                    <a:gd name="connsiteX45" fmla="*/ 1267641 w 3242978"/>
                    <a:gd name="connsiteY45" fmla="*/ 2057905 h 3761519"/>
                    <a:gd name="connsiteX46" fmla="*/ 1274880 w 3242978"/>
                    <a:gd name="connsiteY46" fmla="*/ 2171251 h 3761519"/>
                    <a:gd name="connsiteX47" fmla="*/ 981986 w 3242978"/>
                    <a:gd name="connsiteY47" fmla="*/ 2504147 h 3761519"/>
                    <a:gd name="connsiteX48" fmla="*/ 883212 w 3242978"/>
                    <a:gd name="connsiteY48" fmla="*/ 2521579 h 3761519"/>
                    <a:gd name="connsiteX49" fmla="*/ 663566 w 3242978"/>
                    <a:gd name="connsiteY49" fmla="*/ 2401470 h 3761519"/>
                    <a:gd name="connsiteX50" fmla="*/ 631562 w 3242978"/>
                    <a:gd name="connsiteY50" fmla="*/ 2292788 h 3761519"/>
                    <a:gd name="connsiteX51" fmla="*/ 1274880 w 3242978"/>
                    <a:gd name="connsiteY51" fmla="*/ 2938014 h 3761519"/>
                    <a:gd name="connsiteX52" fmla="*/ 981986 w 3242978"/>
                    <a:gd name="connsiteY52" fmla="*/ 3270910 h 3761519"/>
                    <a:gd name="connsiteX53" fmla="*/ 883212 w 3242978"/>
                    <a:gd name="connsiteY53" fmla="*/ 3288341 h 3761519"/>
                    <a:gd name="connsiteX54" fmla="*/ 663566 w 3242978"/>
                    <a:gd name="connsiteY54" fmla="*/ 3168516 h 3761519"/>
                    <a:gd name="connsiteX55" fmla="*/ 631562 w 3242978"/>
                    <a:gd name="connsiteY55" fmla="*/ 3059550 h 3761519"/>
                    <a:gd name="connsiteX56" fmla="*/ 740528 w 3242978"/>
                    <a:gd name="connsiteY56" fmla="*/ 3027548 h 3761519"/>
                    <a:gd name="connsiteX57" fmla="*/ 903786 w 3242978"/>
                    <a:gd name="connsiteY57" fmla="*/ 3116607 h 3761519"/>
                    <a:gd name="connsiteX58" fmla="*/ 1154293 w 3242978"/>
                    <a:gd name="connsiteY58" fmla="*/ 2831904 h 3761519"/>
                    <a:gd name="connsiteX59" fmla="*/ 1267641 w 3242978"/>
                    <a:gd name="connsiteY59" fmla="*/ 2824667 h 3761519"/>
                    <a:gd name="connsiteX60" fmla="*/ 1274880 w 3242978"/>
                    <a:gd name="connsiteY60" fmla="*/ 2938014 h 3761519"/>
                    <a:gd name="connsiteX61" fmla="*/ 2500557 w 3242978"/>
                    <a:gd name="connsiteY61" fmla="*/ 1668045 h 3761519"/>
                    <a:gd name="connsiteX62" fmla="*/ 1715411 w 3242978"/>
                    <a:gd name="connsiteY62" fmla="*/ 1668045 h 3761519"/>
                    <a:gd name="connsiteX63" fmla="*/ 1635116 w 3242978"/>
                    <a:gd name="connsiteY63" fmla="*/ 1587747 h 3761519"/>
                    <a:gd name="connsiteX64" fmla="*/ 1715411 w 3242978"/>
                    <a:gd name="connsiteY64" fmla="*/ 1507454 h 3761519"/>
                    <a:gd name="connsiteX65" fmla="*/ 2500557 w 3242978"/>
                    <a:gd name="connsiteY65" fmla="*/ 1507454 h 3761519"/>
                    <a:gd name="connsiteX66" fmla="*/ 2580853 w 3242978"/>
                    <a:gd name="connsiteY66" fmla="*/ 1587747 h 3761519"/>
                    <a:gd name="connsiteX67" fmla="*/ 2500557 w 3242978"/>
                    <a:gd name="connsiteY67" fmla="*/ 1668045 h 376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242978" h="3761519">
                      <a:moveTo>
                        <a:pt x="3215599" y="200241"/>
                      </a:moveTo>
                      <a:cubicBezTo>
                        <a:pt x="3198673" y="160618"/>
                        <a:pt x="3174327" y="124518"/>
                        <a:pt x="3143875" y="94038"/>
                      </a:cubicBezTo>
                      <a:cubicBezTo>
                        <a:pt x="3113472" y="63463"/>
                        <a:pt x="3077391" y="39079"/>
                        <a:pt x="3037672" y="22315"/>
                      </a:cubicBezTo>
                      <a:cubicBezTo>
                        <a:pt x="2996429" y="4979"/>
                        <a:pt x="2952118" y="-3974"/>
                        <a:pt x="2907370" y="-3974"/>
                      </a:cubicBezTo>
                      <a:lnTo>
                        <a:pt x="2516845" y="-3974"/>
                      </a:lnTo>
                      <a:cubicBezTo>
                        <a:pt x="2517797" y="2883"/>
                        <a:pt x="2518369" y="9457"/>
                        <a:pt x="2519036" y="16315"/>
                      </a:cubicBezTo>
                      <a:cubicBezTo>
                        <a:pt x="2519702" y="23173"/>
                        <a:pt x="2519607" y="29745"/>
                        <a:pt x="2519607" y="36412"/>
                      </a:cubicBezTo>
                      <a:lnTo>
                        <a:pt x="2519607" y="554952"/>
                      </a:lnTo>
                      <a:cubicBezTo>
                        <a:pt x="2519645" y="598291"/>
                        <a:pt x="2511130" y="641249"/>
                        <a:pt x="2494556" y="681254"/>
                      </a:cubicBezTo>
                      <a:cubicBezTo>
                        <a:pt x="2443655" y="804697"/>
                        <a:pt x="2323268" y="885185"/>
                        <a:pt x="2189756" y="884995"/>
                      </a:cubicBezTo>
                      <a:lnTo>
                        <a:pt x="1052090" y="884995"/>
                      </a:lnTo>
                      <a:cubicBezTo>
                        <a:pt x="870077" y="885376"/>
                        <a:pt x="722230" y="738120"/>
                        <a:pt x="721859" y="556096"/>
                      </a:cubicBezTo>
                      <a:cubicBezTo>
                        <a:pt x="721859" y="555715"/>
                        <a:pt x="721859" y="555333"/>
                        <a:pt x="721859" y="554952"/>
                      </a:cubicBezTo>
                      <a:lnTo>
                        <a:pt x="721859" y="36412"/>
                      </a:lnTo>
                      <a:cubicBezTo>
                        <a:pt x="721859" y="29745"/>
                        <a:pt x="721859" y="22982"/>
                        <a:pt x="722525" y="16125"/>
                      </a:cubicBezTo>
                      <a:cubicBezTo>
                        <a:pt x="723192" y="9267"/>
                        <a:pt x="723478" y="2693"/>
                        <a:pt x="724240" y="-3974"/>
                      </a:cubicBezTo>
                      <a:lnTo>
                        <a:pt x="333715" y="-3974"/>
                      </a:lnTo>
                      <a:cubicBezTo>
                        <a:pt x="199403" y="-3784"/>
                        <a:pt x="78178" y="76607"/>
                        <a:pt x="25771" y="200241"/>
                      </a:cubicBezTo>
                      <a:cubicBezTo>
                        <a:pt x="8303" y="241390"/>
                        <a:pt x="-642" y="285587"/>
                        <a:pt x="-518" y="330259"/>
                      </a:cubicBezTo>
                      <a:lnTo>
                        <a:pt x="-518" y="3423026"/>
                      </a:lnTo>
                      <a:cubicBezTo>
                        <a:pt x="-784" y="3607526"/>
                        <a:pt x="148558" y="3757257"/>
                        <a:pt x="333048" y="3757545"/>
                      </a:cubicBezTo>
                      <a:cubicBezTo>
                        <a:pt x="333267" y="3757545"/>
                        <a:pt x="333496" y="3757545"/>
                        <a:pt x="333715" y="3757545"/>
                      </a:cubicBezTo>
                      <a:lnTo>
                        <a:pt x="1828473" y="3757545"/>
                      </a:lnTo>
                      <a:lnTo>
                        <a:pt x="1828473" y="2544917"/>
                      </a:lnTo>
                      <a:cubicBezTo>
                        <a:pt x="1828473" y="2344985"/>
                        <a:pt x="1990522" y="2182967"/>
                        <a:pt x="2190423" y="2182967"/>
                      </a:cubicBezTo>
                      <a:lnTo>
                        <a:pt x="2931849" y="2182967"/>
                      </a:lnTo>
                      <a:cubicBezTo>
                        <a:pt x="3059303" y="2183157"/>
                        <a:pt x="3177289" y="2250307"/>
                        <a:pt x="3242459" y="2359844"/>
                      </a:cubicBezTo>
                      <a:lnTo>
                        <a:pt x="3242459" y="330068"/>
                      </a:lnTo>
                      <a:cubicBezTo>
                        <a:pt x="3242288" y="285396"/>
                        <a:pt x="3233154" y="241294"/>
                        <a:pt x="3215599" y="200241"/>
                      </a:cubicBezTo>
                      <a:close/>
                      <a:moveTo>
                        <a:pt x="631562" y="1526025"/>
                      </a:moveTo>
                      <a:cubicBezTo>
                        <a:pt x="652850" y="1487163"/>
                        <a:pt x="701599" y="1472782"/>
                        <a:pt x="740528" y="1494023"/>
                      </a:cubicBezTo>
                      <a:lnTo>
                        <a:pt x="903786" y="1583082"/>
                      </a:lnTo>
                      <a:lnTo>
                        <a:pt x="1154293" y="1298477"/>
                      </a:lnTo>
                      <a:cubicBezTo>
                        <a:pt x="1183593" y="1265139"/>
                        <a:pt x="1234342" y="1261897"/>
                        <a:pt x="1267641" y="1291235"/>
                      </a:cubicBezTo>
                      <a:cubicBezTo>
                        <a:pt x="1300941" y="1320573"/>
                        <a:pt x="1304179" y="1371244"/>
                        <a:pt x="1274880" y="1404582"/>
                      </a:cubicBezTo>
                      <a:lnTo>
                        <a:pt x="981986" y="1737385"/>
                      </a:lnTo>
                      <a:cubicBezTo>
                        <a:pt x="957164" y="1765583"/>
                        <a:pt x="916168" y="1772820"/>
                        <a:pt x="883212" y="1754816"/>
                      </a:cubicBezTo>
                      <a:lnTo>
                        <a:pt x="663566" y="1634991"/>
                      </a:lnTo>
                      <a:cubicBezTo>
                        <a:pt x="624637" y="1613750"/>
                        <a:pt x="610311" y="1564986"/>
                        <a:pt x="631552" y="1526025"/>
                      </a:cubicBezTo>
                      <a:cubicBezTo>
                        <a:pt x="631552" y="1526025"/>
                        <a:pt x="631562" y="1526025"/>
                        <a:pt x="631562" y="1526025"/>
                      </a:cubicBezTo>
                      <a:close/>
                      <a:moveTo>
                        <a:pt x="631562" y="2292788"/>
                      </a:moveTo>
                      <a:cubicBezTo>
                        <a:pt x="652802" y="2253832"/>
                        <a:pt x="701589" y="2239545"/>
                        <a:pt x="740509" y="2260785"/>
                      </a:cubicBezTo>
                      <a:cubicBezTo>
                        <a:pt x="740518" y="2260785"/>
                        <a:pt x="740518" y="2260785"/>
                        <a:pt x="740528" y="2260785"/>
                      </a:cubicBezTo>
                      <a:lnTo>
                        <a:pt x="903786" y="2349845"/>
                      </a:lnTo>
                      <a:lnTo>
                        <a:pt x="1154293" y="2065141"/>
                      </a:lnTo>
                      <a:cubicBezTo>
                        <a:pt x="1183593" y="2031804"/>
                        <a:pt x="1234342" y="2028567"/>
                        <a:pt x="1267641" y="2057905"/>
                      </a:cubicBezTo>
                      <a:cubicBezTo>
                        <a:pt x="1300941" y="2087238"/>
                        <a:pt x="1304179" y="2137914"/>
                        <a:pt x="1274880" y="2171251"/>
                      </a:cubicBezTo>
                      <a:lnTo>
                        <a:pt x="981986" y="2504147"/>
                      </a:lnTo>
                      <a:cubicBezTo>
                        <a:pt x="957164" y="2532345"/>
                        <a:pt x="916168" y="2539582"/>
                        <a:pt x="883212" y="2521579"/>
                      </a:cubicBezTo>
                      <a:lnTo>
                        <a:pt x="663566" y="2401470"/>
                      </a:lnTo>
                      <a:cubicBezTo>
                        <a:pt x="624799" y="2380229"/>
                        <a:pt x="610502" y="2331651"/>
                        <a:pt x="631562" y="2292788"/>
                      </a:cubicBezTo>
                      <a:close/>
                      <a:moveTo>
                        <a:pt x="1274880" y="2938014"/>
                      </a:moveTo>
                      <a:lnTo>
                        <a:pt x="981986" y="3270910"/>
                      </a:lnTo>
                      <a:cubicBezTo>
                        <a:pt x="957164" y="3299108"/>
                        <a:pt x="916168" y="3306345"/>
                        <a:pt x="883212" y="3288341"/>
                      </a:cubicBezTo>
                      <a:lnTo>
                        <a:pt x="663566" y="3168516"/>
                      </a:lnTo>
                      <a:cubicBezTo>
                        <a:pt x="624637" y="3147275"/>
                        <a:pt x="610311" y="3098511"/>
                        <a:pt x="631562" y="3059550"/>
                      </a:cubicBezTo>
                      <a:cubicBezTo>
                        <a:pt x="652812" y="3020595"/>
                        <a:pt x="701599" y="3006307"/>
                        <a:pt x="740528" y="3027548"/>
                      </a:cubicBezTo>
                      <a:lnTo>
                        <a:pt x="903786" y="3116607"/>
                      </a:lnTo>
                      <a:lnTo>
                        <a:pt x="1154293" y="2831904"/>
                      </a:lnTo>
                      <a:cubicBezTo>
                        <a:pt x="1183593" y="2798566"/>
                        <a:pt x="1234342" y="2795329"/>
                        <a:pt x="1267641" y="2824667"/>
                      </a:cubicBezTo>
                      <a:cubicBezTo>
                        <a:pt x="1300941" y="2854000"/>
                        <a:pt x="1304179" y="2904676"/>
                        <a:pt x="1274880" y="2938014"/>
                      </a:cubicBezTo>
                      <a:close/>
                      <a:moveTo>
                        <a:pt x="2500557" y="1668045"/>
                      </a:moveTo>
                      <a:lnTo>
                        <a:pt x="1715411" y="1668045"/>
                      </a:lnTo>
                      <a:cubicBezTo>
                        <a:pt x="1671063" y="1668045"/>
                        <a:pt x="1635116" y="1632135"/>
                        <a:pt x="1635116" y="1587747"/>
                      </a:cubicBezTo>
                      <a:cubicBezTo>
                        <a:pt x="1635116" y="1543364"/>
                        <a:pt x="1671063" y="1507454"/>
                        <a:pt x="1715411" y="1507454"/>
                      </a:cubicBezTo>
                      <a:lnTo>
                        <a:pt x="2500557" y="1507454"/>
                      </a:lnTo>
                      <a:cubicBezTo>
                        <a:pt x="2544906" y="1507454"/>
                        <a:pt x="2580853" y="1543364"/>
                        <a:pt x="2580853" y="1587747"/>
                      </a:cubicBezTo>
                      <a:cubicBezTo>
                        <a:pt x="2580853" y="1632135"/>
                        <a:pt x="2544906" y="1668045"/>
                        <a:pt x="2500557" y="1668045"/>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7" name="자유형: 도형 176">
                  <a:extLst>
                    <a:ext uri="{FF2B5EF4-FFF2-40B4-BE49-F238E27FC236}">
                      <a16:creationId xmlns:a16="http://schemas.microsoft.com/office/drawing/2014/main" id="{C789FD4C-5EC1-FD38-EEDB-9C53225D505A}"/>
                    </a:ext>
                  </a:extLst>
                </p:cNvPr>
                <p:cNvSpPr/>
                <p:nvPr/>
              </p:nvSpPr>
              <p:spPr>
                <a:xfrm>
                  <a:off x="5121303" y="3240674"/>
                  <a:ext cx="2104933" cy="2336210"/>
                </a:xfrm>
                <a:custGeom>
                  <a:avLst/>
                  <a:gdLst>
                    <a:gd name="connsiteX0" fmla="*/ 2000115 w 2104933"/>
                    <a:gd name="connsiteY0" fmla="*/ 918443 h 2336210"/>
                    <a:gd name="connsiteX1" fmla="*/ 1375942 w 2104933"/>
                    <a:gd name="connsiteY1" fmla="*/ 918443 h 2336210"/>
                    <a:gd name="connsiteX2" fmla="*/ 1262404 w 2104933"/>
                    <a:gd name="connsiteY2" fmla="*/ 1032074 h 2336210"/>
                    <a:gd name="connsiteX3" fmla="*/ 1262404 w 2104933"/>
                    <a:gd name="connsiteY3" fmla="*/ 1062746 h 2336210"/>
                    <a:gd name="connsiteX4" fmla="*/ 1375942 w 2104933"/>
                    <a:gd name="connsiteY4" fmla="*/ 1177046 h 2336210"/>
                    <a:gd name="connsiteX5" fmla="*/ 1990780 w 2104933"/>
                    <a:gd name="connsiteY5" fmla="*/ 1177046 h 2336210"/>
                    <a:gd name="connsiteX6" fmla="*/ 2104414 w 2104933"/>
                    <a:gd name="connsiteY6" fmla="*/ 1063411 h 2336210"/>
                    <a:gd name="connsiteX7" fmla="*/ 2104414 w 2104933"/>
                    <a:gd name="connsiteY7" fmla="*/ 1023409 h 2336210"/>
                    <a:gd name="connsiteX8" fmla="*/ 2000115 w 2104933"/>
                    <a:gd name="connsiteY8" fmla="*/ 918443 h 2336210"/>
                    <a:gd name="connsiteX9" fmla="*/ 1794470 w 2104933"/>
                    <a:gd name="connsiteY9" fmla="*/ 1289918 h 2336210"/>
                    <a:gd name="connsiteX10" fmla="*/ 1276977 w 2104933"/>
                    <a:gd name="connsiteY10" fmla="*/ 1289918 h 2336210"/>
                    <a:gd name="connsiteX11" fmla="*/ 1166296 w 2104933"/>
                    <a:gd name="connsiteY11" fmla="*/ 1400981 h 2336210"/>
                    <a:gd name="connsiteX12" fmla="*/ 1166296 w 2104933"/>
                    <a:gd name="connsiteY12" fmla="*/ 1401074 h 2336210"/>
                    <a:gd name="connsiteX13" fmla="*/ 1166296 w 2104933"/>
                    <a:gd name="connsiteY13" fmla="*/ 1430314 h 2336210"/>
                    <a:gd name="connsiteX14" fmla="*/ 1276977 w 2104933"/>
                    <a:gd name="connsiteY14" fmla="*/ 1540996 h 2336210"/>
                    <a:gd name="connsiteX15" fmla="*/ 1785422 w 2104933"/>
                    <a:gd name="connsiteY15" fmla="*/ 1540996 h 2336210"/>
                    <a:gd name="connsiteX16" fmla="*/ 1896103 w 2104933"/>
                    <a:gd name="connsiteY16" fmla="*/ 1430314 h 2336210"/>
                    <a:gd name="connsiteX17" fmla="*/ 1896103 w 2104933"/>
                    <a:gd name="connsiteY17" fmla="*/ 1392214 h 2336210"/>
                    <a:gd name="connsiteX18" fmla="*/ 1794756 w 2104933"/>
                    <a:gd name="connsiteY18" fmla="*/ 1290300 h 2336210"/>
                    <a:gd name="connsiteX19" fmla="*/ 1794470 w 2104933"/>
                    <a:gd name="connsiteY19" fmla="*/ 1290300 h 2336210"/>
                    <a:gd name="connsiteX20" fmla="*/ 1633784 w 2104933"/>
                    <a:gd name="connsiteY20" fmla="*/ 1654343 h 2336210"/>
                    <a:gd name="connsiteX21" fmla="*/ 1355940 w 2104933"/>
                    <a:gd name="connsiteY21" fmla="*/ 1654343 h 2336210"/>
                    <a:gd name="connsiteX22" fmla="*/ 1225256 w 2104933"/>
                    <a:gd name="connsiteY22" fmla="*/ 1772168 h 2336210"/>
                    <a:gd name="connsiteX23" fmla="*/ 1343080 w 2104933"/>
                    <a:gd name="connsiteY23" fmla="*/ 1906946 h 2336210"/>
                    <a:gd name="connsiteX24" fmla="*/ 1351463 w 2104933"/>
                    <a:gd name="connsiteY24" fmla="*/ 1907234 h 2336210"/>
                    <a:gd name="connsiteX25" fmla="*/ 1624830 w 2104933"/>
                    <a:gd name="connsiteY25" fmla="*/ 1907234 h 2336210"/>
                    <a:gd name="connsiteX26" fmla="*/ 1751417 w 2104933"/>
                    <a:gd name="connsiteY26" fmla="*/ 1780740 h 2336210"/>
                    <a:gd name="connsiteX27" fmla="*/ 1751417 w 2104933"/>
                    <a:gd name="connsiteY27" fmla="*/ 1772549 h 2336210"/>
                    <a:gd name="connsiteX28" fmla="*/ 1633784 w 2104933"/>
                    <a:gd name="connsiteY28" fmla="*/ 1654724 h 2336210"/>
                    <a:gd name="connsiteX29" fmla="*/ 1516912 w 2104933"/>
                    <a:gd name="connsiteY29" fmla="*/ 2021153 h 2336210"/>
                    <a:gd name="connsiteX30" fmla="*/ 1411565 w 2104933"/>
                    <a:gd name="connsiteY30" fmla="*/ 2021153 h 2336210"/>
                    <a:gd name="connsiteX31" fmla="*/ 1303361 w 2104933"/>
                    <a:gd name="connsiteY31" fmla="*/ 2129453 h 2336210"/>
                    <a:gd name="connsiteX32" fmla="*/ 1303361 w 2104933"/>
                    <a:gd name="connsiteY32" fmla="*/ 2163074 h 2336210"/>
                    <a:gd name="connsiteX33" fmla="*/ 1411375 w 2104933"/>
                    <a:gd name="connsiteY33" fmla="*/ 2271277 h 2336210"/>
                    <a:gd name="connsiteX34" fmla="*/ 1411565 w 2104933"/>
                    <a:gd name="connsiteY34" fmla="*/ 2271277 h 2336210"/>
                    <a:gd name="connsiteX35" fmla="*/ 1508149 w 2104933"/>
                    <a:gd name="connsiteY35" fmla="*/ 2271277 h 2336210"/>
                    <a:gd name="connsiteX36" fmla="*/ 1616353 w 2104933"/>
                    <a:gd name="connsiteY36" fmla="*/ 2163074 h 2336210"/>
                    <a:gd name="connsiteX37" fmla="*/ 1616353 w 2104933"/>
                    <a:gd name="connsiteY37" fmla="*/ 2121258 h 2336210"/>
                    <a:gd name="connsiteX38" fmla="*/ 1516912 w 2104933"/>
                    <a:gd name="connsiteY38" fmla="*/ 2021534 h 2336210"/>
                    <a:gd name="connsiteX39" fmla="*/ 1189538 w 2104933"/>
                    <a:gd name="connsiteY39" fmla="*/ 2163074 h 2336210"/>
                    <a:gd name="connsiteX40" fmla="*/ 1189538 w 2104933"/>
                    <a:gd name="connsiteY40" fmla="*/ 2130118 h 2336210"/>
                    <a:gd name="connsiteX41" fmla="*/ 1237163 w 2104933"/>
                    <a:gd name="connsiteY41" fmla="*/ 1992862 h 2336210"/>
                    <a:gd name="connsiteX42" fmla="*/ 1139684 w 2104933"/>
                    <a:gd name="connsiteY42" fmla="*/ 1668156 h 2336210"/>
                    <a:gd name="connsiteX43" fmla="*/ 1167916 w 2104933"/>
                    <a:gd name="connsiteY43" fmla="*/ 1626721 h 2336210"/>
                    <a:gd name="connsiteX44" fmla="*/ 1052377 w 2104933"/>
                    <a:gd name="connsiteY44" fmla="*/ 1430505 h 2336210"/>
                    <a:gd name="connsiteX45" fmla="*/ 1052377 w 2104933"/>
                    <a:gd name="connsiteY45" fmla="*/ 1401074 h 2336210"/>
                    <a:gd name="connsiteX46" fmla="*/ 1190395 w 2104933"/>
                    <a:gd name="connsiteY46" fmla="*/ 1193999 h 2336210"/>
                    <a:gd name="connsiteX47" fmla="*/ 1148389 w 2104933"/>
                    <a:gd name="connsiteY47" fmla="*/ 1062844 h 2336210"/>
                    <a:gd name="connsiteX48" fmla="*/ 1148389 w 2104933"/>
                    <a:gd name="connsiteY48" fmla="*/ 1032171 h 2336210"/>
                    <a:gd name="connsiteX49" fmla="*/ 1223542 w 2104933"/>
                    <a:gd name="connsiteY49" fmla="*/ 863577 h 2336210"/>
                    <a:gd name="connsiteX50" fmla="*/ 923790 w 2104933"/>
                    <a:gd name="connsiteY50" fmla="*/ 864247 h 2336210"/>
                    <a:gd name="connsiteX51" fmla="*/ 1136674 w 2104933"/>
                    <a:gd name="connsiteY51" fmla="*/ 367137 h 2336210"/>
                    <a:gd name="connsiteX52" fmla="*/ 729766 w 2104933"/>
                    <a:gd name="connsiteY52" fmla="*/ 37190 h 2336210"/>
                    <a:gd name="connsiteX53" fmla="*/ 665662 w 2104933"/>
                    <a:gd name="connsiteY53" fmla="*/ 336181 h 2336210"/>
                    <a:gd name="connsiteX54" fmla="*/ 560887 w 2104933"/>
                    <a:gd name="connsiteY54" fmla="*/ 555731 h 2336210"/>
                    <a:gd name="connsiteX55" fmla="*/ 432776 w 2104933"/>
                    <a:gd name="connsiteY55" fmla="*/ 709368 h 2336210"/>
                    <a:gd name="connsiteX56" fmla="*/ 299426 w 2104933"/>
                    <a:gd name="connsiteY56" fmla="*/ 810050 h 2336210"/>
                    <a:gd name="connsiteX57" fmla="*/ 147598 w 2104933"/>
                    <a:gd name="connsiteY57" fmla="*/ 874725 h 2336210"/>
                    <a:gd name="connsiteX58" fmla="*/ 109498 w 2104933"/>
                    <a:gd name="connsiteY58" fmla="*/ 884250 h 2336210"/>
                    <a:gd name="connsiteX59" fmla="*/ 77208 w 2104933"/>
                    <a:gd name="connsiteY59" fmla="*/ 902630 h 2336210"/>
                    <a:gd name="connsiteX60" fmla="*/ 26535 w 2104933"/>
                    <a:gd name="connsiteY60" fmla="*/ 956636 h 2336210"/>
                    <a:gd name="connsiteX61" fmla="*/ 18534 w 2104933"/>
                    <a:gd name="connsiteY61" fmla="*/ 970924 h 2336210"/>
                    <a:gd name="connsiteX62" fmla="*/ -516 w 2104933"/>
                    <a:gd name="connsiteY62" fmla="*/ 1054077 h 2336210"/>
                    <a:gd name="connsiteX63" fmla="*/ -516 w 2104933"/>
                    <a:gd name="connsiteY63" fmla="*/ 2146689 h 2336210"/>
                    <a:gd name="connsiteX64" fmla="*/ 185031 w 2104933"/>
                    <a:gd name="connsiteY64" fmla="*/ 2332236 h 2336210"/>
                    <a:gd name="connsiteX65" fmla="*/ 185793 w 2104933"/>
                    <a:gd name="connsiteY65" fmla="*/ 2332236 h 2336210"/>
                    <a:gd name="connsiteX66" fmla="*/ 1263737 w 2104933"/>
                    <a:gd name="connsiteY66" fmla="*/ 2328143 h 2336210"/>
                    <a:gd name="connsiteX67" fmla="*/ 1189538 w 2104933"/>
                    <a:gd name="connsiteY67" fmla="*/ 2163074 h 233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104933" h="2336210">
                      <a:moveTo>
                        <a:pt x="2000115" y="918443"/>
                      </a:moveTo>
                      <a:lnTo>
                        <a:pt x="1375942" y="918443"/>
                      </a:lnTo>
                      <a:cubicBezTo>
                        <a:pt x="1313372" y="918825"/>
                        <a:pt x="1262766" y="969496"/>
                        <a:pt x="1262404" y="1032074"/>
                      </a:cubicBezTo>
                      <a:lnTo>
                        <a:pt x="1262404" y="1062746"/>
                      </a:lnTo>
                      <a:cubicBezTo>
                        <a:pt x="1262404" y="1125612"/>
                        <a:pt x="1313115" y="1176665"/>
                        <a:pt x="1375942" y="1177046"/>
                      </a:cubicBezTo>
                      <a:lnTo>
                        <a:pt x="1990780" y="1177046"/>
                      </a:lnTo>
                      <a:cubicBezTo>
                        <a:pt x="2053550" y="1177046"/>
                        <a:pt x="2104414" y="1126184"/>
                        <a:pt x="2104414" y="1063411"/>
                      </a:cubicBezTo>
                      <a:lnTo>
                        <a:pt x="2104414" y="1023409"/>
                      </a:lnTo>
                      <a:cubicBezTo>
                        <a:pt x="2104510" y="965687"/>
                        <a:pt x="2057837" y="918727"/>
                        <a:pt x="2000115" y="918443"/>
                      </a:cubicBezTo>
                      <a:close/>
                      <a:moveTo>
                        <a:pt x="1794470" y="1289918"/>
                      </a:moveTo>
                      <a:lnTo>
                        <a:pt x="1276977" y="1289918"/>
                      </a:lnTo>
                      <a:cubicBezTo>
                        <a:pt x="1215741" y="1290011"/>
                        <a:pt x="1166192" y="1339734"/>
                        <a:pt x="1166296" y="1400981"/>
                      </a:cubicBezTo>
                      <a:cubicBezTo>
                        <a:pt x="1166296" y="1400981"/>
                        <a:pt x="1166296" y="1401074"/>
                        <a:pt x="1166296" y="1401074"/>
                      </a:cubicBezTo>
                      <a:lnTo>
                        <a:pt x="1166296" y="1430314"/>
                      </a:lnTo>
                      <a:cubicBezTo>
                        <a:pt x="1166344" y="1491371"/>
                        <a:pt x="1215874" y="1540903"/>
                        <a:pt x="1276977" y="1540996"/>
                      </a:cubicBezTo>
                      <a:lnTo>
                        <a:pt x="1785422" y="1540996"/>
                      </a:lnTo>
                      <a:cubicBezTo>
                        <a:pt x="1846572" y="1540903"/>
                        <a:pt x="1896007" y="1491469"/>
                        <a:pt x="1896103" y="1430314"/>
                      </a:cubicBezTo>
                      <a:lnTo>
                        <a:pt x="1896103" y="1392214"/>
                      </a:lnTo>
                      <a:cubicBezTo>
                        <a:pt x="1896292" y="1336116"/>
                        <a:pt x="1850859" y="1290490"/>
                        <a:pt x="1794756" y="1290300"/>
                      </a:cubicBezTo>
                      <a:cubicBezTo>
                        <a:pt x="1794661" y="1290300"/>
                        <a:pt x="1794566" y="1290300"/>
                        <a:pt x="1794470" y="1290300"/>
                      </a:cubicBezTo>
                      <a:close/>
                      <a:moveTo>
                        <a:pt x="1633784" y="1654343"/>
                      </a:moveTo>
                      <a:lnTo>
                        <a:pt x="1355940" y="1654343"/>
                      </a:lnTo>
                      <a:cubicBezTo>
                        <a:pt x="1288598" y="1654343"/>
                        <a:pt x="1229733" y="1705019"/>
                        <a:pt x="1225256" y="1772168"/>
                      </a:cubicBezTo>
                      <a:cubicBezTo>
                        <a:pt x="1220570" y="1841889"/>
                        <a:pt x="1273329" y="1902281"/>
                        <a:pt x="1343080" y="1906946"/>
                      </a:cubicBezTo>
                      <a:cubicBezTo>
                        <a:pt x="1345872" y="1907137"/>
                        <a:pt x="1348662" y="1907234"/>
                        <a:pt x="1351463" y="1907234"/>
                      </a:cubicBezTo>
                      <a:lnTo>
                        <a:pt x="1624830" y="1907234"/>
                      </a:lnTo>
                      <a:cubicBezTo>
                        <a:pt x="1694744" y="1907234"/>
                        <a:pt x="1751322" y="1850656"/>
                        <a:pt x="1751417" y="1780740"/>
                      </a:cubicBezTo>
                      <a:lnTo>
                        <a:pt x="1751417" y="1772549"/>
                      </a:lnTo>
                      <a:cubicBezTo>
                        <a:pt x="1751513" y="1707493"/>
                        <a:pt x="1698839" y="1654822"/>
                        <a:pt x="1633784" y="1654724"/>
                      </a:cubicBezTo>
                      <a:close/>
                      <a:moveTo>
                        <a:pt x="1516912" y="2021153"/>
                      </a:moveTo>
                      <a:lnTo>
                        <a:pt x="1411565" y="2021153"/>
                      </a:lnTo>
                      <a:cubicBezTo>
                        <a:pt x="1351786" y="2021246"/>
                        <a:pt x="1303361" y="2069634"/>
                        <a:pt x="1303361" y="2129453"/>
                      </a:cubicBezTo>
                      <a:lnTo>
                        <a:pt x="1303361" y="2163074"/>
                      </a:lnTo>
                      <a:cubicBezTo>
                        <a:pt x="1303304" y="2222796"/>
                        <a:pt x="1351672" y="2271184"/>
                        <a:pt x="1411375" y="2271277"/>
                      </a:cubicBezTo>
                      <a:cubicBezTo>
                        <a:pt x="1411470" y="2271277"/>
                        <a:pt x="1411470" y="2271277"/>
                        <a:pt x="1411565" y="2271277"/>
                      </a:cubicBezTo>
                      <a:lnTo>
                        <a:pt x="1508149" y="2271277"/>
                      </a:lnTo>
                      <a:cubicBezTo>
                        <a:pt x="1567871" y="2271184"/>
                        <a:pt x="1616258" y="2222796"/>
                        <a:pt x="1616353" y="2163074"/>
                      </a:cubicBezTo>
                      <a:lnTo>
                        <a:pt x="1616353" y="2121258"/>
                      </a:lnTo>
                      <a:cubicBezTo>
                        <a:pt x="1616353" y="2066299"/>
                        <a:pt x="1571871" y="2021725"/>
                        <a:pt x="1516912" y="2021534"/>
                      </a:cubicBezTo>
                      <a:close/>
                      <a:moveTo>
                        <a:pt x="1189538" y="2163074"/>
                      </a:moveTo>
                      <a:lnTo>
                        <a:pt x="1189538" y="2130118"/>
                      </a:lnTo>
                      <a:cubicBezTo>
                        <a:pt x="1189414" y="2080303"/>
                        <a:pt x="1206206" y="2031915"/>
                        <a:pt x="1237163" y="1992862"/>
                      </a:cubicBezTo>
                      <a:cubicBezTo>
                        <a:pt x="1120567" y="1930093"/>
                        <a:pt x="1076923" y="1784739"/>
                        <a:pt x="1139684" y="1668156"/>
                      </a:cubicBezTo>
                      <a:cubicBezTo>
                        <a:pt x="1147618" y="1653394"/>
                        <a:pt x="1157086" y="1639483"/>
                        <a:pt x="1167916" y="1626721"/>
                      </a:cubicBezTo>
                      <a:cubicBezTo>
                        <a:pt x="1096678" y="1587096"/>
                        <a:pt x="1052463" y="1512040"/>
                        <a:pt x="1052377" y="1430505"/>
                      </a:cubicBezTo>
                      <a:lnTo>
                        <a:pt x="1052377" y="1401074"/>
                      </a:lnTo>
                      <a:cubicBezTo>
                        <a:pt x="1052520" y="1310587"/>
                        <a:pt x="1106908" y="1228959"/>
                        <a:pt x="1190395" y="1193999"/>
                      </a:cubicBezTo>
                      <a:cubicBezTo>
                        <a:pt x="1163048" y="1155713"/>
                        <a:pt x="1148361" y="1109897"/>
                        <a:pt x="1148389" y="1062844"/>
                      </a:cubicBezTo>
                      <a:lnTo>
                        <a:pt x="1148389" y="1032171"/>
                      </a:lnTo>
                      <a:cubicBezTo>
                        <a:pt x="1148352" y="967878"/>
                        <a:pt x="1175678" y="906537"/>
                        <a:pt x="1223542" y="863577"/>
                      </a:cubicBezTo>
                      <a:lnTo>
                        <a:pt x="923790" y="864247"/>
                      </a:lnTo>
                      <a:cubicBezTo>
                        <a:pt x="1160963" y="626694"/>
                        <a:pt x="1136674" y="367137"/>
                        <a:pt x="1136674" y="367137"/>
                      </a:cubicBezTo>
                      <a:cubicBezTo>
                        <a:pt x="1128101" y="-175788"/>
                        <a:pt x="729766" y="37190"/>
                        <a:pt x="729766" y="37190"/>
                      </a:cubicBezTo>
                      <a:cubicBezTo>
                        <a:pt x="719364" y="138919"/>
                        <a:pt x="697866" y="239117"/>
                        <a:pt x="665662" y="336181"/>
                      </a:cubicBezTo>
                      <a:cubicBezTo>
                        <a:pt x="639916" y="413428"/>
                        <a:pt x="604731" y="487149"/>
                        <a:pt x="560887" y="555731"/>
                      </a:cubicBezTo>
                      <a:cubicBezTo>
                        <a:pt x="524626" y="612025"/>
                        <a:pt x="481602" y="663552"/>
                        <a:pt x="432776" y="709368"/>
                      </a:cubicBezTo>
                      <a:cubicBezTo>
                        <a:pt x="391914" y="747468"/>
                        <a:pt x="347232" y="781187"/>
                        <a:pt x="299426" y="810050"/>
                      </a:cubicBezTo>
                      <a:cubicBezTo>
                        <a:pt x="252192" y="838816"/>
                        <a:pt x="201062" y="860624"/>
                        <a:pt x="147598" y="874725"/>
                      </a:cubicBezTo>
                      <a:cubicBezTo>
                        <a:pt x="134720" y="877106"/>
                        <a:pt x="122004" y="880343"/>
                        <a:pt x="109498" y="884250"/>
                      </a:cubicBezTo>
                      <a:cubicBezTo>
                        <a:pt x="98049" y="889106"/>
                        <a:pt x="87209" y="895203"/>
                        <a:pt x="77208" y="902630"/>
                      </a:cubicBezTo>
                      <a:cubicBezTo>
                        <a:pt x="56948" y="917109"/>
                        <a:pt x="39727" y="935494"/>
                        <a:pt x="26535" y="956636"/>
                      </a:cubicBezTo>
                      <a:cubicBezTo>
                        <a:pt x="23677" y="961306"/>
                        <a:pt x="21011" y="966068"/>
                        <a:pt x="18534" y="970924"/>
                      </a:cubicBezTo>
                      <a:cubicBezTo>
                        <a:pt x="5847" y="996834"/>
                        <a:pt x="-678" y="1025218"/>
                        <a:pt x="-516" y="1054077"/>
                      </a:cubicBezTo>
                      <a:lnTo>
                        <a:pt x="-516" y="2146689"/>
                      </a:lnTo>
                      <a:cubicBezTo>
                        <a:pt x="-516" y="2249181"/>
                        <a:pt x="82552" y="2332236"/>
                        <a:pt x="185031" y="2332236"/>
                      </a:cubicBezTo>
                      <a:cubicBezTo>
                        <a:pt x="185288" y="2332236"/>
                        <a:pt x="185536" y="2332236"/>
                        <a:pt x="185793" y="2332236"/>
                      </a:cubicBezTo>
                      <a:lnTo>
                        <a:pt x="1263737" y="2328143"/>
                      </a:lnTo>
                      <a:cubicBezTo>
                        <a:pt x="1216665" y="2286137"/>
                        <a:pt x="1189681" y="2226131"/>
                        <a:pt x="1189538" y="2163074"/>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78" name="자유형: 도형 177">
                  <a:extLst>
                    <a:ext uri="{FF2B5EF4-FFF2-40B4-BE49-F238E27FC236}">
                      <a16:creationId xmlns:a16="http://schemas.microsoft.com/office/drawing/2014/main" id="{844FD037-8ECF-FBF0-021E-3AE0C38F396F}"/>
                    </a:ext>
                  </a:extLst>
                </p:cNvPr>
                <p:cNvSpPr/>
                <p:nvPr/>
              </p:nvSpPr>
              <p:spPr>
                <a:xfrm>
                  <a:off x="3988593" y="3944398"/>
                  <a:ext cx="982884" cy="1844989"/>
                </a:xfrm>
                <a:custGeom>
                  <a:avLst/>
                  <a:gdLst>
                    <a:gd name="connsiteX0" fmla="*/ 925216 w 982884"/>
                    <a:gd name="connsiteY0" fmla="*/ -3974 h 1844989"/>
                    <a:gd name="connsiteX1" fmla="*/ 56631 w 982884"/>
                    <a:gd name="connsiteY1" fmla="*/ -3974 h 1844989"/>
                    <a:gd name="connsiteX2" fmla="*/ -519 w 982884"/>
                    <a:gd name="connsiteY2" fmla="*/ 53176 h 1844989"/>
                    <a:gd name="connsiteX3" fmla="*/ -519 w 982884"/>
                    <a:gd name="connsiteY3" fmla="*/ 1783866 h 1844989"/>
                    <a:gd name="connsiteX4" fmla="*/ 56631 w 982884"/>
                    <a:gd name="connsiteY4" fmla="*/ 1841016 h 1844989"/>
                    <a:gd name="connsiteX5" fmla="*/ 925216 w 982884"/>
                    <a:gd name="connsiteY5" fmla="*/ 1841016 h 1844989"/>
                    <a:gd name="connsiteX6" fmla="*/ 982366 w 982884"/>
                    <a:gd name="connsiteY6" fmla="*/ 1783866 h 1844989"/>
                    <a:gd name="connsiteX7" fmla="*/ 982366 w 982884"/>
                    <a:gd name="connsiteY7" fmla="*/ 53176 h 1844989"/>
                    <a:gd name="connsiteX8" fmla="*/ 925216 w 982884"/>
                    <a:gd name="connsiteY8" fmla="*/ -3974 h 1844989"/>
                    <a:gd name="connsiteX9" fmla="*/ 708998 w 982884"/>
                    <a:gd name="connsiteY9" fmla="*/ 1588701 h 1844989"/>
                    <a:gd name="connsiteX10" fmla="*/ 580220 w 982884"/>
                    <a:gd name="connsiteY10" fmla="*/ 1459922 h 1844989"/>
                    <a:gd name="connsiteX11" fmla="*/ 708998 w 982884"/>
                    <a:gd name="connsiteY11" fmla="*/ 1331144 h 1844989"/>
                    <a:gd name="connsiteX12" fmla="*/ 837776 w 982884"/>
                    <a:gd name="connsiteY12" fmla="*/ 1459922 h 1844989"/>
                    <a:gd name="connsiteX13" fmla="*/ 837776 w 982884"/>
                    <a:gd name="connsiteY13" fmla="*/ 1460016 h 1844989"/>
                    <a:gd name="connsiteX14" fmla="*/ 709094 w 982884"/>
                    <a:gd name="connsiteY14" fmla="*/ 1588701 h 1844989"/>
                    <a:gd name="connsiteX15" fmla="*/ 708998 w 982884"/>
                    <a:gd name="connsiteY15" fmla="*/ 1588701 h 184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2884" h="1844989">
                      <a:moveTo>
                        <a:pt x="925216" y="-3974"/>
                      </a:moveTo>
                      <a:lnTo>
                        <a:pt x="56631" y="-3974"/>
                      </a:lnTo>
                      <a:cubicBezTo>
                        <a:pt x="25065" y="-3974"/>
                        <a:pt x="-519" y="21647"/>
                        <a:pt x="-519" y="53176"/>
                      </a:cubicBezTo>
                      <a:lnTo>
                        <a:pt x="-519" y="1783866"/>
                      </a:lnTo>
                      <a:cubicBezTo>
                        <a:pt x="-519" y="1815394"/>
                        <a:pt x="25065" y="1841016"/>
                        <a:pt x="56631" y="1841016"/>
                      </a:cubicBezTo>
                      <a:lnTo>
                        <a:pt x="925216" y="1841016"/>
                      </a:lnTo>
                      <a:cubicBezTo>
                        <a:pt x="956781" y="1841016"/>
                        <a:pt x="982366" y="1815394"/>
                        <a:pt x="982366" y="1783866"/>
                      </a:cubicBezTo>
                      <a:lnTo>
                        <a:pt x="982366" y="53176"/>
                      </a:lnTo>
                      <a:cubicBezTo>
                        <a:pt x="982366" y="21647"/>
                        <a:pt x="956781" y="-3974"/>
                        <a:pt x="925216" y="-3974"/>
                      </a:cubicBezTo>
                      <a:close/>
                      <a:moveTo>
                        <a:pt x="708998" y="1588701"/>
                      </a:moveTo>
                      <a:cubicBezTo>
                        <a:pt x="637875" y="1588701"/>
                        <a:pt x="580220" y="1531072"/>
                        <a:pt x="580220" y="1459922"/>
                      </a:cubicBezTo>
                      <a:cubicBezTo>
                        <a:pt x="580220" y="1388769"/>
                        <a:pt x="637875" y="1331144"/>
                        <a:pt x="708998" y="1331144"/>
                      </a:cubicBezTo>
                      <a:cubicBezTo>
                        <a:pt x="780121" y="1331144"/>
                        <a:pt x="837776" y="1388769"/>
                        <a:pt x="837776" y="1459922"/>
                      </a:cubicBezTo>
                      <a:cubicBezTo>
                        <a:pt x="837776" y="1459922"/>
                        <a:pt x="837776" y="1460016"/>
                        <a:pt x="837776" y="1460016"/>
                      </a:cubicBezTo>
                      <a:cubicBezTo>
                        <a:pt x="837776" y="1531072"/>
                        <a:pt x="780160" y="1588701"/>
                        <a:pt x="709094" y="1588701"/>
                      </a:cubicBezTo>
                      <a:cubicBezTo>
                        <a:pt x="709065" y="1588701"/>
                        <a:pt x="709027" y="1588701"/>
                        <a:pt x="708998" y="1588701"/>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1" name="그룹 60">
              <a:extLst>
                <a:ext uri="{FF2B5EF4-FFF2-40B4-BE49-F238E27FC236}">
                  <a16:creationId xmlns:a16="http://schemas.microsoft.com/office/drawing/2014/main" id="{6B8CB0C9-746B-B68E-B737-219FB3F3598F}"/>
                </a:ext>
              </a:extLst>
            </p:cNvPr>
            <p:cNvGrpSpPr/>
            <p:nvPr/>
          </p:nvGrpSpPr>
          <p:grpSpPr>
            <a:xfrm>
              <a:off x="3328971" y="3954782"/>
              <a:ext cx="448482" cy="448482"/>
              <a:chOff x="3328971" y="3954782"/>
              <a:chExt cx="448482" cy="448482"/>
            </a:xfrm>
          </p:grpSpPr>
          <p:sp>
            <p:nvSpPr>
              <p:cNvPr id="45" name="자유형: 도형 44">
                <a:extLst>
                  <a:ext uri="{FF2B5EF4-FFF2-40B4-BE49-F238E27FC236}">
                    <a16:creationId xmlns:a16="http://schemas.microsoft.com/office/drawing/2014/main" id="{2586339E-2A37-E51F-49ED-D8A674E7EF2F}"/>
                  </a:ext>
                </a:extLst>
              </p:cNvPr>
              <p:cNvSpPr/>
              <p:nvPr/>
            </p:nvSpPr>
            <p:spPr>
              <a:xfrm rot="20833799">
                <a:off x="3328971" y="3954782"/>
                <a:ext cx="448482" cy="448482"/>
              </a:xfrm>
              <a:custGeom>
                <a:avLst/>
                <a:gdLst>
                  <a:gd name="connsiteX0" fmla="*/ 590450 w 590549"/>
                  <a:gd name="connsiteY0" fmla="*/ 295175 h 590549"/>
                  <a:gd name="connsiteX1" fmla="*/ 295175 w 590549"/>
                  <a:gd name="connsiteY1" fmla="*/ 590450 h 590549"/>
                  <a:gd name="connsiteX2" fmla="*/ -100 w 590549"/>
                  <a:gd name="connsiteY2" fmla="*/ 295175 h 590549"/>
                  <a:gd name="connsiteX3" fmla="*/ 295175 w 590549"/>
                  <a:gd name="connsiteY3" fmla="*/ -100 h 590549"/>
                  <a:gd name="connsiteX4" fmla="*/ 590450 w 590549"/>
                  <a:gd name="connsiteY4" fmla="*/ 295175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49" h="590549">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92" name="그룹 191">
                <a:extLst>
                  <a:ext uri="{FF2B5EF4-FFF2-40B4-BE49-F238E27FC236}">
                    <a16:creationId xmlns:a16="http://schemas.microsoft.com/office/drawing/2014/main" id="{08E38F72-221F-1B34-6B36-1323A2E0B627}"/>
                  </a:ext>
                </a:extLst>
              </p:cNvPr>
              <p:cNvGrpSpPr/>
              <p:nvPr/>
            </p:nvGrpSpPr>
            <p:grpSpPr>
              <a:xfrm>
                <a:off x="3366338" y="4038600"/>
                <a:ext cx="322604" cy="255608"/>
                <a:chOff x="1495235" y="990581"/>
                <a:chExt cx="6157816" cy="4879009"/>
              </a:xfrm>
              <a:solidFill>
                <a:srgbClr val="909B76"/>
              </a:solidFill>
            </p:grpSpPr>
            <p:sp>
              <p:nvSpPr>
                <p:cNvPr id="184" name="자유형: 도형 183">
                  <a:extLst>
                    <a:ext uri="{FF2B5EF4-FFF2-40B4-BE49-F238E27FC236}">
                      <a16:creationId xmlns:a16="http://schemas.microsoft.com/office/drawing/2014/main" id="{B06F82FC-0C99-DBE4-F6AE-1074CF449E49}"/>
                    </a:ext>
                  </a:extLst>
                </p:cNvPr>
                <p:cNvSpPr/>
                <p:nvPr/>
              </p:nvSpPr>
              <p:spPr>
                <a:xfrm>
                  <a:off x="1495235" y="990581"/>
                  <a:ext cx="6130765" cy="3926890"/>
                </a:xfrm>
                <a:custGeom>
                  <a:avLst/>
                  <a:gdLst>
                    <a:gd name="connsiteX0" fmla="*/ 6126900 w 6130765"/>
                    <a:gd name="connsiteY0" fmla="*/ 1413925 h 3926890"/>
                    <a:gd name="connsiteX1" fmla="*/ 6060225 w 6130765"/>
                    <a:gd name="connsiteY1" fmla="*/ 1406591 h 3926890"/>
                    <a:gd name="connsiteX2" fmla="*/ 5644934 w 6130765"/>
                    <a:gd name="connsiteY2" fmla="*/ 1406591 h 3926890"/>
                    <a:gd name="connsiteX3" fmla="*/ 5343753 w 6130765"/>
                    <a:gd name="connsiteY3" fmla="*/ 1707773 h 3926890"/>
                    <a:gd name="connsiteX4" fmla="*/ 5343753 w 6130765"/>
                    <a:gd name="connsiteY4" fmla="*/ 1856173 h 3926890"/>
                    <a:gd name="connsiteX5" fmla="*/ 5263841 w 6130765"/>
                    <a:gd name="connsiteY5" fmla="*/ 1944470 h 3926890"/>
                    <a:gd name="connsiteX6" fmla="*/ 4847885 w 6130765"/>
                    <a:gd name="connsiteY6" fmla="*/ 1944470 h 3926890"/>
                    <a:gd name="connsiteX7" fmla="*/ 4546704 w 6130765"/>
                    <a:gd name="connsiteY7" fmla="*/ 2245461 h 3926890"/>
                    <a:gd name="connsiteX8" fmla="*/ 4546704 w 6130765"/>
                    <a:gd name="connsiteY8" fmla="*/ 2412241 h 3926890"/>
                    <a:gd name="connsiteX9" fmla="*/ 4466504 w 6130765"/>
                    <a:gd name="connsiteY9" fmla="*/ 2401098 h 3926890"/>
                    <a:gd name="connsiteX10" fmla="*/ 4050450 w 6130765"/>
                    <a:gd name="connsiteY10" fmla="*/ 2401098 h 3926890"/>
                    <a:gd name="connsiteX11" fmla="*/ 3749459 w 6130765"/>
                    <a:gd name="connsiteY11" fmla="*/ 2702089 h 3926890"/>
                    <a:gd name="connsiteX12" fmla="*/ 3749459 w 6130765"/>
                    <a:gd name="connsiteY12" fmla="*/ 2874301 h 3926890"/>
                    <a:gd name="connsiteX13" fmla="*/ 3669259 w 6130765"/>
                    <a:gd name="connsiteY13" fmla="*/ 2863153 h 3926890"/>
                    <a:gd name="connsiteX14" fmla="*/ 3253303 w 6130765"/>
                    <a:gd name="connsiteY14" fmla="*/ 2863153 h 3926890"/>
                    <a:gd name="connsiteX15" fmla="*/ 2952122 w 6130765"/>
                    <a:gd name="connsiteY15" fmla="*/ 3164335 h 3926890"/>
                    <a:gd name="connsiteX16" fmla="*/ 2952122 w 6130765"/>
                    <a:gd name="connsiteY16" fmla="*/ 3253395 h 3926890"/>
                    <a:gd name="connsiteX17" fmla="*/ 2872206 w 6130765"/>
                    <a:gd name="connsiteY17" fmla="*/ 3242251 h 3926890"/>
                    <a:gd name="connsiteX18" fmla="*/ 2456250 w 6130765"/>
                    <a:gd name="connsiteY18" fmla="*/ 3242251 h 3926890"/>
                    <a:gd name="connsiteX19" fmla="*/ 2154975 w 6130765"/>
                    <a:gd name="connsiteY19" fmla="*/ 3543526 h 3926890"/>
                    <a:gd name="connsiteX20" fmla="*/ 2154975 w 6130765"/>
                    <a:gd name="connsiteY20" fmla="*/ 3638776 h 3926890"/>
                    <a:gd name="connsiteX21" fmla="*/ 2074775 w 6130765"/>
                    <a:gd name="connsiteY21" fmla="*/ 3627632 h 3926890"/>
                    <a:gd name="connsiteX22" fmla="*/ 1658817 w 6130765"/>
                    <a:gd name="connsiteY22" fmla="*/ 3627632 h 3926890"/>
                    <a:gd name="connsiteX23" fmla="*/ 1358019 w 6130765"/>
                    <a:gd name="connsiteY23" fmla="*/ 3922907 h 3926890"/>
                    <a:gd name="connsiteX24" fmla="*/ 1144944 w 6130765"/>
                    <a:gd name="connsiteY24" fmla="*/ 3903001 h 3926890"/>
                    <a:gd name="connsiteX25" fmla="*/ -3865 w 6130765"/>
                    <a:gd name="connsiteY25" fmla="*/ 3478186 h 3926890"/>
                    <a:gd name="connsiteX26" fmla="*/ 2027341 w 6130765"/>
                    <a:gd name="connsiteY26" fmla="*/ 3274919 h 3926890"/>
                    <a:gd name="connsiteX27" fmla="*/ 3657637 w 6130765"/>
                    <a:gd name="connsiteY27" fmla="*/ 2251172 h 3926890"/>
                    <a:gd name="connsiteX28" fmla="*/ 4716819 w 6130765"/>
                    <a:gd name="connsiteY28" fmla="*/ 798135 h 3926890"/>
                    <a:gd name="connsiteX29" fmla="*/ 4422400 w 6130765"/>
                    <a:gd name="connsiteY29" fmla="*/ 593443 h 3926890"/>
                    <a:gd name="connsiteX30" fmla="*/ 4457835 w 6130765"/>
                    <a:gd name="connsiteY30" fmla="*/ 391323 h 3926890"/>
                    <a:gd name="connsiteX31" fmla="*/ 5824956 w 6130765"/>
                    <a:gd name="connsiteY31" fmla="*/ 8418 h 3926890"/>
                    <a:gd name="connsiteX32" fmla="*/ 6015456 w 6130765"/>
                    <a:gd name="connsiteY32" fmla="*/ 127385 h 3926890"/>
                    <a:gd name="connsiteX33" fmla="*/ 6126900 w 6130765"/>
                    <a:gd name="connsiteY33" fmla="*/ 1413925 h 392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130765" h="3926890">
                      <a:moveTo>
                        <a:pt x="6126900" y="1413925"/>
                      </a:moveTo>
                      <a:cubicBezTo>
                        <a:pt x="6104995" y="1409070"/>
                        <a:pt x="6082610" y="1406591"/>
                        <a:pt x="6060225" y="1406591"/>
                      </a:cubicBezTo>
                      <a:lnTo>
                        <a:pt x="5644934" y="1406591"/>
                      </a:lnTo>
                      <a:cubicBezTo>
                        <a:pt x="5478726" y="1406782"/>
                        <a:pt x="5343943" y="1541560"/>
                        <a:pt x="5343753" y="1707773"/>
                      </a:cubicBezTo>
                      <a:lnTo>
                        <a:pt x="5343753" y="1856173"/>
                      </a:lnTo>
                      <a:cubicBezTo>
                        <a:pt x="5318038" y="1884939"/>
                        <a:pt x="5291365" y="1914369"/>
                        <a:pt x="5263841" y="1944470"/>
                      </a:cubicBezTo>
                      <a:lnTo>
                        <a:pt x="4847885" y="1944470"/>
                      </a:lnTo>
                      <a:cubicBezTo>
                        <a:pt x="4681672" y="1944563"/>
                        <a:pt x="4546894" y="2079248"/>
                        <a:pt x="4546704" y="2245461"/>
                      </a:cubicBezTo>
                      <a:lnTo>
                        <a:pt x="4546704" y="2412241"/>
                      </a:lnTo>
                      <a:cubicBezTo>
                        <a:pt x="4520603" y="2404814"/>
                        <a:pt x="4493646" y="2401098"/>
                        <a:pt x="4466504" y="2401098"/>
                      </a:cubicBezTo>
                      <a:lnTo>
                        <a:pt x="4050450" y="2401098"/>
                      </a:lnTo>
                      <a:cubicBezTo>
                        <a:pt x="3884237" y="2401288"/>
                        <a:pt x="3749650" y="2535876"/>
                        <a:pt x="3749459" y="2702089"/>
                      </a:cubicBezTo>
                      <a:lnTo>
                        <a:pt x="3749459" y="2874301"/>
                      </a:lnTo>
                      <a:cubicBezTo>
                        <a:pt x="3723363" y="2867060"/>
                        <a:pt x="3696407" y="2863251"/>
                        <a:pt x="3669259" y="2863153"/>
                      </a:cubicBezTo>
                      <a:lnTo>
                        <a:pt x="3253303" y="2863153"/>
                      </a:lnTo>
                      <a:cubicBezTo>
                        <a:pt x="3087090" y="2863344"/>
                        <a:pt x="2952312" y="2998126"/>
                        <a:pt x="2952122" y="3164335"/>
                      </a:cubicBezTo>
                      <a:lnTo>
                        <a:pt x="2952122" y="3253395"/>
                      </a:lnTo>
                      <a:cubicBezTo>
                        <a:pt x="2926119" y="3246153"/>
                        <a:pt x="2899260" y="3242344"/>
                        <a:pt x="2872206" y="3242251"/>
                      </a:cubicBezTo>
                      <a:lnTo>
                        <a:pt x="2456250" y="3242251"/>
                      </a:lnTo>
                      <a:cubicBezTo>
                        <a:pt x="2289944" y="3242344"/>
                        <a:pt x="2155070" y="3377220"/>
                        <a:pt x="2154975" y="3543526"/>
                      </a:cubicBezTo>
                      <a:lnTo>
                        <a:pt x="2154975" y="3638776"/>
                      </a:lnTo>
                      <a:cubicBezTo>
                        <a:pt x="2128877" y="3631539"/>
                        <a:pt x="2101920" y="3627725"/>
                        <a:pt x="2074775" y="3627632"/>
                      </a:cubicBezTo>
                      <a:lnTo>
                        <a:pt x="1658817" y="3627632"/>
                      </a:lnTo>
                      <a:cubicBezTo>
                        <a:pt x="1494892" y="3627823"/>
                        <a:pt x="1361256" y="3759075"/>
                        <a:pt x="1358019" y="3922907"/>
                      </a:cubicBezTo>
                      <a:cubicBezTo>
                        <a:pt x="1286963" y="3918526"/>
                        <a:pt x="1215904" y="3911857"/>
                        <a:pt x="1144944" y="3903001"/>
                      </a:cubicBezTo>
                      <a:cubicBezTo>
                        <a:pt x="732036" y="3851563"/>
                        <a:pt x="342748" y="3727547"/>
                        <a:pt x="-3865" y="3478186"/>
                      </a:cubicBezTo>
                      <a:cubicBezTo>
                        <a:pt x="542964" y="3713167"/>
                        <a:pt x="1464699" y="3522667"/>
                        <a:pt x="2027341" y="3274919"/>
                      </a:cubicBezTo>
                      <a:cubicBezTo>
                        <a:pt x="2326044" y="3143383"/>
                        <a:pt x="3008416" y="2838011"/>
                        <a:pt x="3657637" y="2251172"/>
                      </a:cubicBezTo>
                      <a:cubicBezTo>
                        <a:pt x="4408591" y="1572041"/>
                        <a:pt x="4628522" y="1071695"/>
                        <a:pt x="4716819" y="798135"/>
                      </a:cubicBezTo>
                      <a:cubicBezTo>
                        <a:pt x="4605663" y="721172"/>
                        <a:pt x="4512031" y="659927"/>
                        <a:pt x="4422400" y="593443"/>
                      </a:cubicBezTo>
                      <a:cubicBezTo>
                        <a:pt x="4303909" y="505527"/>
                        <a:pt x="4316006" y="431518"/>
                        <a:pt x="4457835" y="391323"/>
                      </a:cubicBezTo>
                      <a:cubicBezTo>
                        <a:pt x="4912844" y="261972"/>
                        <a:pt x="5369472" y="136815"/>
                        <a:pt x="5824956" y="8418"/>
                      </a:cubicBezTo>
                      <a:cubicBezTo>
                        <a:pt x="5935544" y="-22729"/>
                        <a:pt x="6004410" y="512"/>
                        <a:pt x="6015456" y="127385"/>
                      </a:cubicBezTo>
                      <a:cubicBezTo>
                        <a:pt x="6052035" y="556294"/>
                        <a:pt x="6092326" y="984919"/>
                        <a:pt x="6126900" y="1413925"/>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5" name="자유형: 도형 184">
                  <a:extLst>
                    <a:ext uri="{FF2B5EF4-FFF2-40B4-BE49-F238E27FC236}">
                      <a16:creationId xmlns:a16="http://schemas.microsoft.com/office/drawing/2014/main" id="{9147C12F-3DCA-EC27-3956-795C90B11886}"/>
                    </a:ext>
                  </a:extLst>
                </p:cNvPr>
                <p:cNvSpPr/>
                <p:nvPr/>
              </p:nvSpPr>
              <p:spPr>
                <a:xfrm>
                  <a:off x="2267807" y="5174932"/>
                  <a:ext cx="602170" cy="694658"/>
                </a:xfrm>
                <a:custGeom>
                  <a:avLst/>
                  <a:gdLst>
                    <a:gd name="connsiteX0" fmla="*/ 555212 w 602170"/>
                    <a:gd name="connsiteY0" fmla="*/ 0 h 694658"/>
                    <a:gd name="connsiteX1" fmla="*/ 602171 w 602170"/>
                    <a:gd name="connsiteY1" fmla="*/ 0 h 694658"/>
                    <a:gd name="connsiteX2" fmla="*/ 602171 w 602170"/>
                    <a:gd name="connsiteY2" fmla="*/ 694658 h 694658"/>
                    <a:gd name="connsiteX3" fmla="*/ 555212 w 602170"/>
                    <a:gd name="connsiteY3" fmla="*/ 694658 h 694658"/>
                    <a:gd name="connsiteX4" fmla="*/ 46958 w 602170"/>
                    <a:gd name="connsiteY4" fmla="*/ 694658 h 694658"/>
                    <a:gd name="connsiteX5" fmla="*/ 0 w 602170"/>
                    <a:gd name="connsiteY5" fmla="*/ 694658 h 694658"/>
                    <a:gd name="connsiteX6" fmla="*/ 0 w 602170"/>
                    <a:gd name="connsiteY6" fmla="*/ 0 h 694658"/>
                    <a:gd name="connsiteX7" fmla="*/ 46958 w 602170"/>
                    <a:gd name="connsiteY7" fmla="*/ 0 h 6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694658">
                      <a:moveTo>
                        <a:pt x="555212" y="0"/>
                      </a:moveTo>
                      <a:cubicBezTo>
                        <a:pt x="581147" y="0"/>
                        <a:pt x="602171" y="0"/>
                        <a:pt x="602171" y="0"/>
                      </a:cubicBezTo>
                      <a:lnTo>
                        <a:pt x="602171" y="694658"/>
                      </a:lnTo>
                      <a:cubicBezTo>
                        <a:pt x="602171" y="694658"/>
                        <a:pt x="581147" y="694658"/>
                        <a:pt x="555212" y="694658"/>
                      </a:cubicBezTo>
                      <a:lnTo>
                        <a:pt x="46958" y="694658"/>
                      </a:lnTo>
                      <a:cubicBezTo>
                        <a:pt x="21024" y="694658"/>
                        <a:pt x="0" y="694658"/>
                        <a:pt x="0" y="694658"/>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6" name="자유형: 도형 185">
                  <a:extLst>
                    <a:ext uri="{FF2B5EF4-FFF2-40B4-BE49-F238E27FC236}">
                      <a16:creationId xmlns:a16="http://schemas.microsoft.com/office/drawing/2014/main" id="{B52938BB-9C3F-619C-8BAB-801912E80B10}"/>
                    </a:ext>
                  </a:extLst>
                </p:cNvPr>
                <p:cNvSpPr/>
                <p:nvPr/>
              </p:nvSpPr>
              <p:spPr>
                <a:xfrm>
                  <a:off x="3065049" y="4830032"/>
                  <a:ext cx="602170" cy="1039558"/>
                </a:xfrm>
                <a:custGeom>
                  <a:avLst/>
                  <a:gdLst>
                    <a:gd name="connsiteX0" fmla="*/ 555212 w 602170"/>
                    <a:gd name="connsiteY0" fmla="*/ 0 h 1039558"/>
                    <a:gd name="connsiteX1" fmla="*/ 602170 w 602170"/>
                    <a:gd name="connsiteY1" fmla="*/ 0 h 1039558"/>
                    <a:gd name="connsiteX2" fmla="*/ 602170 w 602170"/>
                    <a:gd name="connsiteY2" fmla="*/ 1039558 h 1039558"/>
                    <a:gd name="connsiteX3" fmla="*/ 555212 w 602170"/>
                    <a:gd name="connsiteY3" fmla="*/ 1039558 h 1039558"/>
                    <a:gd name="connsiteX4" fmla="*/ 46958 w 602170"/>
                    <a:gd name="connsiteY4" fmla="*/ 1039558 h 1039558"/>
                    <a:gd name="connsiteX5" fmla="*/ 0 w 602170"/>
                    <a:gd name="connsiteY5" fmla="*/ 1039558 h 1039558"/>
                    <a:gd name="connsiteX6" fmla="*/ 0 w 602170"/>
                    <a:gd name="connsiteY6" fmla="*/ 0 h 1039558"/>
                    <a:gd name="connsiteX7" fmla="*/ 46958 w 602170"/>
                    <a:gd name="connsiteY7" fmla="*/ 0 h 103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1039558">
                      <a:moveTo>
                        <a:pt x="555212" y="0"/>
                      </a:moveTo>
                      <a:cubicBezTo>
                        <a:pt x="581147" y="0"/>
                        <a:pt x="602170" y="0"/>
                        <a:pt x="602170" y="0"/>
                      </a:cubicBezTo>
                      <a:lnTo>
                        <a:pt x="602170" y="1039558"/>
                      </a:lnTo>
                      <a:cubicBezTo>
                        <a:pt x="602170" y="1039558"/>
                        <a:pt x="581147" y="1039558"/>
                        <a:pt x="555212" y="1039558"/>
                      </a:cubicBezTo>
                      <a:lnTo>
                        <a:pt x="46958" y="1039558"/>
                      </a:lnTo>
                      <a:cubicBezTo>
                        <a:pt x="21024" y="1039558"/>
                        <a:pt x="0" y="1039558"/>
                        <a:pt x="0" y="1039558"/>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7" name="자유형: 도형 186">
                  <a:extLst>
                    <a:ext uri="{FF2B5EF4-FFF2-40B4-BE49-F238E27FC236}">
                      <a16:creationId xmlns:a16="http://schemas.microsoft.com/office/drawing/2014/main" id="{C27A3BDE-0A8B-0911-3628-66E9EA7F9AF4}"/>
                    </a:ext>
                  </a:extLst>
                </p:cNvPr>
                <p:cNvSpPr/>
                <p:nvPr/>
              </p:nvSpPr>
              <p:spPr>
                <a:xfrm>
                  <a:off x="3862197" y="4444841"/>
                  <a:ext cx="602170" cy="1424749"/>
                </a:xfrm>
                <a:custGeom>
                  <a:avLst/>
                  <a:gdLst>
                    <a:gd name="connsiteX0" fmla="*/ 555212 w 602170"/>
                    <a:gd name="connsiteY0" fmla="*/ 0 h 1424749"/>
                    <a:gd name="connsiteX1" fmla="*/ 602170 w 602170"/>
                    <a:gd name="connsiteY1" fmla="*/ 0 h 1424749"/>
                    <a:gd name="connsiteX2" fmla="*/ 602170 w 602170"/>
                    <a:gd name="connsiteY2" fmla="*/ 1424749 h 1424749"/>
                    <a:gd name="connsiteX3" fmla="*/ 555212 w 602170"/>
                    <a:gd name="connsiteY3" fmla="*/ 1424749 h 1424749"/>
                    <a:gd name="connsiteX4" fmla="*/ 46958 w 602170"/>
                    <a:gd name="connsiteY4" fmla="*/ 1424749 h 1424749"/>
                    <a:gd name="connsiteX5" fmla="*/ 0 w 602170"/>
                    <a:gd name="connsiteY5" fmla="*/ 1424749 h 1424749"/>
                    <a:gd name="connsiteX6" fmla="*/ 0 w 602170"/>
                    <a:gd name="connsiteY6" fmla="*/ 0 h 1424749"/>
                    <a:gd name="connsiteX7" fmla="*/ 46958 w 602170"/>
                    <a:gd name="connsiteY7" fmla="*/ 0 h 142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1424749">
                      <a:moveTo>
                        <a:pt x="555212" y="0"/>
                      </a:moveTo>
                      <a:cubicBezTo>
                        <a:pt x="581147" y="0"/>
                        <a:pt x="602170" y="0"/>
                        <a:pt x="602170" y="0"/>
                      </a:cubicBezTo>
                      <a:lnTo>
                        <a:pt x="602170" y="1424749"/>
                      </a:lnTo>
                      <a:cubicBezTo>
                        <a:pt x="602170" y="1424749"/>
                        <a:pt x="581146" y="1424749"/>
                        <a:pt x="555212" y="1424749"/>
                      </a:cubicBezTo>
                      <a:lnTo>
                        <a:pt x="46958" y="1424749"/>
                      </a:lnTo>
                      <a:cubicBezTo>
                        <a:pt x="21024" y="1424749"/>
                        <a:pt x="0" y="1424749"/>
                        <a:pt x="0" y="1424749"/>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8" name="자유형: 도형 187">
                  <a:extLst>
                    <a:ext uri="{FF2B5EF4-FFF2-40B4-BE49-F238E27FC236}">
                      <a16:creationId xmlns:a16="http://schemas.microsoft.com/office/drawing/2014/main" id="{5CB8C4FF-65F5-340E-FCAC-3E844132D0CB}"/>
                    </a:ext>
                  </a:extLst>
                </p:cNvPr>
                <p:cNvSpPr/>
                <p:nvPr/>
              </p:nvSpPr>
              <p:spPr>
                <a:xfrm>
                  <a:off x="4659344" y="4065746"/>
                  <a:ext cx="602170" cy="1803844"/>
                </a:xfrm>
                <a:custGeom>
                  <a:avLst/>
                  <a:gdLst>
                    <a:gd name="connsiteX0" fmla="*/ 555212 w 602170"/>
                    <a:gd name="connsiteY0" fmla="*/ 0 h 1803844"/>
                    <a:gd name="connsiteX1" fmla="*/ 602170 w 602170"/>
                    <a:gd name="connsiteY1" fmla="*/ 0 h 1803844"/>
                    <a:gd name="connsiteX2" fmla="*/ 602170 w 602170"/>
                    <a:gd name="connsiteY2" fmla="*/ 1803844 h 1803844"/>
                    <a:gd name="connsiteX3" fmla="*/ 555212 w 602170"/>
                    <a:gd name="connsiteY3" fmla="*/ 1803844 h 1803844"/>
                    <a:gd name="connsiteX4" fmla="*/ 46958 w 602170"/>
                    <a:gd name="connsiteY4" fmla="*/ 1803844 h 1803844"/>
                    <a:gd name="connsiteX5" fmla="*/ 0 w 602170"/>
                    <a:gd name="connsiteY5" fmla="*/ 1803844 h 1803844"/>
                    <a:gd name="connsiteX6" fmla="*/ 0 w 602170"/>
                    <a:gd name="connsiteY6" fmla="*/ 0 h 1803844"/>
                    <a:gd name="connsiteX7" fmla="*/ 46958 w 602170"/>
                    <a:gd name="connsiteY7" fmla="*/ 0 h 180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1803844">
                      <a:moveTo>
                        <a:pt x="555212" y="0"/>
                      </a:moveTo>
                      <a:cubicBezTo>
                        <a:pt x="581147" y="0"/>
                        <a:pt x="602170" y="0"/>
                        <a:pt x="602170" y="0"/>
                      </a:cubicBezTo>
                      <a:lnTo>
                        <a:pt x="602170" y="1803844"/>
                      </a:lnTo>
                      <a:cubicBezTo>
                        <a:pt x="602170" y="1803844"/>
                        <a:pt x="581146" y="1803844"/>
                        <a:pt x="555212" y="1803844"/>
                      </a:cubicBezTo>
                      <a:lnTo>
                        <a:pt x="46958" y="1803844"/>
                      </a:lnTo>
                      <a:cubicBezTo>
                        <a:pt x="21024" y="1803844"/>
                        <a:pt x="0" y="1803844"/>
                        <a:pt x="0" y="1803844"/>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89" name="자유형: 도형 188">
                  <a:extLst>
                    <a:ext uri="{FF2B5EF4-FFF2-40B4-BE49-F238E27FC236}">
                      <a16:creationId xmlns:a16="http://schemas.microsoft.com/office/drawing/2014/main" id="{615161E2-1596-EE17-F34D-EF44488E4DD8}"/>
                    </a:ext>
                  </a:extLst>
                </p:cNvPr>
                <p:cNvSpPr/>
                <p:nvPr/>
              </p:nvSpPr>
              <p:spPr>
                <a:xfrm>
                  <a:off x="5456491" y="3603593"/>
                  <a:ext cx="602170" cy="2265997"/>
                </a:xfrm>
                <a:custGeom>
                  <a:avLst/>
                  <a:gdLst>
                    <a:gd name="connsiteX0" fmla="*/ 555212 w 602170"/>
                    <a:gd name="connsiteY0" fmla="*/ 0 h 2265997"/>
                    <a:gd name="connsiteX1" fmla="*/ 602170 w 602170"/>
                    <a:gd name="connsiteY1" fmla="*/ 0 h 2265997"/>
                    <a:gd name="connsiteX2" fmla="*/ 602170 w 602170"/>
                    <a:gd name="connsiteY2" fmla="*/ 2265997 h 2265997"/>
                    <a:gd name="connsiteX3" fmla="*/ 555212 w 602170"/>
                    <a:gd name="connsiteY3" fmla="*/ 2265997 h 2265997"/>
                    <a:gd name="connsiteX4" fmla="*/ 46958 w 602170"/>
                    <a:gd name="connsiteY4" fmla="*/ 2265997 h 2265997"/>
                    <a:gd name="connsiteX5" fmla="*/ 0 w 602170"/>
                    <a:gd name="connsiteY5" fmla="*/ 2265997 h 2265997"/>
                    <a:gd name="connsiteX6" fmla="*/ 0 w 602170"/>
                    <a:gd name="connsiteY6" fmla="*/ 0 h 2265997"/>
                    <a:gd name="connsiteX7" fmla="*/ 46958 w 602170"/>
                    <a:gd name="connsiteY7" fmla="*/ 0 h 2265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2265997">
                      <a:moveTo>
                        <a:pt x="555212" y="0"/>
                      </a:moveTo>
                      <a:cubicBezTo>
                        <a:pt x="581147" y="0"/>
                        <a:pt x="602170" y="0"/>
                        <a:pt x="602170" y="0"/>
                      </a:cubicBezTo>
                      <a:lnTo>
                        <a:pt x="602170" y="2265997"/>
                      </a:lnTo>
                      <a:cubicBezTo>
                        <a:pt x="602170" y="2265997"/>
                        <a:pt x="581146" y="2265997"/>
                        <a:pt x="555212" y="2265997"/>
                      </a:cubicBezTo>
                      <a:lnTo>
                        <a:pt x="46958" y="2265997"/>
                      </a:lnTo>
                      <a:cubicBezTo>
                        <a:pt x="21024" y="2265997"/>
                        <a:pt x="0" y="2265997"/>
                        <a:pt x="0" y="2265997"/>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90" name="자유형: 도형 189">
                  <a:extLst>
                    <a:ext uri="{FF2B5EF4-FFF2-40B4-BE49-F238E27FC236}">
                      <a16:creationId xmlns:a16="http://schemas.microsoft.com/office/drawing/2014/main" id="{C4B96873-D2AD-3234-2038-D9A9207B7BC6}"/>
                    </a:ext>
                  </a:extLst>
                </p:cNvPr>
                <p:cNvSpPr/>
                <p:nvPr/>
              </p:nvSpPr>
              <p:spPr>
                <a:xfrm>
                  <a:off x="6253638" y="3147060"/>
                  <a:ext cx="602170" cy="2722530"/>
                </a:xfrm>
                <a:custGeom>
                  <a:avLst/>
                  <a:gdLst>
                    <a:gd name="connsiteX0" fmla="*/ 555213 w 602170"/>
                    <a:gd name="connsiteY0" fmla="*/ 0 h 2722530"/>
                    <a:gd name="connsiteX1" fmla="*/ 602171 w 602170"/>
                    <a:gd name="connsiteY1" fmla="*/ 0 h 2722530"/>
                    <a:gd name="connsiteX2" fmla="*/ 602171 w 602170"/>
                    <a:gd name="connsiteY2" fmla="*/ 2722531 h 2722530"/>
                    <a:gd name="connsiteX3" fmla="*/ 555213 w 602170"/>
                    <a:gd name="connsiteY3" fmla="*/ 2722531 h 2722530"/>
                    <a:gd name="connsiteX4" fmla="*/ 46959 w 602170"/>
                    <a:gd name="connsiteY4" fmla="*/ 2722531 h 2722530"/>
                    <a:gd name="connsiteX5" fmla="*/ 0 w 602170"/>
                    <a:gd name="connsiteY5" fmla="*/ 2722531 h 2722530"/>
                    <a:gd name="connsiteX6" fmla="*/ 0 w 602170"/>
                    <a:gd name="connsiteY6" fmla="*/ 0 h 2722530"/>
                    <a:gd name="connsiteX7" fmla="*/ 46959 w 602170"/>
                    <a:gd name="connsiteY7" fmla="*/ 0 h 272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2722530">
                      <a:moveTo>
                        <a:pt x="555213" y="0"/>
                      </a:moveTo>
                      <a:cubicBezTo>
                        <a:pt x="581147" y="0"/>
                        <a:pt x="602171" y="0"/>
                        <a:pt x="602171" y="0"/>
                      </a:cubicBezTo>
                      <a:lnTo>
                        <a:pt x="602171" y="2722531"/>
                      </a:lnTo>
                      <a:cubicBezTo>
                        <a:pt x="602171" y="2722531"/>
                        <a:pt x="581147" y="2722531"/>
                        <a:pt x="555213" y="2722531"/>
                      </a:cubicBezTo>
                      <a:lnTo>
                        <a:pt x="46959" y="2722531"/>
                      </a:lnTo>
                      <a:cubicBezTo>
                        <a:pt x="21024" y="2722531"/>
                        <a:pt x="0" y="2722531"/>
                        <a:pt x="0" y="2722531"/>
                      </a:cubicBezTo>
                      <a:lnTo>
                        <a:pt x="0" y="0"/>
                      </a:lnTo>
                      <a:cubicBezTo>
                        <a:pt x="0" y="0"/>
                        <a:pt x="21024" y="0"/>
                        <a:pt x="46959"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91" name="자유형: 도형 190">
                  <a:extLst>
                    <a:ext uri="{FF2B5EF4-FFF2-40B4-BE49-F238E27FC236}">
                      <a16:creationId xmlns:a16="http://schemas.microsoft.com/office/drawing/2014/main" id="{2A9A5CA8-FCA5-2EEB-4AB1-4CA875AB75DA}"/>
                    </a:ext>
                  </a:extLst>
                </p:cNvPr>
                <p:cNvSpPr/>
                <p:nvPr/>
              </p:nvSpPr>
              <p:spPr>
                <a:xfrm>
                  <a:off x="7050881" y="2609183"/>
                  <a:ext cx="602170" cy="3260407"/>
                </a:xfrm>
                <a:custGeom>
                  <a:avLst/>
                  <a:gdLst>
                    <a:gd name="connsiteX0" fmla="*/ 555212 w 602170"/>
                    <a:gd name="connsiteY0" fmla="*/ 0 h 3260407"/>
                    <a:gd name="connsiteX1" fmla="*/ 602170 w 602170"/>
                    <a:gd name="connsiteY1" fmla="*/ 0 h 3260407"/>
                    <a:gd name="connsiteX2" fmla="*/ 602170 w 602170"/>
                    <a:gd name="connsiteY2" fmla="*/ 3260407 h 3260407"/>
                    <a:gd name="connsiteX3" fmla="*/ 555212 w 602170"/>
                    <a:gd name="connsiteY3" fmla="*/ 3260407 h 3260407"/>
                    <a:gd name="connsiteX4" fmla="*/ 46958 w 602170"/>
                    <a:gd name="connsiteY4" fmla="*/ 3260407 h 3260407"/>
                    <a:gd name="connsiteX5" fmla="*/ 0 w 602170"/>
                    <a:gd name="connsiteY5" fmla="*/ 3260407 h 3260407"/>
                    <a:gd name="connsiteX6" fmla="*/ 0 w 602170"/>
                    <a:gd name="connsiteY6" fmla="*/ 0 h 3260407"/>
                    <a:gd name="connsiteX7" fmla="*/ 46958 w 602170"/>
                    <a:gd name="connsiteY7" fmla="*/ 0 h 326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170" h="3260407">
                      <a:moveTo>
                        <a:pt x="555212" y="0"/>
                      </a:moveTo>
                      <a:cubicBezTo>
                        <a:pt x="581147" y="0"/>
                        <a:pt x="602170" y="0"/>
                        <a:pt x="602170" y="0"/>
                      </a:cubicBezTo>
                      <a:lnTo>
                        <a:pt x="602170" y="3260407"/>
                      </a:lnTo>
                      <a:cubicBezTo>
                        <a:pt x="602170" y="3260407"/>
                        <a:pt x="581147" y="3260407"/>
                        <a:pt x="555212" y="3260407"/>
                      </a:cubicBezTo>
                      <a:lnTo>
                        <a:pt x="46958" y="3260407"/>
                      </a:lnTo>
                      <a:cubicBezTo>
                        <a:pt x="21024" y="3260407"/>
                        <a:pt x="0" y="3260407"/>
                        <a:pt x="0" y="3260407"/>
                      </a:cubicBezTo>
                      <a:lnTo>
                        <a:pt x="0" y="0"/>
                      </a:lnTo>
                      <a:cubicBezTo>
                        <a:pt x="0" y="0"/>
                        <a:pt x="21024" y="0"/>
                        <a:pt x="46958" y="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2" name="그룹 61">
              <a:extLst>
                <a:ext uri="{FF2B5EF4-FFF2-40B4-BE49-F238E27FC236}">
                  <a16:creationId xmlns:a16="http://schemas.microsoft.com/office/drawing/2014/main" id="{11728FF4-86F4-AC0B-75E5-A6F8ADE63017}"/>
                </a:ext>
              </a:extLst>
            </p:cNvPr>
            <p:cNvGrpSpPr/>
            <p:nvPr/>
          </p:nvGrpSpPr>
          <p:grpSpPr>
            <a:xfrm>
              <a:off x="3952570" y="4446380"/>
              <a:ext cx="448482" cy="448482"/>
              <a:chOff x="3952570" y="4446380"/>
              <a:chExt cx="448482" cy="448482"/>
            </a:xfrm>
          </p:grpSpPr>
          <p:sp>
            <p:nvSpPr>
              <p:cNvPr id="46" name="자유형: 도형 45">
                <a:extLst>
                  <a:ext uri="{FF2B5EF4-FFF2-40B4-BE49-F238E27FC236}">
                    <a16:creationId xmlns:a16="http://schemas.microsoft.com/office/drawing/2014/main" id="{C4A633D3-112B-CD97-EB13-8FB5C354968E}"/>
                  </a:ext>
                </a:extLst>
              </p:cNvPr>
              <p:cNvSpPr/>
              <p:nvPr/>
            </p:nvSpPr>
            <p:spPr>
              <a:xfrm rot="18636000">
                <a:off x="3952570" y="4446380"/>
                <a:ext cx="448482" cy="448482"/>
              </a:xfrm>
              <a:custGeom>
                <a:avLst/>
                <a:gdLst>
                  <a:gd name="connsiteX0" fmla="*/ 590450 w 590549"/>
                  <a:gd name="connsiteY0" fmla="*/ 295175 h 590549"/>
                  <a:gd name="connsiteX1" fmla="*/ 295175 w 590549"/>
                  <a:gd name="connsiteY1" fmla="*/ 590450 h 590549"/>
                  <a:gd name="connsiteX2" fmla="*/ -100 w 590549"/>
                  <a:gd name="connsiteY2" fmla="*/ 295175 h 590549"/>
                  <a:gd name="connsiteX3" fmla="*/ 295175 w 590549"/>
                  <a:gd name="connsiteY3" fmla="*/ -100 h 590549"/>
                  <a:gd name="connsiteX4" fmla="*/ 590450 w 590549"/>
                  <a:gd name="connsiteY4" fmla="*/ 295175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49" h="590549">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198" name="그룹 197">
                <a:extLst>
                  <a:ext uri="{FF2B5EF4-FFF2-40B4-BE49-F238E27FC236}">
                    <a16:creationId xmlns:a16="http://schemas.microsoft.com/office/drawing/2014/main" id="{ADD2DDE9-8F38-FEB7-DCA6-B38053509AED}"/>
                  </a:ext>
                </a:extLst>
              </p:cNvPr>
              <p:cNvGrpSpPr/>
              <p:nvPr/>
            </p:nvGrpSpPr>
            <p:grpSpPr>
              <a:xfrm>
                <a:off x="4038448" y="4531663"/>
                <a:ext cx="264767" cy="279155"/>
                <a:chOff x="2424112" y="1162620"/>
                <a:chExt cx="4297965" cy="4531518"/>
              </a:xfrm>
              <a:solidFill>
                <a:srgbClr val="8D5EA2"/>
              </a:solidFill>
            </p:grpSpPr>
            <p:sp>
              <p:nvSpPr>
                <p:cNvPr id="196" name="자유형: 도형 195">
                  <a:extLst>
                    <a:ext uri="{FF2B5EF4-FFF2-40B4-BE49-F238E27FC236}">
                      <a16:creationId xmlns:a16="http://schemas.microsoft.com/office/drawing/2014/main" id="{088BAB50-26F4-4320-9E75-25955BC3D243}"/>
                    </a:ext>
                  </a:extLst>
                </p:cNvPr>
                <p:cNvSpPr/>
                <p:nvPr/>
              </p:nvSpPr>
              <p:spPr>
                <a:xfrm>
                  <a:off x="2424112" y="1162620"/>
                  <a:ext cx="4297965" cy="4531518"/>
                </a:xfrm>
                <a:custGeom>
                  <a:avLst/>
                  <a:gdLst>
                    <a:gd name="connsiteX0" fmla="*/ 3845499 w 4297965"/>
                    <a:gd name="connsiteY0" fmla="*/ 3693871 h 4531518"/>
                    <a:gd name="connsiteX1" fmla="*/ 3845499 w 4297965"/>
                    <a:gd name="connsiteY1" fmla="*/ 3490702 h 4531518"/>
                    <a:gd name="connsiteX2" fmla="*/ 3814733 w 4297965"/>
                    <a:gd name="connsiteY2" fmla="*/ 3492988 h 4531518"/>
                    <a:gd name="connsiteX3" fmla="*/ 3814733 w 4297965"/>
                    <a:gd name="connsiteY3" fmla="*/ 3492988 h 4531518"/>
                    <a:gd name="connsiteX4" fmla="*/ 3639950 w 4297965"/>
                    <a:gd name="connsiteY4" fmla="*/ 3492511 h 4531518"/>
                    <a:gd name="connsiteX5" fmla="*/ 3639950 w 4297965"/>
                    <a:gd name="connsiteY5" fmla="*/ 3693871 h 4531518"/>
                    <a:gd name="connsiteX6" fmla="*/ 1490157 w 4297965"/>
                    <a:gd name="connsiteY6" fmla="*/ 3693871 h 4531518"/>
                    <a:gd name="connsiteX7" fmla="*/ 1488157 w 4297965"/>
                    <a:gd name="connsiteY7" fmla="*/ 3714826 h 4531518"/>
                    <a:gd name="connsiteX8" fmla="*/ 1488157 w 4297965"/>
                    <a:gd name="connsiteY8" fmla="*/ 4052582 h 4531518"/>
                    <a:gd name="connsiteX9" fmla="*/ 1223714 w 4297965"/>
                    <a:gd name="connsiteY9" fmla="*/ 4327188 h 4531518"/>
                    <a:gd name="connsiteX10" fmla="*/ 949137 w 4297965"/>
                    <a:gd name="connsiteY10" fmla="*/ 4062679 h 4531518"/>
                    <a:gd name="connsiteX11" fmla="*/ 949137 w 4297965"/>
                    <a:gd name="connsiteY11" fmla="*/ 4052582 h 4531518"/>
                    <a:gd name="connsiteX12" fmla="*/ 949137 w 4297965"/>
                    <a:gd name="connsiteY12" fmla="*/ 946099 h 4531518"/>
                    <a:gd name="connsiteX13" fmla="*/ 949613 w 4297965"/>
                    <a:gd name="connsiteY13" fmla="*/ 946099 h 4531518"/>
                    <a:gd name="connsiteX14" fmla="*/ 949613 w 4297965"/>
                    <a:gd name="connsiteY14" fmla="*/ 444988 h 4531518"/>
                    <a:gd name="connsiteX15" fmla="*/ 877700 w 4297965"/>
                    <a:gd name="connsiteY15" fmla="*/ 202005 h 4531518"/>
                    <a:gd name="connsiteX16" fmla="*/ 3370392 w 4297965"/>
                    <a:gd name="connsiteY16" fmla="*/ 202005 h 4531518"/>
                    <a:gd name="connsiteX17" fmla="*/ 3639854 w 4297965"/>
                    <a:gd name="connsiteY17" fmla="*/ 471658 h 4531518"/>
                    <a:gd name="connsiteX18" fmla="*/ 3639854 w 4297965"/>
                    <a:gd name="connsiteY18" fmla="*/ 1202988 h 4531518"/>
                    <a:gd name="connsiteX19" fmla="*/ 3836451 w 4297965"/>
                    <a:gd name="connsiteY19" fmla="*/ 1327290 h 4531518"/>
                    <a:gd name="connsiteX20" fmla="*/ 3844547 w 4297965"/>
                    <a:gd name="connsiteY20" fmla="*/ 1336815 h 4531518"/>
                    <a:gd name="connsiteX21" fmla="*/ 3845499 w 4297965"/>
                    <a:gd name="connsiteY21" fmla="*/ 1336815 h 4531518"/>
                    <a:gd name="connsiteX22" fmla="*/ 3845499 w 4297965"/>
                    <a:gd name="connsiteY22" fmla="*/ 471754 h 4531518"/>
                    <a:gd name="connsiteX23" fmla="*/ 3377536 w 4297965"/>
                    <a:gd name="connsiteY23" fmla="*/ -3069 h 4531518"/>
                    <a:gd name="connsiteX24" fmla="*/ 3377536 w 4297965"/>
                    <a:gd name="connsiteY24" fmla="*/ -3069 h 4531518"/>
                    <a:gd name="connsiteX25" fmla="*/ 517750 w 4297965"/>
                    <a:gd name="connsiteY25" fmla="*/ -3069 h 4531518"/>
                    <a:gd name="connsiteX26" fmla="*/ 511844 w 4297965"/>
                    <a:gd name="connsiteY26" fmla="*/ -2401 h 4531518"/>
                    <a:gd name="connsiteX27" fmla="*/ 500415 w 4297965"/>
                    <a:gd name="connsiteY27" fmla="*/ -3069 h 4531518"/>
                    <a:gd name="connsiteX28" fmla="*/ 448312 w 4297965"/>
                    <a:gd name="connsiteY28" fmla="*/ -3069 h 4531518"/>
                    <a:gd name="connsiteX29" fmla="*/ -506 w 4297965"/>
                    <a:gd name="connsiteY29" fmla="*/ 445560 h 4531518"/>
                    <a:gd name="connsiteX30" fmla="*/ -506 w 4297965"/>
                    <a:gd name="connsiteY30" fmla="*/ 946669 h 4531518"/>
                    <a:gd name="connsiteX31" fmla="*/ 743111 w 4297965"/>
                    <a:gd name="connsiteY31" fmla="*/ 946669 h 4531518"/>
                    <a:gd name="connsiteX32" fmla="*/ 743111 w 4297965"/>
                    <a:gd name="connsiteY32" fmla="*/ 4053154 h 4531518"/>
                    <a:gd name="connsiteX33" fmla="*/ 1218218 w 4297965"/>
                    <a:gd name="connsiteY33" fmla="*/ 4528450 h 4531518"/>
                    <a:gd name="connsiteX34" fmla="*/ 1227267 w 4297965"/>
                    <a:gd name="connsiteY34" fmla="*/ 4528450 h 4531518"/>
                    <a:gd name="connsiteX35" fmla="*/ 3824449 w 4297965"/>
                    <a:gd name="connsiteY35" fmla="*/ 4528450 h 4531518"/>
                    <a:gd name="connsiteX36" fmla="*/ 4297460 w 4297965"/>
                    <a:gd name="connsiteY36" fmla="*/ 4055630 h 4531518"/>
                    <a:gd name="connsiteX37" fmla="*/ 4297460 w 4297965"/>
                    <a:gd name="connsiteY37" fmla="*/ 4055344 h 4531518"/>
                    <a:gd name="connsiteX38" fmla="*/ 4297460 w 4297965"/>
                    <a:gd name="connsiteY38" fmla="*/ 3693871 h 453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297965" h="4531518">
                      <a:moveTo>
                        <a:pt x="3845499" y="3693871"/>
                      </a:moveTo>
                      <a:lnTo>
                        <a:pt x="3845499" y="3490702"/>
                      </a:lnTo>
                      <a:cubicBezTo>
                        <a:pt x="3835317" y="3492321"/>
                        <a:pt x="3825030" y="3493083"/>
                        <a:pt x="3814733" y="3492988"/>
                      </a:cubicBezTo>
                      <a:lnTo>
                        <a:pt x="3814733" y="3492988"/>
                      </a:lnTo>
                      <a:lnTo>
                        <a:pt x="3639950" y="3492511"/>
                      </a:lnTo>
                      <a:lnTo>
                        <a:pt x="3639950" y="3693871"/>
                      </a:lnTo>
                      <a:lnTo>
                        <a:pt x="1490157" y="3693871"/>
                      </a:lnTo>
                      <a:cubicBezTo>
                        <a:pt x="1488804" y="3700729"/>
                        <a:pt x="1488138" y="3707777"/>
                        <a:pt x="1488157" y="3714826"/>
                      </a:cubicBezTo>
                      <a:lnTo>
                        <a:pt x="1488157" y="4052582"/>
                      </a:lnTo>
                      <a:cubicBezTo>
                        <a:pt x="1490957" y="4201459"/>
                        <a:pt x="1372561" y="4324330"/>
                        <a:pt x="1223714" y="4327188"/>
                      </a:cubicBezTo>
                      <a:cubicBezTo>
                        <a:pt x="1074867" y="4329951"/>
                        <a:pt x="951938" y="4211553"/>
                        <a:pt x="949137" y="4062679"/>
                      </a:cubicBezTo>
                      <a:cubicBezTo>
                        <a:pt x="949070" y="4059344"/>
                        <a:pt x="949070" y="4055916"/>
                        <a:pt x="949137" y="4052582"/>
                      </a:cubicBezTo>
                      <a:lnTo>
                        <a:pt x="949137" y="946099"/>
                      </a:lnTo>
                      <a:lnTo>
                        <a:pt x="949613" y="946099"/>
                      </a:lnTo>
                      <a:lnTo>
                        <a:pt x="949613" y="444988"/>
                      </a:lnTo>
                      <a:cubicBezTo>
                        <a:pt x="949546" y="358786"/>
                        <a:pt x="924572" y="274396"/>
                        <a:pt x="877700" y="202005"/>
                      </a:cubicBezTo>
                      <a:lnTo>
                        <a:pt x="3370392" y="202005"/>
                      </a:lnTo>
                      <a:cubicBezTo>
                        <a:pt x="3519201" y="202196"/>
                        <a:pt x="3639750" y="322877"/>
                        <a:pt x="3639854" y="471658"/>
                      </a:cubicBezTo>
                      <a:lnTo>
                        <a:pt x="3639854" y="1202988"/>
                      </a:lnTo>
                      <a:cubicBezTo>
                        <a:pt x="3716321" y="1223847"/>
                        <a:pt x="3784787" y="1267187"/>
                        <a:pt x="3836451" y="1327290"/>
                      </a:cubicBezTo>
                      <a:cubicBezTo>
                        <a:pt x="3839213" y="1330431"/>
                        <a:pt x="3841880" y="1333862"/>
                        <a:pt x="3844547" y="1336815"/>
                      </a:cubicBezTo>
                      <a:lnTo>
                        <a:pt x="3845499" y="1336815"/>
                      </a:lnTo>
                      <a:lnTo>
                        <a:pt x="3845499" y="471754"/>
                      </a:lnTo>
                      <a:cubicBezTo>
                        <a:pt x="3845118" y="212293"/>
                        <a:pt x="3636921" y="1124"/>
                        <a:pt x="3377536" y="-3069"/>
                      </a:cubicBezTo>
                      <a:cubicBezTo>
                        <a:pt x="3377536" y="-3069"/>
                        <a:pt x="3377536" y="-3069"/>
                        <a:pt x="3377536" y="-3069"/>
                      </a:cubicBezTo>
                      <a:lnTo>
                        <a:pt x="517750" y="-3069"/>
                      </a:lnTo>
                      <a:cubicBezTo>
                        <a:pt x="515750" y="-3069"/>
                        <a:pt x="513940" y="-3069"/>
                        <a:pt x="511844" y="-2401"/>
                      </a:cubicBezTo>
                      <a:cubicBezTo>
                        <a:pt x="508034" y="-2401"/>
                        <a:pt x="504510" y="-3069"/>
                        <a:pt x="500415" y="-3069"/>
                      </a:cubicBezTo>
                      <a:lnTo>
                        <a:pt x="448312" y="-3069"/>
                      </a:lnTo>
                      <a:cubicBezTo>
                        <a:pt x="200491" y="-3164"/>
                        <a:pt x="-448" y="197719"/>
                        <a:pt x="-506" y="445560"/>
                      </a:cubicBezTo>
                      <a:lnTo>
                        <a:pt x="-506" y="946669"/>
                      </a:lnTo>
                      <a:lnTo>
                        <a:pt x="743111" y="946669"/>
                      </a:lnTo>
                      <a:lnTo>
                        <a:pt x="743111" y="4053154"/>
                      </a:lnTo>
                      <a:cubicBezTo>
                        <a:pt x="743635" y="4315377"/>
                        <a:pt x="956014" y="4527785"/>
                        <a:pt x="1218218" y="4528450"/>
                      </a:cubicBezTo>
                      <a:cubicBezTo>
                        <a:pt x="1221171" y="4528450"/>
                        <a:pt x="1224315" y="4528450"/>
                        <a:pt x="1227267" y="4528450"/>
                      </a:cubicBezTo>
                      <a:lnTo>
                        <a:pt x="3824449" y="4528450"/>
                      </a:lnTo>
                      <a:cubicBezTo>
                        <a:pt x="4085634" y="4528546"/>
                        <a:pt x="4297403" y="4316805"/>
                        <a:pt x="4297460" y="4055630"/>
                      </a:cubicBezTo>
                      <a:cubicBezTo>
                        <a:pt x="4297460" y="4055535"/>
                        <a:pt x="4297460" y="4055440"/>
                        <a:pt x="4297460" y="4055344"/>
                      </a:cubicBezTo>
                      <a:lnTo>
                        <a:pt x="4297460" y="3693871"/>
                      </a:ln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197" name="자유형: 도형 196">
                  <a:extLst>
                    <a:ext uri="{FF2B5EF4-FFF2-40B4-BE49-F238E27FC236}">
                      <a16:creationId xmlns:a16="http://schemas.microsoft.com/office/drawing/2014/main" id="{7CCD0635-EDCA-B143-2BA8-DD2EFF701244}"/>
                    </a:ext>
                  </a:extLst>
                </p:cNvPr>
                <p:cNvSpPr/>
                <p:nvPr/>
              </p:nvSpPr>
              <p:spPr>
                <a:xfrm>
                  <a:off x="4397406" y="1713618"/>
                  <a:ext cx="2070639" cy="2731508"/>
                </a:xfrm>
                <a:custGeom>
                  <a:avLst/>
                  <a:gdLst>
                    <a:gd name="connsiteX0" fmla="*/ 1915734 w 2070639"/>
                    <a:gd name="connsiteY0" fmla="*/ 994700 h 2731508"/>
                    <a:gd name="connsiteX1" fmla="*/ 1831724 w 2070639"/>
                    <a:gd name="connsiteY1" fmla="*/ 1039181 h 2731508"/>
                    <a:gd name="connsiteX2" fmla="*/ 1798672 w 2070639"/>
                    <a:gd name="connsiteY2" fmla="*/ 1125764 h 2731508"/>
                    <a:gd name="connsiteX3" fmla="*/ 1798672 w 2070639"/>
                    <a:gd name="connsiteY3" fmla="*/ 1136051 h 2731508"/>
                    <a:gd name="connsiteX4" fmla="*/ 1791147 w 2070639"/>
                    <a:gd name="connsiteY4" fmla="*/ 1167673 h 2731508"/>
                    <a:gd name="connsiteX5" fmla="*/ 1764287 w 2070639"/>
                    <a:gd name="connsiteY5" fmla="*/ 1184246 h 2731508"/>
                    <a:gd name="connsiteX6" fmla="*/ 1749333 w 2070639"/>
                    <a:gd name="connsiteY6" fmla="*/ 1170817 h 2731508"/>
                    <a:gd name="connsiteX7" fmla="*/ 1744379 w 2070639"/>
                    <a:gd name="connsiteY7" fmla="*/ 1145100 h 2731508"/>
                    <a:gd name="connsiteX8" fmla="*/ 1744379 w 2070639"/>
                    <a:gd name="connsiteY8" fmla="*/ 1030800 h 2731508"/>
                    <a:gd name="connsiteX9" fmla="*/ 1701136 w 2070639"/>
                    <a:gd name="connsiteY9" fmla="*/ 914974 h 2731508"/>
                    <a:gd name="connsiteX10" fmla="*/ 1590360 w 2070639"/>
                    <a:gd name="connsiteY10" fmla="*/ 853157 h 2731508"/>
                    <a:gd name="connsiteX11" fmla="*/ 1439199 w 2070639"/>
                    <a:gd name="connsiteY11" fmla="*/ 892497 h 2731508"/>
                    <a:gd name="connsiteX12" fmla="*/ 1373666 w 2070639"/>
                    <a:gd name="connsiteY12" fmla="*/ 1024512 h 2731508"/>
                    <a:gd name="connsiteX13" fmla="*/ 1373666 w 2070639"/>
                    <a:gd name="connsiteY13" fmla="*/ 1088140 h 2731508"/>
                    <a:gd name="connsiteX14" fmla="*/ 1367570 w 2070639"/>
                    <a:gd name="connsiteY14" fmla="*/ 1115381 h 2731508"/>
                    <a:gd name="connsiteX15" fmla="*/ 1352235 w 2070639"/>
                    <a:gd name="connsiteY15" fmla="*/ 1134431 h 2731508"/>
                    <a:gd name="connsiteX16" fmla="*/ 1295809 w 2070639"/>
                    <a:gd name="connsiteY16" fmla="*/ 1112618 h 2731508"/>
                    <a:gd name="connsiteX17" fmla="*/ 1292228 w 2070639"/>
                    <a:gd name="connsiteY17" fmla="*/ 1098047 h 2731508"/>
                    <a:gd name="connsiteX18" fmla="*/ 1292228 w 2070639"/>
                    <a:gd name="connsiteY18" fmla="*/ 857634 h 2731508"/>
                    <a:gd name="connsiteX19" fmla="*/ 1240888 w 2070639"/>
                    <a:gd name="connsiteY19" fmla="*/ 735429 h 2731508"/>
                    <a:gd name="connsiteX20" fmla="*/ 984380 w 2070639"/>
                    <a:gd name="connsiteY20" fmla="*/ 731999 h 2731508"/>
                    <a:gd name="connsiteX21" fmla="*/ 930563 w 2070639"/>
                    <a:gd name="connsiteY21" fmla="*/ 855824 h 2731508"/>
                    <a:gd name="connsiteX22" fmla="*/ 930563 w 2070639"/>
                    <a:gd name="connsiteY22" fmla="*/ 1083378 h 2731508"/>
                    <a:gd name="connsiteX23" fmla="*/ 895321 w 2070639"/>
                    <a:gd name="connsiteY23" fmla="*/ 1145765 h 2731508"/>
                    <a:gd name="connsiteX24" fmla="*/ 848649 w 2070639"/>
                    <a:gd name="connsiteY24" fmla="*/ 1143860 h 2731508"/>
                    <a:gd name="connsiteX25" fmla="*/ 822074 w 2070639"/>
                    <a:gd name="connsiteY25" fmla="*/ 1089854 h 2731508"/>
                    <a:gd name="connsiteX26" fmla="*/ 822074 w 2070639"/>
                    <a:gd name="connsiteY26" fmla="*/ 171264 h 2731508"/>
                    <a:gd name="connsiteX27" fmla="*/ 769305 w 2070639"/>
                    <a:gd name="connsiteY27" fmla="*/ 48581 h 2731508"/>
                    <a:gd name="connsiteX28" fmla="*/ 513083 w 2070639"/>
                    <a:gd name="connsiteY28" fmla="*/ 48581 h 2731508"/>
                    <a:gd name="connsiteX29" fmla="*/ 460314 w 2070639"/>
                    <a:gd name="connsiteY29" fmla="*/ 171264 h 2731508"/>
                    <a:gd name="connsiteX30" fmla="*/ 460314 w 2070639"/>
                    <a:gd name="connsiteY30" fmla="*/ 1873667 h 2731508"/>
                    <a:gd name="connsiteX31" fmla="*/ 460314 w 2070639"/>
                    <a:gd name="connsiteY31" fmla="*/ 1877381 h 2731508"/>
                    <a:gd name="connsiteX32" fmla="*/ 460314 w 2070639"/>
                    <a:gd name="connsiteY32" fmla="*/ 1881001 h 2731508"/>
                    <a:gd name="connsiteX33" fmla="*/ 406021 w 2070639"/>
                    <a:gd name="connsiteY33" fmla="*/ 1948532 h 2731508"/>
                    <a:gd name="connsiteX34" fmla="*/ 347538 w 2070639"/>
                    <a:gd name="connsiteY34" fmla="*/ 1883287 h 2731508"/>
                    <a:gd name="connsiteX35" fmla="*/ 344300 w 2070639"/>
                    <a:gd name="connsiteY35" fmla="*/ 1851664 h 2731508"/>
                    <a:gd name="connsiteX36" fmla="*/ 343061 w 2070639"/>
                    <a:gd name="connsiteY36" fmla="*/ 1816517 h 2731508"/>
                    <a:gd name="connsiteX37" fmla="*/ 343061 w 2070639"/>
                    <a:gd name="connsiteY37" fmla="*/ 1538862 h 2731508"/>
                    <a:gd name="connsiteX38" fmla="*/ 251812 w 2070639"/>
                    <a:gd name="connsiteY38" fmla="*/ 1330551 h 2731508"/>
                    <a:gd name="connsiteX39" fmla="*/ 32165 w 2070639"/>
                    <a:gd name="connsiteY39" fmla="*/ 1243777 h 2731508"/>
                    <a:gd name="connsiteX40" fmla="*/ 9020 w 2070639"/>
                    <a:gd name="connsiteY40" fmla="*/ 1252828 h 2731508"/>
                    <a:gd name="connsiteX41" fmla="*/ -506 w 2070639"/>
                    <a:gd name="connsiteY41" fmla="*/ 1274734 h 2731508"/>
                    <a:gd name="connsiteX42" fmla="*/ -506 w 2070639"/>
                    <a:gd name="connsiteY42" fmla="*/ 1903384 h 2731508"/>
                    <a:gd name="connsiteX43" fmla="*/ 733 w 2070639"/>
                    <a:gd name="connsiteY43" fmla="*/ 1912909 h 2731508"/>
                    <a:gd name="connsiteX44" fmla="*/ 2733 w 2070639"/>
                    <a:gd name="connsiteY44" fmla="*/ 1921959 h 2731508"/>
                    <a:gd name="connsiteX45" fmla="*/ 2162 w 2070639"/>
                    <a:gd name="connsiteY45" fmla="*/ 1970154 h 2731508"/>
                    <a:gd name="connsiteX46" fmla="*/ 1495 w 2070639"/>
                    <a:gd name="connsiteY46" fmla="*/ 2018351 h 2731508"/>
                    <a:gd name="connsiteX47" fmla="*/ 14163 w 2070639"/>
                    <a:gd name="connsiteY47" fmla="*/ 2087884 h 2731508"/>
                    <a:gd name="connsiteX48" fmla="*/ 52263 w 2070639"/>
                    <a:gd name="connsiteY48" fmla="*/ 2148462 h 2731508"/>
                    <a:gd name="connsiteX49" fmla="*/ 342204 w 2070639"/>
                    <a:gd name="connsiteY49" fmla="*/ 2436974 h 2731508"/>
                    <a:gd name="connsiteX50" fmla="*/ 632145 w 2070639"/>
                    <a:gd name="connsiteY50" fmla="*/ 2725582 h 2731508"/>
                    <a:gd name="connsiteX51" fmla="*/ 1236888 w 2070639"/>
                    <a:gd name="connsiteY51" fmla="*/ 2727010 h 2731508"/>
                    <a:gd name="connsiteX52" fmla="*/ 1841725 w 2070639"/>
                    <a:gd name="connsiteY52" fmla="*/ 2728440 h 2731508"/>
                    <a:gd name="connsiteX53" fmla="*/ 2035845 w 2070639"/>
                    <a:gd name="connsiteY53" fmla="*/ 2549942 h 2731508"/>
                    <a:gd name="connsiteX54" fmla="*/ 2067944 w 2070639"/>
                    <a:gd name="connsiteY54" fmla="*/ 2434975 h 2731508"/>
                    <a:gd name="connsiteX55" fmla="*/ 2069087 w 2070639"/>
                    <a:gd name="connsiteY55" fmla="*/ 2376397 h 2731508"/>
                    <a:gd name="connsiteX56" fmla="*/ 2070134 w 2070639"/>
                    <a:gd name="connsiteY56" fmla="*/ 2317817 h 2731508"/>
                    <a:gd name="connsiteX57" fmla="*/ 2070134 w 2070639"/>
                    <a:gd name="connsiteY57" fmla="*/ 1120334 h 2731508"/>
                    <a:gd name="connsiteX58" fmla="*/ 2023652 w 2070639"/>
                    <a:gd name="connsiteY58" fmla="*/ 1025084 h 2731508"/>
                    <a:gd name="connsiteX59" fmla="*/ 1915734 w 2070639"/>
                    <a:gd name="connsiteY59" fmla="*/ 994700 h 273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70639" h="2731508">
                      <a:moveTo>
                        <a:pt x="1915734" y="994700"/>
                      </a:moveTo>
                      <a:cubicBezTo>
                        <a:pt x="1883235" y="998795"/>
                        <a:pt x="1853355" y="1014608"/>
                        <a:pt x="1831724" y="1039181"/>
                      </a:cubicBezTo>
                      <a:cubicBezTo>
                        <a:pt x="1810521" y="1063088"/>
                        <a:pt x="1798767" y="1093854"/>
                        <a:pt x="1798672" y="1125764"/>
                      </a:cubicBezTo>
                      <a:lnTo>
                        <a:pt x="1798672" y="1136051"/>
                      </a:lnTo>
                      <a:cubicBezTo>
                        <a:pt x="1798720" y="1147004"/>
                        <a:pt x="1796138" y="1157862"/>
                        <a:pt x="1791147" y="1167673"/>
                      </a:cubicBezTo>
                      <a:cubicBezTo>
                        <a:pt x="1786337" y="1178056"/>
                        <a:pt x="1775755" y="1184628"/>
                        <a:pt x="1764287" y="1184246"/>
                      </a:cubicBezTo>
                      <a:cubicBezTo>
                        <a:pt x="1757619" y="1184246"/>
                        <a:pt x="1752666" y="1178437"/>
                        <a:pt x="1749333" y="1170817"/>
                      </a:cubicBezTo>
                      <a:cubicBezTo>
                        <a:pt x="1746018" y="1162624"/>
                        <a:pt x="1744332" y="1153957"/>
                        <a:pt x="1744379" y="1145100"/>
                      </a:cubicBezTo>
                      <a:lnTo>
                        <a:pt x="1744379" y="1030800"/>
                      </a:lnTo>
                      <a:cubicBezTo>
                        <a:pt x="1744256" y="988223"/>
                        <a:pt x="1728920" y="947170"/>
                        <a:pt x="1701136" y="914974"/>
                      </a:cubicBezTo>
                      <a:cubicBezTo>
                        <a:pt x="1672704" y="881923"/>
                        <a:pt x="1633442" y="860015"/>
                        <a:pt x="1590360" y="853157"/>
                      </a:cubicBezTo>
                      <a:cubicBezTo>
                        <a:pt x="1536677" y="844299"/>
                        <a:pt x="1481756" y="858587"/>
                        <a:pt x="1439199" y="892497"/>
                      </a:cubicBezTo>
                      <a:cubicBezTo>
                        <a:pt x="1398355" y="924216"/>
                        <a:pt x="1374229" y="972792"/>
                        <a:pt x="1373666" y="1024512"/>
                      </a:cubicBezTo>
                      <a:lnTo>
                        <a:pt x="1373666" y="1088140"/>
                      </a:lnTo>
                      <a:cubicBezTo>
                        <a:pt x="1373314" y="1097475"/>
                        <a:pt x="1371247" y="1106714"/>
                        <a:pt x="1367570" y="1115381"/>
                      </a:cubicBezTo>
                      <a:cubicBezTo>
                        <a:pt x="1365027" y="1123478"/>
                        <a:pt x="1359560" y="1130240"/>
                        <a:pt x="1352235" y="1134431"/>
                      </a:cubicBezTo>
                      <a:cubicBezTo>
                        <a:pt x="1330642" y="1143956"/>
                        <a:pt x="1305382" y="1134240"/>
                        <a:pt x="1295809" y="1112618"/>
                      </a:cubicBezTo>
                      <a:cubicBezTo>
                        <a:pt x="1293761" y="1108046"/>
                        <a:pt x="1292552" y="1103093"/>
                        <a:pt x="1292228" y="1098047"/>
                      </a:cubicBezTo>
                      <a:lnTo>
                        <a:pt x="1292228" y="857634"/>
                      </a:lnTo>
                      <a:cubicBezTo>
                        <a:pt x="1292037" y="811725"/>
                        <a:pt x="1273569" y="767718"/>
                        <a:pt x="1240888" y="735429"/>
                      </a:cubicBezTo>
                      <a:cubicBezTo>
                        <a:pt x="1170136" y="665706"/>
                        <a:pt x="1056970" y="664183"/>
                        <a:pt x="984380" y="731999"/>
                      </a:cubicBezTo>
                      <a:cubicBezTo>
                        <a:pt x="950166" y="764100"/>
                        <a:pt x="930697" y="808867"/>
                        <a:pt x="930563" y="855824"/>
                      </a:cubicBezTo>
                      <a:lnTo>
                        <a:pt x="930563" y="1083378"/>
                      </a:lnTo>
                      <a:cubicBezTo>
                        <a:pt x="929001" y="1108523"/>
                        <a:pt x="916010" y="1131477"/>
                        <a:pt x="895321" y="1145765"/>
                      </a:cubicBezTo>
                      <a:cubicBezTo>
                        <a:pt x="880576" y="1153671"/>
                        <a:pt x="862698" y="1152909"/>
                        <a:pt x="848649" y="1143860"/>
                      </a:cubicBezTo>
                      <a:cubicBezTo>
                        <a:pt x="830465" y="1132145"/>
                        <a:pt x="820235" y="1111381"/>
                        <a:pt x="822074" y="1089854"/>
                      </a:cubicBezTo>
                      <a:lnTo>
                        <a:pt x="822074" y="171264"/>
                      </a:lnTo>
                      <a:cubicBezTo>
                        <a:pt x="821940" y="124876"/>
                        <a:pt x="802881" y="80586"/>
                        <a:pt x="769305" y="48581"/>
                      </a:cubicBezTo>
                      <a:cubicBezTo>
                        <a:pt x="697763" y="-20285"/>
                        <a:pt x="584625" y="-20285"/>
                        <a:pt x="513083" y="48581"/>
                      </a:cubicBezTo>
                      <a:cubicBezTo>
                        <a:pt x="479507" y="80586"/>
                        <a:pt x="460448" y="124876"/>
                        <a:pt x="460314" y="171264"/>
                      </a:cubicBezTo>
                      <a:lnTo>
                        <a:pt x="460314" y="1873667"/>
                      </a:lnTo>
                      <a:cubicBezTo>
                        <a:pt x="460314" y="1874904"/>
                        <a:pt x="460314" y="1876143"/>
                        <a:pt x="460314" y="1877381"/>
                      </a:cubicBezTo>
                      <a:cubicBezTo>
                        <a:pt x="460314" y="1878620"/>
                        <a:pt x="460314" y="1879762"/>
                        <a:pt x="460314" y="1881001"/>
                      </a:cubicBezTo>
                      <a:cubicBezTo>
                        <a:pt x="456981" y="1925387"/>
                        <a:pt x="431739" y="1947676"/>
                        <a:pt x="406021" y="1948532"/>
                      </a:cubicBezTo>
                      <a:cubicBezTo>
                        <a:pt x="380304" y="1949390"/>
                        <a:pt x="353634" y="1927387"/>
                        <a:pt x="347538" y="1883287"/>
                      </a:cubicBezTo>
                      <a:cubicBezTo>
                        <a:pt x="346205" y="1873762"/>
                        <a:pt x="345062" y="1862807"/>
                        <a:pt x="344300" y="1851664"/>
                      </a:cubicBezTo>
                      <a:cubicBezTo>
                        <a:pt x="343537" y="1840520"/>
                        <a:pt x="343061" y="1828805"/>
                        <a:pt x="343061" y="1816517"/>
                      </a:cubicBezTo>
                      <a:lnTo>
                        <a:pt x="343061" y="1538862"/>
                      </a:lnTo>
                      <a:cubicBezTo>
                        <a:pt x="342614" y="1459806"/>
                        <a:pt x="309610" y="1384462"/>
                        <a:pt x="251812" y="1330551"/>
                      </a:cubicBezTo>
                      <a:cubicBezTo>
                        <a:pt x="192395" y="1274543"/>
                        <a:pt x="113785" y="1243491"/>
                        <a:pt x="32165" y="1243777"/>
                      </a:cubicBezTo>
                      <a:cubicBezTo>
                        <a:pt x="23583" y="1243777"/>
                        <a:pt x="15306" y="1247017"/>
                        <a:pt x="9020" y="1252828"/>
                      </a:cubicBezTo>
                      <a:cubicBezTo>
                        <a:pt x="2971" y="1258542"/>
                        <a:pt x="-477" y="1266448"/>
                        <a:pt x="-506" y="1274734"/>
                      </a:cubicBezTo>
                      <a:lnTo>
                        <a:pt x="-506" y="1903384"/>
                      </a:lnTo>
                      <a:cubicBezTo>
                        <a:pt x="-439" y="1906623"/>
                        <a:pt x="-29" y="1909767"/>
                        <a:pt x="733" y="1912909"/>
                      </a:cubicBezTo>
                      <a:cubicBezTo>
                        <a:pt x="1304" y="1915957"/>
                        <a:pt x="2162" y="1919006"/>
                        <a:pt x="2733" y="1921959"/>
                      </a:cubicBezTo>
                      <a:lnTo>
                        <a:pt x="2162" y="1970154"/>
                      </a:lnTo>
                      <a:lnTo>
                        <a:pt x="1495" y="2018351"/>
                      </a:lnTo>
                      <a:cubicBezTo>
                        <a:pt x="1143" y="2042164"/>
                        <a:pt x="5438" y="2065785"/>
                        <a:pt x="14163" y="2087884"/>
                      </a:cubicBezTo>
                      <a:cubicBezTo>
                        <a:pt x="22879" y="2110362"/>
                        <a:pt x="35813" y="2130842"/>
                        <a:pt x="52263" y="2148462"/>
                      </a:cubicBezTo>
                      <a:lnTo>
                        <a:pt x="342204" y="2436974"/>
                      </a:lnTo>
                      <a:lnTo>
                        <a:pt x="632145" y="2725582"/>
                      </a:lnTo>
                      <a:lnTo>
                        <a:pt x="1236888" y="2727010"/>
                      </a:lnTo>
                      <a:lnTo>
                        <a:pt x="1841725" y="2728440"/>
                      </a:lnTo>
                      <a:cubicBezTo>
                        <a:pt x="1950214" y="2659289"/>
                        <a:pt x="2006508" y="2599281"/>
                        <a:pt x="2035845" y="2549942"/>
                      </a:cubicBezTo>
                      <a:cubicBezTo>
                        <a:pt x="2057152" y="2515365"/>
                        <a:pt x="2068277" y="2475551"/>
                        <a:pt x="2067944" y="2434975"/>
                      </a:cubicBezTo>
                      <a:cubicBezTo>
                        <a:pt x="2067944" y="2434212"/>
                        <a:pt x="2068515" y="2405353"/>
                        <a:pt x="2069087" y="2376397"/>
                      </a:cubicBezTo>
                      <a:cubicBezTo>
                        <a:pt x="2069658" y="2347440"/>
                        <a:pt x="2070134" y="2318675"/>
                        <a:pt x="2070134" y="2317817"/>
                      </a:cubicBezTo>
                      <a:lnTo>
                        <a:pt x="2070134" y="1120334"/>
                      </a:lnTo>
                      <a:cubicBezTo>
                        <a:pt x="2069696" y="1083187"/>
                        <a:pt x="2052637" y="1048229"/>
                        <a:pt x="2023652" y="1025084"/>
                      </a:cubicBezTo>
                      <a:cubicBezTo>
                        <a:pt x="1993458" y="1000416"/>
                        <a:pt x="1954368" y="989365"/>
                        <a:pt x="1915734" y="994700"/>
                      </a:cubicBezTo>
                      <a:close/>
                    </a:path>
                  </a:pathLst>
                </a:custGeom>
                <a:grp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60" name="그룹 59">
              <a:extLst>
                <a:ext uri="{FF2B5EF4-FFF2-40B4-BE49-F238E27FC236}">
                  <a16:creationId xmlns:a16="http://schemas.microsoft.com/office/drawing/2014/main" id="{09938274-7848-5CD2-00F2-ABD33A81573C}"/>
                </a:ext>
              </a:extLst>
            </p:cNvPr>
            <p:cNvGrpSpPr/>
            <p:nvPr/>
          </p:nvGrpSpPr>
          <p:grpSpPr>
            <a:xfrm>
              <a:off x="3209776" y="3150658"/>
              <a:ext cx="448482" cy="448482"/>
              <a:chOff x="3209776" y="3150658"/>
              <a:chExt cx="448482" cy="448482"/>
            </a:xfrm>
          </p:grpSpPr>
          <p:sp>
            <p:nvSpPr>
              <p:cNvPr id="44" name="자유형: 도형 43">
                <a:extLst>
                  <a:ext uri="{FF2B5EF4-FFF2-40B4-BE49-F238E27FC236}">
                    <a16:creationId xmlns:a16="http://schemas.microsoft.com/office/drawing/2014/main" id="{DED54CF3-8CC3-7C60-28D5-BC32E6CD7CA2}"/>
                  </a:ext>
                </a:extLst>
              </p:cNvPr>
              <p:cNvSpPr/>
              <p:nvPr/>
            </p:nvSpPr>
            <p:spPr>
              <a:xfrm rot="16206600">
                <a:off x="3209776" y="3150658"/>
                <a:ext cx="448482" cy="448482"/>
              </a:xfrm>
              <a:custGeom>
                <a:avLst/>
                <a:gdLst>
                  <a:gd name="connsiteX0" fmla="*/ 590450 w 590549"/>
                  <a:gd name="connsiteY0" fmla="*/ 295175 h 590549"/>
                  <a:gd name="connsiteX1" fmla="*/ 295175 w 590549"/>
                  <a:gd name="connsiteY1" fmla="*/ 590450 h 590549"/>
                  <a:gd name="connsiteX2" fmla="*/ -100 w 590549"/>
                  <a:gd name="connsiteY2" fmla="*/ 295175 h 590549"/>
                  <a:gd name="connsiteX3" fmla="*/ 295175 w 590549"/>
                  <a:gd name="connsiteY3" fmla="*/ -100 h 590549"/>
                  <a:gd name="connsiteX4" fmla="*/ 590450 w 590549"/>
                  <a:gd name="connsiteY4" fmla="*/ 295175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49" h="590549">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33" name="그래픽 22">
                <a:extLst>
                  <a:ext uri="{FF2B5EF4-FFF2-40B4-BE49-F238E27FC236}">
                    <a16:creationId xmlns:a16="http://schemas.microsoft.com/office/drawing/2014/main" id="{B7E37821-5BD6-8489-19FC-1B0F20170418}"/>
                  </a:ext>
                </a:extLst>
              </p:cNvPr>
              <p:cNvSpPr/>
              <p:nvPr/>
            </p:nvSpPr>
            <p:spPr>
              <a:xfrm>
                <a:off x="3297369" y="3232551"/>
                <a:ext cx="273296" cy="284696"/>
              </a:xfrm>
              <a:custGeom>
                <a:avLst/>
                <a:gdLst>
                  <a:gd name="connsiteX0" fmla="*/ 1112901 w 1388173"/>
                  <a:gd name="connsiteY0" fmla="*/ 491204 h 1446085"/>
                  <a:gd name="connsiteX1" fmla="*/ 905065 w 1388173"/>
                  <a:gd name="connsiteY1" fmla="*/ 586169 h 1446085"/>
                  <a:gd name="connsiteX2" fmla="*/ 631603 w 1388173"/>
                  <a:gd name="connsiteY2" fmla="*/ 373761 h 1446085"/>
                  <a:gd name="connsiteX3" fmla="*/ 657130 w 1388173"/>
                  <a:gd name="connsiteY3" fmla="*/ 261747 h 1446085"/>
                  <a:gd name="connsiteX4" fmla="*/ 395383 w 1388173"/>
                  <a:gd name="connsiteY4" fmla="*/ 0 h 1446085"/>
                  <a:gd name="connsiteX5" fmla="*/ 133636 w 1388173"/>
                  <a:gd name="connsiteY5" fmla="*/ 261747 h 1446085"/>
                  <a:gd name="connsiteX6" fmla="*/ 333280 w 1388173"/>
                  <a:gd name="connsiteY6" fmla="*/ 515779 h 1446085"/>
                  <a:gd name="connsiteX7" fmla="*/ 294608 w 1388173"/>
                  <a:gd name="connsiteY7" fmla="*/ 878110 h 1446085"/>
                  <a:gd name="connsiteX8" fmla="*/ 284226 w 1388173"/>
                  <a:gd name="connsiteY8" fmla="*/ 877634 h 1446085"/>
                  <a:gd name="connsiteX9" fmla="*/ 0 w 1388173"/>
                  <a:gd name="connsiteY9" fmla="*/ 1161860 h 1446085"/>
                  <a:gd name="connsiteX10" fmla="*/ 284226 w 1388173"/>
                  <a:gd name="connsiteY10" fmla="*/ 1446086 h 1446085"/>
                  <a:gd name="connsiteX11" fmla="*/ 568452 w 1388173"/>
                  <a:gd name="connsiteY11" fmla="*/ 1161860 h 1446085"/>
                  <a:gd name="connsiteX12" fmla="*/ 548545 w 1388173"/>
                  <a:gd name="connsiteY12" fmla="*/ 1057847 h 1446085"/>
                  <a:gd name="connsiteX13" fmla="*/ 880872 w 1388173"/>
                  <a:gd name="connsiteY13" fmla="*/ 914876 h 1446085"/>
                  <a:gd name="connsiteX14" fmla="*/ 1112806 w 1388173"/>
                  <a:gd name="connsiteY14" fmla="*/ 1042035 h 1446085"/>
                  <a:gd name="connsiteX15" fmla="*/ 1388174 w 1388173"/>
                  <a:gd name="connsiteY15" fmla="*/ 766572 h 1446085"/>
                  <a:gd name="connsiteX16" fmla="*/ 1112806 w 1388173"/>
                  <a:gd name="connsiteY16" fmla="*/ 491204 h 1446085"/>
                  <a:gd name="connsiteX17" fmla="*/ 132779 w 1388173"/>
                  <a:gd name="connsiteY17" fmla="*/ 1325785 h 1446085"/>
                  <a:gd name="connsiteX18" fmla="*/ 86011 w 1388173"/>
                  <a:gd name="connsiteY18" fmla="*/ 1057847 h 1446085"/>
                  <a:gd name="connsiteX19" fmla="*/ 133350 w 1388173"/>
                  <a:gd name="connsiteY19" fmla="*/ 1083469 h 1446085"/>
                  <a:gd name="connsiteX20" fmla="*/ 171450 w 1388173"/>
                  <a:gd name="connsiteY20" fmla="*/ 1289780 h 1446085"/>
                  <a:gd name="connsiteX21" fmla="*/ 132683 w 1388173"/>
                  <a:gd name="connsiteY21" fmla="*/ 1325785 h 1446085"/>
                  <a:gd name="connsiteX22" fmla="*/ 185547 w 1388173"/>
                  <a:gd name="connsiteY22" fmla="*/ 1024509 h 1446085"/>
                  <a:gd name="connsiteX23" fmla="*/ 145828 w 1388173"/>
                  <a:gd name="connsiteY23" fmla="*/ 984790 h 1446085"/>
                  <a:gd name="connsiteX24" fmla="*/ 185547 w 1388173"/>
                  <a:gd name="connsiteY24" fmla="*/ 945071 h 1446085"/>
                  <a:gd name="connsiteX25" fmla="*/ 225362 w 1388173"/>
                  <a:gd name="connsiteY25" fmla="*/ 984790 h 1446085"/>
                  <a:gd name="connsiteX26" fmla="*/ 185547 w 1388173"/>
                  <a:gd name="connsiteY26" fmla="*/ 1024509 h 1446085"/>
                  <a:gd name="connsiteX27" fmla="*/ 261271 w 1388173"/>
                  <a:gd name="connsiteY27" fmla="*/ 431578 h 1446085"/>
                  <a:gd name="connsiteX28" fmla="*/ 214503 w 1388173"/>
                  <a:gd name="connsiteY28" fmla="*/ 163544 h 1446085"/>
                  <a:gd name="connsiteX29" fmla="*/ 261842 w 1388173"/>
                  <a:gd name="connsiteY29" fmla="*/ 189167 h 1446085"/>
                  <a:gd name="connsiteX30" fmla="*/ 299942 w 1388173"/>
                  <a:gd name="connsiteY30" fmla="*/ 395573 h 1446085"/>
                  <a:gd name="connsiteX31" fmla="*/ 261176 w 1388173"/>
                  <a:gd name="connsiteY31" fmla="*/ 431483 h 1446085"/>
                  <a:gd name="connsiteX32" fmla="*/ 314039 w 1388173"/>
                  <a:gd name="connsiteY32" fmla="*/ 130302 h 1446085"/>
                  <a:gd name="connsiteX33" fmla="*/ 274320 w 1388173"/>
                  <a:gd name="connsiteY33" fmla="*/ 90583 h 1446085"/>
                  <a:gd name="connsiteX34" fmla="*/ 314039 w 1388173"/>
                  <a:gd name="connsiteY34" fmla="*/ 50864 h 1446085"/>
                  <a:gd name="connsiteX35" fmla="*/ 353759 w 1388173"/>
                  <a:gd name="connsiteY35" fmla="*/ 90583 h 1446085"/>
                  <a:gd name="connsiteX36" fmla="*/ 314039 w 1388173"/>
                  <a:gd name="connsiteY36" fmla="*/ 130302 h 1446085"/>
                  <a:gd name="connsiteX37" fmla="*/ 850011 w 1388173"/>
                  <a:gd name="connsiteY37" fmla="*/ 849344 h 1446085"/>
                  <a:gd name="connsiteX38" fmla="*/ 513302 w 1388173"/>
                  <a:gd name="connsiteY38" fmla="*/ 994220 h 1446085"/>
                  <a:gd name="connsiteX39" fmla="*/ 366046 w 1388173"/>
                  <a:gd name="connsiteY39" fmla="*/ 889730 h 1446085"/>
                  <a:gd name="connsiteX40" fmla="*/ 405289 w 1388173"/>
                  <a:gd name="connsiteY40" fmla="*/ 523018 h 1446085"/>
                  <a:gd name="connsiteX41" fmla="*/ 591598 w 1388173"/>
                  <a:gd name="connsiteY41" fmla="*/ 434531 h 1446085"/>
                  <a:gd name="connsiteX42" fmla="*/ 865061 w 1388173"/>
                  <a:gd name="connsiteY42" fmla="*/ 646938 h 1446085"/>
                  <a:gd name="connsiteX43" fmla="*/ 837438 w 1388173"/>
                  <a:gd name="connsiteY43" fmla="*/ 766667 h 1446085"/>
                  <a:gd name="connsiteX44" fmla="*/ 850106 w 1388173"/>
                  <a:gd name="connsiteY44" fmla="*/ 849440 h 1446085"/>
                  <a:gd name="connsiteX45" fmla="*/ 979361 w 1388173"/>
                  <a:gd name="connsiteY45" fmla="*/ 926402 h 1446085"/>
                  <a:gd name="connsiteX46" fmla="*/ 932593 w 1388173"/>
                  <a:gd name="connsiteY46" fmla="*/ 658463 h 1446085"/>
                  <a:gd name="connsiteX47" fmla="*/ 979932 w 1388173"/>
                  <a:gd name="connsiteY47" fmla="*/ 684086 h 1446085"/>
                  <a:gd name="connsiteX48" fmla="*/ 1018032 w 1388173"/>
                  <a:gd name="connsiteY48" fmla="*/ 890492 h 1446085"/>
                  <a:gd name="connsiteX49" fmla="*/ 979265 w 1388173"/>
                  <a:gd name="connsiteY49" fmla="*/ 926402 h 1446085"/>
                  <a:gd name="connsiteX50" fmla="*/ 1032224 w 1388173"/>
                  <a:gd name="connsiteY50" fmla="*/ 625221 h 1446085"/>
                  <a:gd name="connsiteX51" fmla="*/ 992505 w 1388173"/>
                  <a:gd name="connsiteY51" fmla="*/ 585502 h 1446085"/>
                  <a:gd name="connsiteX52" fmla="*/ 1032224 w 1388173"/>
                  <a:gd name="connsiteY52" fmla="*/ 545783 h 1446085"/>
                  <a:gd name="connsiteX53" fmla="*/ 1071944 w 1388173"/>
                  <a:gd name="connsiteY53" fmla="*/ 585502 h 1446085"/>
                  <a:gd name="connsiteX54" fmla="*/ 1032224 w 1388173"/>
                  <a:gd name="connsiteY54" fmla="*/ 625221 h 144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88173" h="1446085">
                    <a:moveTo>
                      <a:pt x="1112901" y="491204"/>
                    </a:moveTo>
                    <a:cubicBezTo>
                      <a:pt x="1029843" y="491204"/>
                      <a:pt x="955548" y="528066"/>
                      <a:pt x="905065" y="586169"/>
                    </a:cubicBezTo>
                    <a:lnTo>
                      <a:pt x="631603" y="373761"/>
                    </a:lnTo>
                    <a:cubicBezTo>
                      <a:pt x="647795" y="339757"/>
                      <a:pt x="657130" y="301847"/>
                      <a:pt x="657130" y="261747"/>
                    </a:cubicBezTo>
                    <a:cubicBezTo>
                      <a:pt x="657130" y="117253"/>
                      <a:pt x="539972" y="0"/>
                      <a:pt x="395383" y="0"/>
                    </a:cubicBezTo>
                    <a:cubicBezTo>
                      <a:pt x="250793" y="0"/>
                      <a:pt x="133636" y="117253"/>
                      <a:pt x="133636" y="261747"/>
                    </a:cubicBezTo>
                    <a:cubicBezTo>
                      <a:pt x="133636" y="384905"/>
                      <a:pt x="218789" y="487871"/>
                      <a:pt x="333280" y="515779"/>
                    </a:cubicBezTo>
                    <a:lnTo>
                      <a:pt x="294608" y="878110"/>
                    </a:lnTo>
                    <a:cubicBezTo>
                      <a:pt x="291084" y="878015"/>
                      <a:pt x="287750" y="877634"/>
                      <a:pt x="284226" y="877634"/>
                    </a:cubicBezTo>
                    <a:cubicBezTo>
                      <a:pt x="127254" y="877634"/>
                      <a:pt x="0" y="1004888"/>
                      <a:pt x="0" y="1161860"/>
                    </a:cubicBezTo>
                    <a:cubicBezTo>
                      <a:pt x="0" y="1318832"/>
                      <a:pt x="127254" y="1446086"/>
                      <a:pt x="284226" y="1446086"/>
                    </a:cubicBezTo>
                    <a:cubicBezTo>
                      <a:pt x="441198" y="1446086"/>
                      <a:pt x="568452" y="1318736"/>
                      <a:pt x="568452" y="1161860"/>
                    </a:cubicBezTo>
                    <a:cubicBezTo>
                      <a:pt x="568452" y="1125093"/>
                      <a:pt x="561213" y="1090136"/>
                      <a:pt x="548545" y="1057847"/>
                    </a:cubicBezTo>
                    <a:lnTo>
                      <a:pt x="880872" y="914876"/>
                    </a:lnTo>
                    <a:cubicBezTo>
                      <a:pt x="929831" y="991267"/>
                      <a:pt x="1015270" y="1042035"/>
                      <a:pt x="1112806" y="1042035"/>
                    </a:cubicBezTo>
                    <a:cubicBezTo>
                      <a:pt x="1264825" y="1042035"/>
                      <a:pt x="1388174" y="918686"/>
                      <a:pt x="1388174" y="766572"/>
                    </a:cubicBezTo>
                    <a:cubicBezTo>
                      <a:pt x="1388174" y="614458"/>
                      <a:pt x="1264825" y="491204"/>
                      <a:pt x="1112806" y="491204"/>
                    </a:cubicBezTo>
                    <a:close/>
                    <a:moveTo>
                      <a:pt x="132779" y="1325785"/>
                    </a:moveTo>
                    <a:cubicBezTo>
                      <a:pt x="50387" y="1258443"/>
                      <a:pt x="38100" y="1147191"/>
                      <a:pt x="86011" y="1057847"/>
                    </a:cubicBezTo>
                    <a:cubicBezTo>
                      <a:pt x="101822" y="1028414"/>
                      <a:pt x="149066" y="1054227"/>
                      <a:pt x="133350" y="1083469"/>
                    </a:cubicBezTo>
                    <a:cubicBezTo>
                      <a:pt x="96012" y="1153097"/>
                      <a:pt x="108204" y="1238155"/>
                      <a:pt x="171450" y="1289780"/>
                    </a:cubicBezTo>
                    <a:cubicBezTo>
                      <a:pt x="198025" y="1311497"/>
                      <a:pt x="159068" y="1347311"/>
                      <a:pt x="132683" y="1325785"/>
                    </a:cubicBezTo>
                    <a:close/>
                    <a:moveTo>
                      <a:pt x="185547" y="1024509"/>
                    </a:moveTo>
                    <a:cubicBezTo>
                      <a:pt x="163640" y="1024509"/>
                      <a:pt x="145828" y="1006697"/>
                      <a:pt x="145828" y="984790"/>
                    </a:cubicBezTo>
                    <a:cubicBezTo>
                      <a:pt x="145828" y="962882"/>
                      <a:pt x="163640" y="945071"/>
                      <a:pt x="185547" y="945071"/>
                    </a:cubicBezTo>
                    <a:cubicBezTo>
                      <a:pt x="207455" y="945071"/>
                      <a:pt x="225362" y="962882"/>
                      <a:pt x="225362" y="984790"/>
                    </a:cubicBezTo>
                    <a:cubicBezTo>
                      <a:pt x="225362" y="1006697"/>
                      <a:pt x="207550" y="1024509"/>
                      <a:pt x="185547" y="1024509"/>
                    </a:cubicBezTo>
                    <a:close/>
                    <a:moveTo>
                      <a:pt x="261271" y="431578"/>
                    </a:moveTo>
                    <a:cubicBezTo>
                      <a:pt x="178784" y="364236"/>
                      <a:pt x="166592" y="252984"/>
                      <a:pt x="214503" y="163544"/>
                    </a:cubicBezTo>
                    <a:cubicBezTo>
                      <a:pt x="230219" y="134207"/>
                      <a:pt x="277559" y="159925"/>
                      <a:pt x="261842" y="189167"/>
                    </a:cubicBezTo>
                    <a:cubicBezTo>
                      <a:pt x="224504" y="258794"/>
                      <a:pt x="236696" y="343853"/>
                      <a:pt x="299942" y="395573"/>
                    </a:cubicBezTo>
                    <a:cubicBezTo>
                      <a:pt x="326612" y="417290"/>
                      <a:pt x="287560" y="453104"/>
                      <a:pt x="261176" y="431483"/>
                    </a:cubicBezTo>
                    <a:close/>
                    <a:moveTo>
                      <a:pt x="314039" y="130302"/>
                    </a:moveTo>
                    <a:cubicBezTo>
                      <a:pt x="292132" y="130302"/>
                      <a:pt x="274320" y="112490"/>
                      <a:pt x="274320" y="90583"/>
                    </a:cubicBezTo>
                    <a:cubicBezTo>
                      <a:pt x="274320" y="68675"/>
                      <a:pt x="292132" y="50864"/>
                      <a:pt x="314039" y="50864"/>
                    </a:cubicBezTo>
                    <a:cubicBezTo>
                      <a:pt x="335947" y="50864"/>
                      <a:pt x="353759" y="68580"/>
                      <a:pt x="353759" y="90583"/>
                    </a:cubicBezTo>
                    <a:cubicBezTo>
                      <a:pt x="353759" y="112586"/>
                      <a:pt x="336042" y="130302"/>
                      <a:pt x="314039" y="130302"/>
                    </a:cubicBezTo>
                    <a:close/>
                    <a:moveTo>
                      <a:pt x="850011" y="849344"/>
                    </a:moveTo>
                    <a:lnTo>
                      <a:pt x="513302" y="994220"/>
                    </a:lnTo>
                    <a:cubicBezTo>
                      <a:pt x="477203" y="944975"/>
                      <a:pt x="425863" y="907637"/>
                      <a:pt x="366046" y="889730"/>
                    </a:cubicBezTo>
                    <a:lnTo>
                      <a:pt x="405289" y="523018"/>
                    </a:lnTo>
                    <a:cubicBezTo>
                      <a:pt x="479489" y="520160"/>
                      <a:pt x="545783" y="486632"/>
                      <a:pt x="591598" y="434531"/>
                    </a:cubicBezTo>
                    <a:lnTo>
                      <a:pt x="865061" y="646938"/>
                    </a:lnTo>
                    <a:cubicBezTo>
                      <a:pt x="847535" y="683228"/>
                      <a:pt x="837438" y="723710"/>
                      <a:pt x="837438" y="766667"/>
                    </a:cubicBezTo>
                    <a:cubicBezTo>
                      <a:pt x="837438" y="795528"/>
                      <a:pt x="841915" y="823246"/>
                      <a:pt x="850106" y="849440"/>
                    </a:cubicBezTo>
                    <a:close/>
                    <a:moveTo>
                      <a:pt x="979361" y="926402"/>
                    </a:moveTo>
                    <a:cubicBezTo>
                      <a:pt x="896969" y="859060"/>
                      <a:pt x="884682" y="747903"/>
                      <a:pt x="932593" y="658463"/>
                    </a:cubicBezTo>
                    <a:cubicBezTo>
                      <a:pt x="948309" y="629126"/>
                      <a:pt x="995648" y="654844"/>
                      <a:pt x="979932" y="684086"/>
                    </a:cubicBezTo>
                    <a:cubicBezTo>
                      <a:pt x="942594" y="753713"/>
                      <a:pt x="954786" y="838772"/>
                      <a:pt x="1018032" y="890492"/>
                    </a:cubicBezTo>
                    <a:cubicBezTo>
                      <a:pt x="1044702" y="912209"/>
                      <a:pt x="1005745" y="948023"/>
                      <a:pt x="979265" y="926402"/>
                    </a:cubicBezTo>
                    <a:close/>
                    <a:moveTo>
                      <a:pt x="1032224" y="625221"/>
                    </a:moveTo>
                    <a:cubicBezTo>
                      <a:pt x="1010222" y="625221"/>
                      <a:pt x="992505" y="607409"/>
                      <a:pt x="992505" y="585502"/>
                    </a:cubicBezTo>
                    <a:cubicBezTo>
                      <a:pt x="992505" y="563594"/>
                      <a:pt x="1010317" y="545783"/>
                      <a:pt x="1032224" y="545783"/>
                    </a:cubicBezTo>
                    <a:cubicBezTo>
                      <a:pt x="1054132" y="545783"/>
                      <a:pt x="1071944" y="563594"/>
                      <a:pt x="1071944" y="585502"/>
                    </a:cubicBezTo>
                    <a:cubicBezTo>
                      <a:pt x="1071944" y="607409"/>
                      <a:pt x="1054132" y="625221"/>
                      <a:pt x="1032224" y="625221"/>
                    </a:cubicBezTo>
                    <a:close/>
                  </a:path>
                </a:pathLst>
              </a:custGeom>
              <a:solidFill>
                <a:srgbClr val="9BBB59"/>
              </a:solid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59" name="그룹 58">
              <a:extLst>
                <a:ext uri="{FF2B5EF4-FFF2-40B4-BE49-F238E27FC236}">
                  <a16:creationId xmlns:a16="http://schemas.microsoft.com/office/drawing/2014/main" id="{7666F7BC-507A-ABDF-7483-D7CBFE5FE8F5}"/>
                </a:ext>
              </a:extLst>
            </p:cNvPr>
            <p:cNvGrpSpPr/>
            <p:nvPr/>
          </p:nvGrpSpPr>
          <p:grpSpPr>
            <a:xfrm>
              <a:off x="3605053" y="2471673"/>
              <a:ext cx="448482" cy="448482"/>
              <a:chOff x="3605053" y="2471673"/>
              <a:chExt cx="448482" cy="448482"/>
            </a:xfrm>
          </p:grpSpPr>
          <p:sp>
            <p:nvSpPr>
              <p:cNvPr id="43" name="자유형: 도형 42">
                <a:extLst>
                  <a:ext uri="{FF2B5EF4-FFF2-40B4-BE49-F238E27FC236}">
                    <a16:creationId xmlns:a16="http://schemas.microsoft.com/office/drawing/2014/main" id="{5B7E56DB-6AE7-9069-14AB-1A0E87837A77}"/>
                  </a:ext>
                </a:extLst>
              </p:cNvPr>
              <p:cNvSpPr/>
              <p:nvPr/>
            </p:nvSpPr>
            <p:spPr>
              <a:xfrm rot="16493400">
                <a:off x="3605053" y="2471673"/>
                <a:ext cx="448482" cy="448482"/>
              </a:xfrm>
              <a:custGeom>
                <a:avLst/>
                <a:gdLst>
                  <a:gd name="connsiteX0" fmla="*/ 590450 w 590549"/>
                  <a:gd name="connsiteY0" fmla="*/ 295175 h 590549"/>
                  <a:gd name="connsiteX1" fmla="*/ 295175 w 590549"/>
                  <a:gd name="connsiteY1" fmla="*/ 590450 h 590549"/>
                  <a:gd name="connsiteX2" fmla="*/ -100 w 590549"/>
                  <a:gd name="connsiteY2" fmla="*/ 295175 h 590549"/>
                  <a:gd name="connsiteX3" fmla="*/ 295175 w 590549"/>
                  <a:gd name="connsiteY3" fmla="*/ -100 h 590549"/>
                  <a:gd name="connsiteX4" fmla="*/ 590450 w 590549"/>
                  <a:gd name="connsiteY4" fmla="*/ 295175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49" h="590549">
                    <a:moveTo>
                      <a:pt x="590450" y="295175"/>
                    </a:moveTo>
                    <a:cubicBezTo>
                      <a:pt x="590450" y="458251"/>
                      <a:pt x="458251" y="590450"/>
                      <a:pt x="295175" y="590450"/>
                    </a:cubicBezTo>
                    <a:cubicBezTo>
                      <a:pt x="132099" y="590450"/>
                      <a:pt x="-100" y="458251"/>
                      <a:pt x="-100" y="295175"/>
                    </a:cubicBezTo>
                    <a:cubicBezTo>
                      <a:pt x="-100" y="132099"/>
                      <a:pt x="132099" y="-100"/>
                      <a:pt x="295175" y="-100"/>
                    </a:cubicBezTo>
                    <a:cubicBezTo>
                      <a:pt x="458251" y="-100"/>
                      <a:pt x="590450" y="132099"/>
                      <a:pt x="590450" y="2951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58" name="그룹 57">
                <a:extLst>
                  <a:ext uri="{FF2B5EF4-FFF2-40B4-BE49-F238E27FC236}">
                    <a16:creationId xmlns:a16="http://schemas.microsoft.com/office/drawing/2014/main" id="{5508D037-8836-3A2A-AC50-E83CEA99AEBC}"/>
                  </a:ext>
                </a:extLst>
              </p:cNvPr>
              <p:cNvGrpSpPr/>
              <p:nvPr/>
            </p:nvGrpSpPr>
            <p:grpSpPr>
              <a:xfrm>
                <a:off x="3678626" y="2563995"/>
                <a:ext cx="301336" cy="263839"/>
                <a:chOff x="3678626" y="2563995"/>
                <a:chExt cx="301336" cy="263839"/>
              </a:xfrm>
            </p:grpSpPr>
            <p:sp>
              <p:nvSpPr>
                <p:cNvPr id="37" name="자유형: 도형 36">
                  <a:extLst>
                    <a:ext uri="{FF2B5EF4-FFF2-40B4-BE49-F238E27FC236}">
                      <a16:creationId xmlns:a16="http://schemas.microsoft.com/office/drawing/2014/main" id="{26710FA0-6C76-B3B6-302D-DCEDD3556F43}"/>
                    </a:ext>
                  </a:extLst>
                </p:cNvPr>
                <p:cNvSpPr/>
                <p:nvPr/>
              </p:nvSpPr>
              <p:spPr>
                <a:xfrm>
                  <a:off x="3874657" y="2693984"/>
                  <a:ext cx="16852" cy="16852"/>
                </a:xfrm>
                <a:custGeom>
                  <a:avLst/>
                  <a:gdLst>
                    <a:gd name="connsiteX0" fmla="*/ 16626 w 53253"/>
                    <a:gd name="connsiteY0" fmla="*/ 1957 h 53253"/>
                    <a:gd name="connsiteX1" fmla="*/ 1957 w 53253"/>
                    <a:gd name="connsiteY1" fmla="*/ 36628 h 53253"/>
                    <a:gd name="connsiteX2" fmla="*/ 36628 w 53253"/>
                    <a:gd name="connsiteY2" fmla="*/ 51297 h 53253"/>
                    <a:gd name="connsiteX3" fmla="*/ 51297 w 53253"/>
                    <a:gd name="connsiteY3" fmla="*/ 16626 h 53253"/>
                    <a:gd name="connsiteX4" fmla="*/ 16626 w 53253"/>
                    <a:gd name="connsiteY4" fmla="*/ 1957 h 53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53" h="53253">
                      <a:moveTo>
                        <a:pt x="16626" y="1957"/>
                      </a:moveTo>
                      <a:cubicBezTo>
                        <a:pt x="3005" y="7482"/>
                        <a:pt x="-3567" y="23007"/>
                        <a:pt x="1957" y="36628"/>
                      </a:cubicBezTo>
                      <a:cubicBezTo>
                        <a:pt x="7482" y="50249"/>
                        <a:pt x="23007" y="56821"/>
                        <a:pt x="36628" y="51297"/>
                      </a:cubicBezTo>
                      <a:cubicBezTo>
                        <a:pt x="50249" y="45772"/>
                        <a:pt x="56821" y="30246"/>
                        <a:pt x="51297" y="16626"/>
                      </a:cubicBezTo>
                      <a:cubicBezTo>
                        <a:pt x="45772" y="3005"/>
                        <a:pt x="30246" y="-3567"/>
                        <a:pt x="16626" y="1957"/>
                      </a:cubicBez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8" name="자유형: 도형 37">
                  <a:extLst>
                    <a:ext uri="{FF2B5EF4-FFF2-40B4-BE49-F238E27FC236}">
                      <a16:creationId xmlns:a16="http://schemas.microsoft.com/office/drawing/2014/main" id="{D66BC2B9-4BC5-2C97-1EDA-AAE084C05781}"/>
                    </a:ext>
                  </a:extLst>
                </p:cNvPr>
                <p:cNvSpPr/>
                <p:nvPr/>
              </p:nvSpPr>
              <p:spPr>
                <a:xfrm>
                  <a:off x="3678626" y="2563995"/>
                  <a:ext cx="301336" cy="263839"/>
                </a:xfrm>
                <a:custGeom>
                  <a:avLst/>
                  <a:gdLst>
                    <a:gd name="connsiteX0" fmla="*/ 914495 w 952214"/>
                    <a:gd name="connsiteY0" fmla="*/ 0 h 833723"/>
                    <a:gd name="connsiteX1" fmla="*/ 37814 w 952214"/>
                    <a:gd name="connsiteY1" fmla="*/ 0 h 833723"/>
                    <a:gd name="connsiteX2" fmla="*/ 0 w 952214"/>
                    <a:gd name="connsiteY2" fmla="*/ 37814 h 833723"/>
                    <a:gd name="connsiteX3" fmla="*/ 0 w 952214"/>
                    <a:gd name="connsiteY3" fmla="*/ 637794 h 833723"/>
                    <a:gd name="connsiteX4" fmla="*/ 37814 w 952214"/>
                    <a:gd name="connsiteY4" fmla="*/ 675608 h 833723"/>
                    <a:gd name="connsiteX5" fmla="*/ 350615 w 952214"/>
                    <a:gd name="connsiteY5" fmla="*/ 675608 h 833723"/>
                    <a:gd name="connsiteX6" fmla="*/ 340900 w 952214"/>
                    <a:gd name="connsiteY6" fmla="*/ 784003 h 833723"/>
                    <a:gd name="connsiteX7" fmla="*/ 274701 w 952214"/>
                    <a:gd name="connsiteY7" fmla="*/ 784003 h 833723"/>
                    <a:gd name="connsiteX8" fmla="*/ 249269 w 952214"/>
                    <a:gd name="connsiteY8" fmla="*/ 833723 h 833723"/>
                    <a:gd name="connsiteX9" fmla="*/ 703040 w 952214"/>
                    <a:gd name="connsiteY9" fmla="*/ 833723 h 833723"/>
                    <a:gd name="connsiteX10" fmla="*/ 677609 w 952214"/>
                    <a:gd name="connsiteY10" fmla="*/ 784003 h 833723"/>
                    <a:gd name="connsiteX11" fmla="*/ 611410 w 952214"/>
                    <a:gd name="connsiteY11" fmla="*/ 784003 h 833723"/>
                    <a:gd name="connsiteX12" fmla="*/ 601694 w 952214"/>
                    <a:gd name="connsiteY12" fmla="*/ 675608 h 833723"/>
                    <a:gd name="connsiteX13" fmla="*/ 914400 w 952214"/>
                    <a:gd name="connsiteY13" fmla="*/ 675608 h 833723"/>
                    <a:gd name="connsiteX14" fmla="*/ 952214 w 952214"/>
                    <a:gd name="connsiteY14" fmla="*/ 637794 h 833723"/>
                    <a:gd name="connsiteX15" fmla="*/ 952214 w 952214"/>
                    <a:gd name="connsiteY15" fmla="*/ 37814 h 833723"/>
                    <a:gd name="connsiteX16" fmla="*/ 914400 w 952214"/>
                    <a:gd name="connsiteY16" fmla="*/ 0 h 833723"/>
                    <a:gd name="connsiteX17" fmla="*/ 889063 w 952214"/>
                    <a:gd name="connsiteY17" fmla="*/ 570262 h 833723"/>
                    <a:gd name="connsiteX18" fmla="*/ 851249 w 952214"/>
                    <a:gd name="connsiteY18" fmla="*/ 608076 h 833723"/>
                    <a:gd name="connsiteX19" fmla="*/ 101060 w 952214"/>
                    <a:gd name="connsiteY19" fmla="*/ 608076 h 833723"/>
                    <a:gd name="connsiteX20" fmla="*/ 63246 w 952214"/>
                    <a:gd name="connsiteY20" fmla="*/ 570262 h 833723"/>
                    <a:gd name="connsiteX21" fmla="*/ 63246 w 952214"/>
                    <a:gd name="connsiteY21" fmla="*/ 105347 h 833723"/>
                    <a:gd name="connsiteX22" fmla="*/ 101060 w 952214"/>
                    <a:gd name="connsiteY22" fmla="*/ 67532 h 833723"/>
                    <a:gd name="connsiteX23" fmla="*/ 851249 w 952214"/>
                    <a:gd name="connsiteY23" fmla="*/ 67532 h 833723"/>
                    <a:gd name="connsiteX24" fmla="*/ 889063 w 952214"/>
                    <a:gd name="connsiteY24" fmla="*/ 105347 h 833723"/>
                    <a:gd name="connsiteX25" fmla="*/ 889063 w 952214"/>
                    <a:gd name="connsiteY25" fmla="*/ 570167 h 83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2214" h="833723">
                      <a:moveTo>
                        <a:pt x="914495" y="0"/>
                      </a:moveTo>
                      <a:lnTo>
                        <a:pt x="37814" y="0"/>
                      </a:lnTo>
                      <a:cubicBezTo>
                        <a:pt x="17050" y="0"/>
                        <a:pt x="0" y="17050"/>
                        <a:pt x="0" y="37814"/>
                      </a:cubicBezTo>
                      <a:lnTo>
                        <a:pt x="0" y="637794"/>
                      </a:lnTo>
                      <a:cubicBezTo>
                        <a:pt x="0" y="658559"/>
                        <a:pt x="17050" y="675608"/>
                        <a:pt x="37814" y="675608"/>
                      </a:cubicBezTo>
                      <a:lnTo>
                        <a:pt x="350615" y="675608"/>
                      </a:lnTo>
                      <a:lnTo>
                        <a:pt x="340900" y="784003"/>
                      </a:lnTo>
                      <a:lnTo>
                        <a:pt x="274701" y="784003"/>
                      </a:lnTo>
                      <a:lnTo>
                        <a:pt x="249269" y="833723"/>
                      </a:lnTo>
                      <a:lnTo>
                        <a:pt x="703040" y="833723"/>
                      </a:lnTo>
                      <a:lnTo>
                        <a:pt x="677609" y="784003"/>
                      </a:lnTo>
                      <a:lnTo>
                        <a:pt x="611410" y="784003"/>
                      </a:lnTo>
                      <a:lnTo>
                        <a:pt x="601694" y="675608"/>
                      </a:lnTo>
                      <a:lnTo>
                        <a:pt x="914400" y="675608"/>
                      </a:lnTo>
                      <a:cubicBezTo>
                        <a:pt x="935165" y="675608"/>
                        <a:pt x="952214" y="658559"/>
                        <a:pt x="952214" y="637794"/>
                      </a:cubicBezTo>
                      <a:lnTo>
                        <a:pt x="952214" y="37814"/>
                      </a:lnTo>
                      <a:cubicBezTo>
                        <a:pt x="952214" y="17050"/>
                        <a:pt x="935165" y="0"/>
                        <a:pt x="914400" y="0"/>
                      </a:cubicBezTo>
                      <a:close/>
                      <a:moveTo>
                        <a:pt x="889063" y="570262"/>
                      </a:moveTo>
                      <a:cubicBezTo>
                        <a:pt x="889063" y="591026"/>
                        <a:pt x="872014" y="608076"/>
                        <a:pt x="851249" y="608076"/>
                      </a:cubicBezTo>
                      <a:lnTo>
                        <a:pt x="101060" y="608076"/>
                      </a:lnTo>
                      <a:cubicBezTo>
                        <a:pt x="80296" y="608076"/>
                        <a:pt x="63246" y="591026"/>
                        <a:pt x="63246" y="570262"/>
                      </a:cubicBezTo>
                      <a:lnTo>
                        <a:pt x="63246" y="105347"/>
                      </a:lnTo>
                      <a:cubicBezTo>
                        <a:pt x="63246" y="84582"/>
                        <a:pt x="80296" y="67532"/>
                        <a:pt x="101060" y="67532"/>
                      </a:cubicBezTo>
                      <a:lnTo>
                        <a:pt x="851249" y="67532"/>
                      </a:lnTo>
                      <a:cubicBezTo>
                        <a:pt x="872014" y="67532"/>
                        <a:pt x="889063" y="84582"/>
                        <a:pt x="889063" y="105347"/>
                      </a:cubicBezTo>
                      <a:lnTo>
                        <a:pt x="889063" y="570167"/>
                      </a:ln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39" name="자유형: 도형 38">
                  <a:extLst>
                    <a:ext uri="{FF2B5EF4-FFF2-40B4-BE49-F238E27FC236}">
                      <a16:creationId xmlns:a16="http://schemas.microsoft.com/office/drawing/2014/main" id="{7646B3DD-CAE0-A74C-D6D0-91DF0781E28C}"/>
                    </a:ext>
                  </a:extLst>
                </p:cNvPr>
                <p:cNvSpPr/>
                <p:nvPr/>
              </p:nvSpPr>
              <p:spPr>
                <a:xfrm>
                  <a:off x="3745211" y="2608606"/>
                  <a:ext cx="116501" cy="116532"/>
                </a:xfrm>
                <a:custGeom>
                  <a:avLst/>
                  <a:gdLst>
                    <a:gd name="connsiteX0" fmla="*/ 306324 w 368141"/>
                    <a:gd name="connsiteY0" fmla="*/ 256984 h 368236"/>
                    <a:gd name="connsiteX1" fmla="*/ 300419 w 368141"/>
                    <a:gd name="connsiteY1" fmla="*/ 237934 h 368236"/>
                    <a:gd name="connsiteX2" fmla="*/ 321183 w 368141"/>
                    <a:gd name="connsiteY2" fmla="*/ 219075 h 368236"/>
                    <a:gd name="connsiteX3" fmla="*/ 354044 w 368141"/>
                    <a:gd name="connsiteY3" fmla="*/ 219075 h 368236"/>
                    <a:gd name="connsiteX4" fmla="*/ 368141 w 368141"/>
                    <a:gd name="connsiteY4" fmla="*/ 204978 h 368236"/>
                    <a:gd name="connsiteX5" fmla="*/ 368141 w 368141"/>
                    <a:gd name="connsiteY5" fmla="*/ 163259 h 368236"/>
                    <a:gd name="connsiteX6" fmla="*/ 354044 w 368141"/>
                    <a:gd name="connsiteY6" fmla="*/ 149161 h 368236"/>
                    <a:gd name="connsiteX7" fmla="*/ 319278 w 368141"/>
                    <a:gd name="connsiteY7" fmla="*/ 149161 h 368236"/>
                    <a:gd name="connsiteX8" fmla="*/ 301847 w 368141"/>
                    <a:gd name="connsiteY8" fmla="*/ 140399 h 368236"/>
                    <a:gd name="connsiteX9" fmla="*/ 303848 w 368141"/>
                    <a:gd name="connsiteY9" fmla="*/ 113728 h 368236"/>
                    <a:gd name="connsiteX10" fmla="*/ 328994 w 368141"/>
                    <a:gd name="connsiteY10" fmla="*/ 88583 h 368236"/>
                    <a:gd name="connsiteX11" fmla="*/ 328994 w 368141"/>
                    <a:gd name="connsiteY11" fmla="*/ 68580 h 368236"/>
                    <a:gd name="connsiteX12" fmla="*/ 299561 w 368141"/>
                    <a:gd name="connsiteY12" fmla="*/ 39148 h 368236"/>
                    <a:gd name="connsiteX13" fmla="*/ 279654 w 368141"/>
                    <a:gd name="connsiteY13" fmla="*/ 39148 h 368236"/>
                    <a:gd name="connsiteX14" fmla="*/ 253460 w 368141"/>
                    <a:gd name="connsiteY14" fmla="*/ 65341 h 368236"/>
                    <a:gd name="connsiteX15" fmla="*/ 235553 w 368141"/>
                    <a:gd name="connsiteY15" fmla="*/ 71628 h 368236"/>
                    <a:gd name="connsiteX16" fmla="*/ 219075 w 368141"/>
                    <a:gd name="connsiteY16" fmla="*/ 51435 h 368236"/>
                    <a:gd name="connsiteX17" fmla="*/ 219075 w 368141"/>
                    <a:gd name="connsiteY17" fmla="*/ 14097 h 368236"/>
                    <a:gd name="connsiteX18" fmla="*/ 204978 w 368141"/>
                    <a:gd name="connsiteY18" fmla="*/ 0 h 368236"/>
                    <a:gd name="connsiteX19" fmla="*/ 163259 w 368141"/>
                    <a:gd name="connsiteY19" fmla="*/ 0 h 368236"/>
                    <a:gd name="connsiteX20" fmla="*/ 149162 w 368141"/>
                    <a:gd name="connsiteY20" fmla="*/ 14097 h 368236"/>
                    <a:gd name="connsiteX21" fmla="*/ 149162 w 368141"/>
                    <a:gd name="connsiteY21" fmla="*/ 51435 h 368236"/>
                    <a:gd name="connsiteX22" fmla="*/ 140779 w 368141"/>
                    <a:gd name="connsiteY22" fmla="*/ 68389 h 368236"/>
                    <a:gd name="connsiteX23" fmla="*/ 114776 w 368141"/>
                    <a:gd name="connsiteY23" fmla="*/ 65341 h 368236"/>
                    <a:gd name="connsiteX24" fmla="*/ 88582 w 368141"/>
                    <a:gd name="connsiteY24" fmla="*/ 39148 h 368236"/>
                    <a:gd name="connsiteX25" fmla="*/ 68580 w 368141"/>
                    <a:gd name="connsiteY25" fmla="*/ 39148 h 368236"/>
                    <a:gd name="connsiteX26" fmla="*/ 39148 w 368141"/>
                    <a:gd name="connsiteY26" fmla="*/ 68580 h 368236"/>
                    <a:gd name="connsiteX27" fmla="*/ 39148 w 368141"/>
                    <a:gd name="connsiteY27" fmla="*/ 88487 h 368236"/>
                    <a:gd name="connsiteX28" fmla="*/ 64389 w 368141"/>
                    <a:gd name="connsiteY28" fmla="*/ 113728 h 368236"/>
                    <a:gd name="connsiteX29" fmla="*/ 70104 w 368141"/>
                    <a:gd name="connsiteY29" fmla="*/ 131921 h 368236"/>
                    <a:gd name="connsiteX30" fmla="*/ 48863 w 368141"/>
                    <a:gd name="connsiteY30" fmla="*/ 149066 h 368236"/>
                    <a:gd name="connsiteX31" fmla="*/ 14097 w 368141"/>
                    <a:gd name="connsiteY31" fmla="*/ 149066 h 368236"/>
                    <a:gd name="connsiteX32" fmla="*/ 0 w 368141"/>
                    <a:gd name="connsiteY32" fmla="*/ 163163 h 368236"/>
                    <a:gd name="connsiteX33" fmla="*/ 0 w 368141"/>
                    <a:gd name="connsiteY33" fmla="*/ 204883 h 368236"/>
                    <a:gd name="connsiteX34" fmla="*/ 14097 w 368141"/>
                    <a:gd name="connsiteY34" fmla="*/ 218980 h 368236"/>
                    <a:gd name="connsiteX35" fmla="*/ 46958 w 368141"/>
                    <a:gd name="connsiteY35" fmla="*/ 218980 h 368236"/>
                    <a:gd name="connsiteX36" fmla="*/ 64103 w 368141"/>
                    <a:gd name="connsiteY36" fmla="*/ 228600 h 368236"/>
                    <a:gd name="connsiteX37" fmla="*/ 61817 w 368141"/>
                    <a:gd name="connsiteY37" fmla="*/ 256889 h 368236"/>
                    <a:gd name="connsiteX38" fmla="*/ 39148 w 368141"/>
                    <a:gd name="connsiteY38" fmla="*/ 279559 h 368236"/>
                    <a:gd name="connsiteX39" fmla="*/ 39148 w 368141"/>
                    <a:gd name="connsiteY39" fmla="*/ 299561 h 368236"/>
                    <a:gd name="connsiteX40" fmla="*/ 68580 w 368141"/>
                    <a:gd name="connsiteY40" fmla="*/ 328994 h 368236"/>
                    <a:gd name="connsiteX41" fmla="*/ 88582 w 368141"/>
                    <a:gd name="connsiteY41" fmla="*/ 328994 h 368236"/>
                    <a:gd name="connsiteX42" fmla="*/ 110299 w 368141"/>
                    <a:gd name="connsiteY42" fmla="*/ 307277 h 368236"/>
                    <a:gd name="connsiteX43" fmla="*/ 129635 w 368141"/>
                    <a:gd name="connsiteY43" fmla="*/ 302038 h 368236"/>
                    <a:gd name="connsiteX44" fmla="*/ 149162 w 368141"/>
                    <a:gd name="connsiteY44" fmla="*/ 323850 h 368236"/>
                    <a:gd name="connsiteX45" fmla="*/ 149162 w 368141"/>
                    <a:gd name="connsiteY45" fmla="*/ 354140 h 368236"/>
                    <a:gd name="connsiteX46" fmla="*/ 163259 w 368141"/>
                    <a:gd name="connsiteY46" fmla="*/ 368237 h 368236"/>
                    <a:gd name="connsiteX47" fmla="*/ 204978 w 368141"/>
                    <a:gd name="connsiteY47" fmla="*/ 368237 h 368236"/>
                    <a:gd name="connsiteX48" fmla="*/ 219075 w 368141"/>
                    <a:gd name="connsiteY48" fmla="*/ 354140 h 368236"/>
                    <a:gd name="connsiteX49" fmla="*/ 219075 w 368141"/>
                    <a:gd name="connsiteY49" fmla="*/ 323850 h 368236"/>
                    <a:gd name="connsiteX50" fmla="*/ 228981 w 368141"/>
                    <a:gd name="connsiteY50" fmla="*/ 306134 h 368236"/>
                    <a:gd name="connsiteX51" fmla="*/ 257937 w 368141"/>
                    <a:gd name="connsiteY51" fmla="*/ 307277 h 368236"/>
                    <a:gd name="connsiteX52" fmla="*/ 279654 w 368141"/>
                    <a:gd name="connsiteY52" fmla="*/ 328994 h 368236"/>
                    <a:gd name="connsiteX53" fmla="*/ 299561 w 368141"/>
                    <a:gd name="connsiteY53" fmla="*/ 328994 h 368236"/>
                    <a:gd name="connsiteX54" fmla="*/ 328994 w 368141"/>
                    <a:gd name="connsiteY54" fmla="*/ 299561 h 368236"/>
                    <a:gd name="connsiteX55" fmla="*/ 328994 w 368141"/>
                    <a:gd name="connsiteY55" fmla="*/ 279559 h 368236"/>
                    <a:gd name="connsiteX56" fmla="*/ 306324 w 368141"/>
                    <a:gd name="connsiteY56" fmla="*/ 256889 h 368236"/>
                    <a:gd name="connsiteX57" fmla="*/ 184023 w 368141"/>
                    <a:gd name="connsiteY57" fmla="*/ 283845 h 368236"/>
                    <a:gd name="connsiteX58" fmla="*/ 84296 w 368141"/>
                    <a:gd name="connsiteY58" fmla="*/ 184118 h 368236"/>
                    <a:gd name="connsiteX59" fmla="*/ 184023 w 368141"/>
                    <a:gd name="connsiteY59" fmla="*/ 84487 h 368236"/>
                    <a:gd name="connsiteX60" fmla="*/ 283655 w 368141"/>
                    <a:gd name="connsiteY60" fmla="*/ 184118 h 368236"/>
                    <a:gd name="connsiteX61" fmla="*/ 184023 w 368141"/>
                    <a:gd name="connsiteY61" fmla="*/ 283845 h 36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8141" h="368236">
                      <a:moveTo>
                        <a:pt x="306324" y="256984"/>
                      </a:moveTo>
                      <a:cubicBezTo>
                        <a:pt x="300799" y="251460"/>
                        <a:pt x="298133" y="242887"/>
                        <a:pt x="300419" y="237934"/>
                      </a:cubicBezTo>
                      <a:cubicBezTo>
                        <a:pt x="302705" y="232981"/>
                        <a:pt x="313373" y="219075"/>
                        <a:pt x="321183" y="219075"/>
                      </a:cubicBezTo>
                      <a:lnTo>
                        <a:pt x="354044" y="219075"/>
                      </a:lnTo>
                      <a:cubicBezTo>
                        <a:pt x="361855" y="219075"/>
                        <a:pt x="368141" y="212693"/>
                        <a:pt x="368141" y="204978"/>
                      </a:cubicBezTo>
                      <a:lnTo>
                        <a:pt x="368141" y="163259"/>
                      </a:lnTo>
                      <a:cubicBezTo>
                        <a:pt x="368141" y="155543"/>
                        <a:pt x="361760" y="149161"/>
                        <a:pt x="354044" y="149161"/>
                      </a:cubicBezTo>
                      <a:lnTo>
                        <a:pt x="319278" y="149161"/>
                      </a:lnTo>
                      <a:cubicBezTo>
                        <a:pt x="311468" y="149161"/>
                        <a:pt x="303657" y="145256"/>
                        <a:pt x="301847" y="140399"/>
                      </a:cubicBezTo>
                      <a:cubicBezTo>
                        <a:pt x="300038" y="135636"/>
                        <a:pt x="298323" y="119253"/>
                        <a:pt x="303848" y="113728"/>
                      </a:cubicBezTo>
                      <a:lnTo>
                        <a:pt x="328994" y="88583"/>
                      </a:lnTo>
                      <a:cubicBezTo>
                        <a:pt x="334518" y="83058"/>
                        <a:pt x="334518" y="74105"/>
                        <a:pt x="328994" y="68580"/>
                      </a:cubicBezTo>
                      <a:lnTo>
                        <a:pt x="299561" y="39148"/>
                      </a:lnTo>
                      <a:cubicBezTo>
                        <a:pt x="294037" y="33623"/>
                        <a:pt x="285083" y="33623"/>
                        <a:pt x="279654" y="39148"/>
                      </a:cubicBezTo>
                      <a:lnTo>
                        <a:pt x="253460" y="65341"/>
                      </a:lnTo>
                      <a:cubicBezTo>
                        <a:pt x="247936" y="70866"/>
                        <a:pt x="239935" y="73724"/>
                        <a:pt x="235553" y="71628"/>
                      </a:cubicBezTo>
                      <a:cubicBezTo>
                        <a:pt x="231172" y="69628"/>
                        <a:pt x="219075" y="59150"/>
                        <a:pt x="219075" y="51435"/>
                      </a:cubicBezTo>
                      <a:lnTo>
                        <a:pt x="219075" y="14097"/>
                      </a:lnTo>
                      <a:cubicBezTo>
                        <a:pt x="219075" y="6286"/>
                        <a:pt x="212693" y="0"/>
                        <a:pt x="204978" y="0"/>
                      </a:cubicBezTo>
                      <a:lnTo>
                        <a:pt x="163259" y="0"/>
                      </a:lnTo>
                      <a:cubicBezTo>
                        <a:pt x="155448" y="0"/>
                        <a:pt x="149162" y="6382"/>
                        <a:pt x="149162" y="14097"/>
                      </a:cubicBezTo>
                      <a:lnTo>
                        <a:pt x="149162" y="51435"/>
                      </a:lnTo>
                      <a:cubicBezTo>
                        <a:pt x="149162" y="59246"/>
                        <a:pt x="145351" y="66865"/>
                        <a:pt x="140779" y="68389"/>
                      </a:cubicBezTo>
                      <a:cubicBezTo>
                        <a:pt x="136208" y="69913"/>
                        <a:pt x="120205" y="70866"/>
                        <a:pt x="114776" y="65341"/>
                      </a:cubicBezTo>
                      <a:lnTo>
                        <a:pt x="88582" y="39148"/>
                      </a:lnTo>
                      <a:cubicBezTo>
                        <a:pt x="83058" y="33623"/>
                        <a:pt x="74105" y="33623"/>
                        <a:pt x="68580" y="39148"/>
                      </a:cubicBezTo>
                      <a:lnTo>
                        <a:pt x="39148" y="68580"/>
                      </a:lnTo>
                      <a:cubicBezTo>
                        <a:pt x="33623" y="74009"/>
                        <a:pt x="33623" y="83058"/>
                        <a:pt x="39148" y="88487"/>
                      </a:cubicBezTo>
                      <a:lnTo>
                        <a:pt x="64389" y="113728"/>
                      </a:lnTo>
                      <a:cubicBezTo>
                        <a:pt x="69914" y="119253"/>
                        <a:pt x="72485" y="127445"/>
                        <a:pt x="70104" y="131921"/>
                      </a:cubicBezTo>
                      <a:cubicBezTo>
                        <a:pt x="67723" y="136398"/>
                        <a:pt x="56674" y="149066"/>
                        <a:pt x="48863" y="149066"/>
                      </a:cubicBezTo>
                      <a:lnTo>
                        <a:pt x="14097" y="149066"/>
                      </a:lnTo>
                      <a:cubicBezTo>
                        <a:pt x="6382" y="149066"/>
                        <a:pt x="0" y="155448"/>
                        <a:pt x="0" y="163163"/>
                      </a:cubicBezTo>
                      <a:lnTo>
                        <a:pt x="0" y="204883"/>
                      </a:lnTo>
                      <a:cubicBezTo>
                        <a:pt x="0" y="212598"/>
                        <a:pt x="6382" y="218980"/>
                        <a:pt x="14097" y="218980"/>
                      </a:cubicBezTo>
                      <a:lnTo>
                        <a:pt x="46958" y="218980"/>
                      </a:lnTo>
                      <a:cubicBezTo>
                        <a:pt x="54769" y="218980"/>
                        <a:pt x="62484" y="223266"/>
                        <a:pt x="64103" y="228600"/>
                      </a:cubicBezTo>
                      <a:cubicBezTo>
                        <a:pt x="65723" y="233839"/>
                        <a:pt x="67246" y="251460"/>
                        <a:pt x="61817" y="256889"/>
                      </a:cubicBezTo>
                      <a:lnTo>
                        <a:pt x="39148" y="279559"/>
                      </a:lnTo>
                      <a:cubicBezTo>
                        <a:pt x="33623" y="285083"/>
                        <a:pt x="33623" y="294037"/>
                        <a:pt x="39148" y="299561"/>
                      </a:cubicBezTo>
                      <a:lnTo>
                        <a:pt x="68580" y="328994"/>
                      </a:lnTo>
                      <a:cubicBezTo>
                        <a:pt x="74105" y="334518"/>
                        <a:pt x="83058" y="334518"/>
                        <a:pt x="88582" y="328994"/>
                      </a:cubicBezTo>
                      <a:lnTo>
                        <a:pt x="110299" y="307277"/>
                      </a:lnTo>
                      <a:cubicBezTo>
                        <a:pt x="115824" y="301752"/>
                        <a:pt x="124492" y="299371"/>
                        <a:pt x="129635" y="302038"/>
                      </a:cubicBezTo>
                      <a:cubicBezTo>
                        <a:pt x="134779" y="304610"/>
                        <a:pt x="149162" y="316040"/>
                        <a:pt x="149162" y="323850"/>
                      </a:cubicBezTo>
                      <a:lnTo>
                        <a:pt x="149162" y="354140"/>
                      </a:lnTo>
                      <a:cubicBezTo>
                        <a:pt x="149162" y="361855"/>
                        <a:pt x="155448" y="368237"/>
                        <a:pt x="163259" y="368237"/>
                      </a:cubicBezTo>
                      <a:lnTo>
                        <a:pt x="204978" y="368237"/>
                      </a:lnTo>
                      <a:cubicBezTo>
                        <a:pt x="212693" y="368237"/>
                        <a:pt x="219075" y="361855"/>
                        <a:pt x="219075" y="354140"/>
                      </a:cubicBezTo>
                      <a:lnTo>
                        <a:pt x="219075" y="323850"/>
                      </a:lnTo>
                      <a:cubicBezTo>
                        <a:pt x="219075" y="316040"/>
                        <a:pt x="223552" y="308134"/>
                        <a:pt x="228981" y="306134"/>
                      </a:cubicBezTo>
                      <a:cubicBezTo>
                        <a:pt x="234505" y="304133"/>
                        <a:pt x="252413" y="301847"/>
                        <a:pt x="257937" y="307277"/>
                      </a:cubicBezTo>
                      <a:lnTo>
                        <a:pt x="279654" y="328994"/>
                      </a:lnTo>
                      <a:cubicBezTo>
                        <a:pt x="285083" y="334518"/>
                        <a:pt x="294132" y="334518"/>
                        <a:pt x="299561" y="328994"/>
                      </a:cubicBezTo>
                      <a:lnTo>
                        <a:pt x="328994" y="299561"/>
                      </a:lnTo>
                      <a:cubicBezTo>
                        <a:pt x="334518" y="294037"/>
                        <a:pt x="334518" y="285083"/>
                        <a:pt x="328994" y="279559"/>
                      </a:cubicBezTo>
                      <a:lnTo>
                        <a:pt x="306324" y="256889"/>
                      </a:lnTo>
                      <a:close/>
                      <a:moveTo>
                        <a:pt x="184023" y="283845"/>
                      </a:moveTo>
                      <a:cubicBezTo>
                        <a:pt x="128969" y="283845"/>
                        <a:pt x="84296" y="239173"/>
                        <a:pt x="84296" y="184118"/>
                      </a:cubicBezTo>
                      <a:cubicBezTo>
                        <a:pt x="84296" y="129064"/>
                        <a:pt x="128969" y="84487"/>
                        <a:pt x="184023" y="84487"/>
                      </a:cubicBezTo>
                      <a:cubicBezTo>
                        <a:pt x="239077" y="84487"/>
                        <a:pt x="283655" y="129064"/>
                        <a:pt x="283655" y="184118"/>
                      </a:cubicBezTo>
                      <a:cubicBezTo>
                        <a:pt x="283655" y="239173"/>
                        <a:pt x="239077" y="283845"/>
                        <a:pt x="184023" y="283845"/>
                      </a:cubicBez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40" name="자유형: 도형 39">
                  <a:extLst>
                    <a:ext uri="{FF2B5EF4-FFF2-40B4-BE49-F238E27FC236}">
                      <a16:creationId xmlns:a16="http://schemas.microsoft.com/office/drawing/2014/main" id="{35FFCF37-AF28-4C08-210E-37537A952874}"/>
                    </a:ext>
                  </a:extLst>
                </p:cNvPr>
                <p:cNvSpPr/>
                <p:nvPr/>
              </p:nvSpPr>
              <p:spPr>
                <a:xfrm>
                  <a:off x="3787682" y="2651107"/>
                  <a:ext cx="31529" cy="31529"/>
                </a:xfrm>
                <a:custGeom>
                  <a:avLst/>
                  <a:gdLst>
                    <a:gd name="connsiteX0" fmla="*/ 49816 w 99631"/>
                    <a:gd name="connsiteY0" fmla="*/ 0 h 99631"/>
                    <a:gd name="connsiteX1" fmla="*/ 0 w 99631"/>
                    <a:gd name="connsiteY1" fmla="*/ 49816 h 99631"/>
                    <a:gd name="connsiteX2" fmla="*/ 49816 w 99631"/>
                    <a:gd name="connsiteY2" fmla="*/ 99632 h 99631"/>
                    <a:gd name="connsiteX3" fmla="*/ 99631 w 99631"/>
                    <a:gd name="connsiteY3" fmla="*/ 49816 h 99631"/>
                    <a:gd name="connsiteX4" fmla="*/ 49816 w 99631"/>
                    <a:gd name="connsiteY4" fmla="*/ 0 h 99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631" h="99631">
                      <a:moveTo>
                        <a:pt x="49816" y="0"/>
                      </a:moveTo>
                      <a:cubicBezTo>
                        <a:pt x="22289" y="0"/>
                        <a:pt x="0" y="22289"/>
                        <a:pt x="0" y="49816"/>
                      </a:cubicBezTo>
                      <a:cubicBezTo>
                        <a:pt x="0" y="77343"/>
                        <a:pt x="22289" y="99632"/>
                        <a:pt x="49816" y="99632"/>
                      </a:cubicBezTo>
                      <a:cubicBezTo>
                        <a:pt x="77343" y="99632"/>
                        <a:pt x="99631" y="77343"/>
                        <a:pt x="99631" y="49816"/>
                      </a:cubicBezTo>
                      <a:cubicBezTo>
                        <a:pt x="99631" y="22289"/>
                        <a:pt x="77343" y="0"/>
                        <a:pt x="49816" y="0"/>
                      </a:cubicBez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sp>
              <p:nvSpPr>
                <p:cNvPr id="41" name="자유형: 도형 40">
                  <a:extLst>
                    <a:ext uri="{FF2B5EF4-FFF2-40B4-BE49-F238E27FC236}">
                      <a16:creationId xmlns:a16="http://schemas.microsoft.com/office/drawing/2014/main" id="{0B9DCA08-42B1-C28C-9C7F-08C8A782174E}"/>
                    </a:ext>
                  </a:extLst>
                </p:cNvPr>
                <p:cNvSpPr/>
                <p:nvPr/>
              </p:nvSpPr>
              <p:spPr>
                <a:xfrm>
                  <a:off x="3852714" y="2672071"/>
                  <a:ext cx="60708" cy="60709"/>
                </a:xfrm>
                <a:custGeom>
                  <a:avLst/>
                  <a:gdLst>
                    <a:gd name="connsiteX0" fmla="*/ 170833 w 191837"/>
                    <a:gd name="connsiteY0" fmla="*/ 85680 h 191837"/>
                    <a:gd name="connsiteX1" fmla="*/ 187121 w 191837"/>
                    <a:gd name="connsiteY1" fmla="*/ 79107 h 191837"/>
                    <a:gd name="connsiteX2" fmla="*/ 191312 w 191837"/>
                    <a:gd name="connsiteY2" fmla="*/ 69297 h 191837"/>
                    <a:gd name="connsiteX3" fmla="*/ 182930 w 191837"/>
                    <a:gd name="connsiteY3" fmla="*/ 48723 h 191837"/>
                    <a:gd name="connsiteX4" fmla="*/ 173119 w 191837"/>
                    <a:gd name="connsiteY4" fmla="*/ 44532 h 191837"/>
                    <a:gd name="connsiteX5" fmla="*/ 155879 w 191837"/>
                    <a:gd name="connsiteY5" fmla="*/ 51485 h 191837"/>
                    <a:gd name="connsiteX6" fmla="*/ 145497 w 191837"/>
                    <a:gd name="connsiteY6" fmla="*/ 50723 h 191837"/>
                    <a:gd name="connsiteX7" fmla="*/ 141115 w 191837"/>
                    <a:gd name="connsiteY7" fmla="*/ 37102 h 191837"/>
                    <a:gd name="connsiteX8" fmla="*/ 148545 w 191837"/>
                    <a:gd name="connsiteY8" fmla="*/ 19576 h 191837"/>
                    <a:gd name="connsiteX9" fmla="*/ 144544 w 191837"/>
                    <a:gd name="connsiteY9" fmla="*/ 9670 h 191837"/>
                    <a:gd name="connsiteX10" fmla="*/ 124065 w 191837"/>
                    <a:gd name="connsiteY10" fmla="*/ 1002 h 191837"/>
                    <a:gd name="connsiteX11" fmla="*/ 114159 w 191837"/>
                    <a:gd name="connsiteY11" fmla="*/ 5003 h 191837"/>
                    <a:gd name="connsiteX12" fmla="*/ 106444 w 191837"/>
                    <a:gd name="connsiteY12" fmla="*/ 23196 h 191837"/>
                    <a:gd name="connsiteX13" fmla="*/ 98824 w 191837"/>
                    <a:gd name="connsiteY13" fmla="*/ 29958 h 191837"/>
                    <a:gd name="connsiteX14" fmla="*/ 86632 w 191837"/>
                    <a:gd name="connsiteY14" fmla="*/ 23196 h 191837"/>
                    <a:gd name="connsiteX15" fmla="*/ 79107 w 191837"/>
                    <a:gd name="connsiteY15" fmla="*/ 4717 h 191837"/>
                    <a:gd name="connsiteX16" fmla="*/ 69297 w 191837"/>
                    <a:gd name="connsiteY16" fmla="*/ 526 h 191837"/>
                    <a:gd name="connsiteX17" fmla="*/ 48723 w 191837"/>
                    <a:gd name="connsiteY17" fmla="*/ 8908 h 191837"/>
                    <a:gd name="connsiteX18" fmla="*/ 44532 w 191837"/>
                    <a:gd name="connsiteY18" fmla="*/ 18719 h 191837"/>
                    <a:gd name="connsiteX19" fmla="*/ 52056 w 191837"/>
                    <a:gd name="connsiteY19" fmla="*/ 37197 h 191837"/>
                    <a:gd name="connsiteX20" fmla="*/ 51294 w 191837"/>
                    <a:gd name="connsiteY20" fmla="*/ 47294 h 191837"/>
                    <a:gd name="connsiteX21" fmla="*/ 37769 w 191837"/>
                    <a:gd name="connsiteY21" fmla="*/ 51009 h 191837"/>
                    <a:gd name="connsiteX22" fmla="*/ 19576 w 191837"/>
                    <a:gd name="connsiteY22" fmla="*/ 43293 h 191837"/>
                    <a:gd name="connsiteX23" fmla="*/ 9670 w 191837"/>
                    <a:gd name="connsiteY23" fmla="*/ 47294 h 191837"/>
                    <a:gd name="connsiteX24" fmla="*/ 1002 w 191837"/>
                    <a:gd name="connsiteY24" fmla="*/ 67773 h 191837"/>
                    <a:gd name="connsiteX25" fmla="*/ 5003 w 191837"/>
                    <a:gd name="connsiteY25" fmla="*/ 77679 h 191837"/>
                    <a:gd name="connsiteX26" fmla="*/ 22529 w 191837"/>
                    <a:gd name="connsiteY26" fmla="*/ 85108 h 191837"/>
                    <a:gd name="connsiteX27" fmla="*/ 29006 w 191837"/>
                    <a:gd name="connsiteY27" fmla="*/ 93014 h 191837"/>
                    <a:gd name="connsiteX28" fmla="*/ 21957 w 191837"/>
                    <a:gd name="connsiteY28" fmla="*/ 105777 h 191837"/>
                    <a:gd name="connsiteX29" fmla="*/ 4717 w 191837"/>
                    <a:gd name="connsiteY29" fmla="*/ 112731 h 191837"/>
                    <a:gd name="connsiteX30" fmla="*/ 526 w 191837"/>
                    <a:gd name="connsiteY30" fmla="*/ 122541 h 191837"/>
                    <a:gd name="connsiteX31" fmla="*/ 8908 w 191837"/>
                    <a:gd name="connsiteY31" fmla="*/ 143115 h 191837"/>
                    <a:gd name="connsiteX32" fmla="*/ 18719 w 191837"/>
                    <a:gd name="connsiteY32" fmla="*/ 147306 h 191837"/>
                    <a:gd name="connsiteX33" fmla="*/ 35007 w 191837"/>
                    <a:gd name="connsiteY33" fmla="*/ 140734 h 191837"/>
                    <a:gd name="connsiteX34" fmla="*/ 45389 w 191837"/>
                    <a:gd name="connsiteY34" fmla="*/ 142068 h 191837"/>
                    <a:gd name="connsiteX35" fmla="*/ 49961 w 191837"/>
                    <a:gd name="connsiteY35" fmla="*/ 156546 h 191837"/>
                    <a:gd name="connsiteX36" fmla="*/ 43293 w 191837"/>
                    <a:gd name="connsiteY36" fmla="*/ 172262 h 191837"/>
                    <a:gd name="connsiteX37" fmla="*/ 47294 w 191837"/>
                    <a:gd name="connsiteY37" fmla="*/ 182168 h 191837"/>
                    <a:gd name="connsiteX38" fmla="*/ 67773 w 191837"/>
                    <a:gd name="connsiteY38" fmla="*/ 190836 h 191837"/>
                    <a:gd name="connsiteX39" fmla="*/ 77679 w 191837"/>
                    <a:gd name="connsiteY39" fmla="*/ 186835 h 191837"/>
                    <a:gd name="connsiteX40" fmla="*/ 84060 w 191837"/>
                    <a:gd name="connsiteY40" fmla="*/ 171786 h 191837"/>
                    <a:gd name="connsiteX41" fmla="*/ 92538 w 191837"/>
                    <a:gd name="connsiteY41" fmla="*/ 165309 h 191837"/>
                    <a:gd name="connsiteX42" fmla="*/ 106635 w 191837"/>
                    <a:gd name="connsiteY42" fmla="*/ 172167 h 191837"/>
                    <a:gd name="connsiteX43" fmla="*/ 112731 w 191837"/>
                    <a:gd name="connsiteY43" fmla="*/ 187121 h 191837"/>
                    <a:gd name="connsiteX44" fmla="*/ 122541 w 191837"/>
                    <a:gd name="connsiteY44" fmla="*/ 191312 h 191837"/>
                    <a:gd name="connsiteX45" fmla="*/ 143211 w 191837"/>
                    <a:gd name="connsiteY45" fmla="*/ 182930 h 191837"/>
                    <a:gd name="connsiteX46" fmla="*/ 147402 w 191837"/>
                    <a:gd name="connsiteY46" fmla="*/ 173119 h 191837"/>
                    <a:gd name="connsiteX47" fmla="*/ 141306 w 191837"/>
                    <a:gd name="connsiteY47" fmla="*/ 158165 h 191837"/>
                    <a:gd name="connsiteX48" fmla="*/ 142734 w 191837"/>
                    <a:gd name="connsiteY48" fmla="*/ 147402 h 191837"/>
                    <a:gd name="connsiteX49" fmla="*/ 157308 w 191837"/>
                    <a:gd name="connsiteY49" fmla="*/ 142163 h 191837"/>
                    <a:gd name="connsiteX50" fmla="*/ 172357 w 191837"/>
                    <a:gd name="connsiteY50" fmla="*/ 148545 h 191837"/>
                    <a:gd name="connsiteX51" fmla="*/ 182263 w 191837"/>
                    <a:gd name="connsiteY51" fmla="*/ 144544 h 191837"/>
                    <a:gd name="connsiteX52" fmla="*/ 190931 w 191837"/>
                    <a:gd name="connsiteY52" fmla="*/ 124065 h 191837"/>
                    <a:gd name="connsiteX53" fmla="*/ 186930 w 191837"/>
                    <a:gd name="connsiteY53" fmla="*/ 114159 h 191837"/>
                    <a:gd name="connsiteX54" fmla="*/ 171214 w 191837"/>
                    <a:gd name="connsiteY54" fmla="*/ 107492 h 191837"/>
                    <a:gd name="connsiteX55" fmla="*/ 164451 w 191837"/>
                    <a:gd name="connsiteY55" fmla="*/ 99205 h 191837"/>
                    <a:gd name="connsiteX56" fmla="*/ 170928 w 191837"/>
                    <a:gd name="connsiteY56" fmla="*/ 85680 h 191837"/>
                    <a:gd name="connsiteX57" fmla="*/ 115874 w 191837"/>
                    <a:gd name="connsiteY57" fmla="*/ 145306 h 191837"/>
                    <a:gd name="connsiteX58" fmla="*/ 46437 w 191837"/>
                    <a:gd name="connsiteY58" fmla="*/ 115969 h 191837"/>
                    <a:gd name="connsiteX59" fmla="*/ 75774 w 191837"/>
                    <a:gd name="connsiteY59" fmla="*/ 46627 h 191837"/>
                    <a:gd name="connsiteX60" fmla="*/ 145116 w 191837"/>
                    <a:gd name="connsiteY60" fmla="*/ 75964 h 191837"/>
                    <a:gd name="connsiteX61" fmla="*/ 115779 w 191837"/>
                    <a:gd name="connsiteY61" fmla="*/ 145306 h 19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91837" h="191837">
                      <a:moveTo>
                        <a:pt x="170833" y="85680"/>
                      </a:moveTo>
                      <a:lnTo>
                        <a:pt x="187121" y="79107"/>
                      </a:lnTo>
                      <a:cubicBezTo>
                        <a:pt x="190931" y="77488"/>
                        <a:pt x="192836" y="73107"/>
                        <a:pt x="191312" y="69297"/>
                      </a:cubicBezTo>
                      <a:lnTo>
                        <a:pt x="182930" y="48723"/>
                      </a:lnTo>
                      <a:cubicBezTo>
                        <a:pt x="181311" y="44817"/>
                        <a:pt x="176929" y="43008"/>
                        <a:pt x="173119" y="44532"/>
                      </a:cubicBezTo>
                      <a:lnTo>
                        <a:pt x="155879" y="51485"/>
                      </a:lnTo>
                      <a:cubicBezTo>
                        <a:pt x="152069" y="53009"/>
                        <a:pt x="147306" y="52723"/>
                        <a:pt x="145497" y="50723"/>
                      </a:cubicBezTo>
                      <a:cubicBezTo>
                        <a:pt x="143592" y="48723"/>
                        <a:pt x="139496" y="41007"/>
                        <a:pt x="141115" y="37102"/>
                      </a:cubicBezTo>
                      <a:lnTo>
                        <a:pt x="148545" y="19576"/>
                      </a:lnTo>
                      <a:cubicBezTo>
                        <a:pt x="150164" y="15766"/>
                        <a:pt x="148354" y="11289"/>
                        <a:pt x="144544" y="9670"/>
                      </a:cubicBezTo>
                      <a:lnTo>
                        <a:pt x="124065" y="1002"/>
                      </a:lnTo>
                      <a:cubicBezTo>
                        <a:pt x="120255" y="-617"/>
                        <a:pt x="115779" y="1193"/>
                        <a:pt x="114159" y="5003"/>
                      </a:cubicBezTo>
                      <a:lnTo>
                        <a:pt x="106444" y="23196"/>
                      </a:lnTo>
                      <a:cubicBezTo>
                        <a:pt x="104825" y="27006"/>
                        <a:pt x="101396" y="30054"/>
                        <a:pt x="98824" y="29958"/>
                      </a:cubicBezTo>
                      <a:cubicBezTo>
                        <a:pt x="96252" y="29863"/>
                        <a:pt x="88156" y="27101"/>
                        <a:pt x="86632" y="23196"/>
                      </a:cubicBezTo>
                      <a:lnTo>
                        <a:pt x="79107" y="4717"/>
                      </a:lnTo>
                      <a:cubicBezTo>
                        <a:pt x="77583" y="907"/>
                        <a:pt x="73107" y="-998"/>
                        <a:pt x="69297" y="526"/>
                      </a:cubicBezTo>
                      <a:lnTo>
                        <a:pt x="48723" y="8908"/>
                      </a:lnTo>
                      <a:cubicBezTo>
                        <a:pt x="44817" y="10432"/>
                        <a:pt x="43008" y="14909"/>
                        <a:pt x="44532" y="18719"/>
                      </a:cubicBezTo>
                      <a:lnTo>
                        <a:pt x="52056" y="37197"/>
                      </a:lnTo>
                      <a:cubicBezTo>
                        <a:pt x="53676" y="41007"/>
                        <a:pt x="53295" y="45579"/>
                        <a:pt x="51294" y="47294"/>
                      </a:cubicBezTo>
                      <a:cubicBezTo>
                        <a:pt x="49294" y="49008"/>
                        <a:pt x="41579" y="52628"/>
                        <a:pt x="37769" y="51009"/>
                      </a:cubicBezTo>
                      <a:lnTo>
                        <a:pt x="19576" y="43293"/>
                      </a:lnTo>
                      <a:cubicBezTo>
                        <a:pt x="15766" y="41674"/>
                        <a:pt x="11289" y="43484"/>
                        <a:pt x="9670" y="47294"/>
                      </a:cubicBezTo>
                      <a:lnTo>
                        <a:pt x="1002" y="67773"/>
                      </a:lnTo>
                      <a:cubicBezTo>
                        <a:pt x="-617" y="71583"/>
                        <a:pt x="1193" y="76059"/>
                        <a:pt x="5003" y="77679"/>
                      </a:cubicBezTo>
                      <a:lnTo>
                        <a:pt x="22529" y="85108"/>
                      </a:lnTo>
                      <a:cubicBezTo>
                        <a:pt x="26339" y="86727"/>
                        <a:pt x="29292" y="90252"/>
                        <a:pt x="29006" y="93014"/>
                      </a:cubicBezTo>
                      <a:cubicBezTo>
                        <a:pt x="28720" y="95776"/>
                        <a:pt x="25767" y="104158"/>
                        <a:pt x="21957" y="105777"/>
                      </a:cubicBezTo>
                      <a:lnTo>
                        <a:pt x="4717" y="112731"/>
                      </a:lnTo>
                      <a:cubicBezTo>
                        <a:pt x="907" y="114350"/>
                        <a:pt x="-998" y="118731"/>
                        <a:pt x="526" y="122541"/>
                      </a:cubicBezTo>
                      <a:lnTo>
                        <a:pt x="8908" y="143115"/>
                      </a:lnTo>
                      <a:cubicBezTo>
                        <a:pt x="10432" y="146925"/>
                        <a:pt x="14909" y="148830"/>
                        <a:pt x="18719" y="147306"/>
                      </a:cubicBezTo>
                      <a:lnTo>
                        <a:pt x="35007" y="140734"/>
                      </a:lnTo>
                      <a:cubicBezTo>
                        <a:pt x="38817" y="139210"/>
                        <a:pt x="43579" y="139782"/>
                        <a:pt x="45389" y="142068"/>
                      </a:cubicBezTo>
                      <a:cubicBezTo>
                        <a:pt x="47294" y="144354"/>
                        <a:pt x="51580" y="152736"/>
                        <a:pt x="49961" y="156546"/>
                      </a:cubicBezTo>
                      <a:lnTo>
                        <a:pt x="43293" y="172262"/>
                      </a:lnTo>
                      <a:cubicBezTo>
                        <a:pt x="41674" y="176072"/>
                        <a:pt x="43484" y="180549"/>
                        <a:pt x="47294" y="182168"/>
                      </a:cubicBezTo>
                      <a:lnTo>
                        <a:pt x="67773" y="190836"/>
                      </a:lnTo>
                      <a:cubicBezTo>
                        <a:pt x="71583" y="192455"/>
                        <a:pt x="76059" y="190645"/>
                        <a:pt x="77679" y="186835"/>
                      </a:cubicBezTo>
                      <a:lnTo>
                        <a:pt x="84060" y="171786"/>
                      </a:lnTo>
                      <a:cubicBezTo>
                        <a:pt x="85680" y="167976"/>
                        <a:pt x="89490" y="165023"/>
                        <a:pt x="92538" y="165309"/>
                      </a:cubicBezTo>
                      <a:cubicBezTo>
                        <a:pt x="95586" y="165594"/>
                        <a:pt x="105015" y="168357"/>
                        <a:pt x="106635" y="172167"/>
                      </a:cubicBezTo>
                      <a:lnTo>
                        <a:pt x="112731" y="187121"/>
                      </a:lnTo>
                      <a:cubicBezTo>
                        <a:pt x="114255" y="190931"/>
                        <a:pt x="118731" y="192836"/>
                        <a:pt x="122541" y="191312"/>
                      </a:cubicBezTo>
                      <a:lnTo>
                        <a:pt x="143211" y="182930"/>
                      </a:lnTo>
                      <a:cubicBezTo>
                        <a:pt x="147021" y="181311"/>
                        <a:pt x="148926" y="176929"/>
                        <a:pt x="147402" y="173119"/>
                      </a:cubicBezTo>
                      <a:lnTo>
                        <a:pt x="141306" y="158165"/>
                      </a:lnTo>
                      <a:cubicBezTo>
                        <a:pt x="139782" y="154355"/>
                        <a:pt x="140353" y="149497"/>
                        <a:pt x="142734" y="147402"/>
                      </a:cubicBezTo>
                      <a:cubicBezTo>
                        <a:pt x="145020" y="145306"/>
                        <a:pt x="153498" y="140544"/>
                        <a:pt x="157308" y="142163"/>
                      </a:cubicBezTo>
                      <a:lnTo>
                        <a:pt x="172357" y="148545"/>
                      </a:lnTo>
                      <a:cubicBezTo>
                        <a:pt x="176167" y="150164"/>
                        <a:pt x="180644" y="148354"/>
                        <a:pt x="182263" y="144544"/>
                      </a:cubicBezTo>
                      <a:lnTo>
                        <a:pt x="190931" y="124065"/>
                      </a:lnTo>
                      <a:cubicBezTo>
                        <a:pt x="192550" y="120255"/>
                        <a:pt x="190740" y="115779"/>
                        <a:pt x="186930" y="114159"/>
                      </a:cubicBezTo>
                      <a:lnTo>
                        <a:pt x="171214" y="107492"/>
                      </a:lnTo>
                      <a:cubicBezTo>
                        <a:pt x="167404" y="105873"/>
                        <a:pt x="164356" y="102158"/>
                        <a:pt x="164451" y="99205"/>
                      </a:cubicBezTo>
                      <a:cubicBezTo>
                        <a:pt x="164547" y="96252"/>
                        <a:pt x="167118" y="87204"/>
                        <a:pt x="170928" y="85680"/>
                      </a:cubicBezTo>
                      <a:close/>
                      <a:moveTo>
                        <a:pt x="115874" y="145306"/>
                      </a:moveTo>
                      <a:cubicBezTo>
                        <a:pt x="88537" y="156355"/>
                        <a:pt x="57486" y="143211"/>
                        <a:pt x="46437" y="115969"/>
                      </a:cubicBezTo>
                      <a:cubicBezTo>
                        <a:pt x="35388" y="88728"/>
                        <a:pt x="48532" y="57676"/>
                        <a:pt x="75774" y="46627"/>
                      </a:cubicBezTo>
                      <a:cubicBezTo>
                        <a:pt x="103015" y="35578"/>
                        <a:pt x="134067" y="48723"/>
                        <a:pt x="145116" y="75964"/>
                      </a:cubicBezTo>
                      <a:cubicBezTo>
                        <a:pt x="156165" y="103206"/>
                        <a:pt x="143020" y="134257"/>
                        <a:pt x="115779" y="145306"/>
                      </a:cubicBezTo>
                      <a:close/>
                    </a:path>
                  </a:pathLst>
                </a:custGeom>
                <a:solidFill>
                  <a:srgbClr val="58B66B"/>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77" name="그룹 76">
              <a:extLst>
                <a:ext uri="{FF2B5EF4-FFF2-40B4-BE49-F238E27FC236}">
                  <a16:creationId xmlns:a16="http://schemas.microsoft.com/office/drawing/2014/main" id="{E59DE5E4-DE78-4FB0-7DC8-0585338107A1}"/>
                </a:ext>
              </a:extLst>
            </p:cNvPr>
            <p:cNvGrpSpPr/>
            <p:nvPr/>
          </p:nvGrpSpPr>
          <p:grpSpPr>
            <a:xfrm>
              <a:off x="4347758" y="2205075"/>
              <a:ext cx="448483" cy="448483"/>
              <a:chOff x="4347758" y="2205075"/>
              <a:chExt cx="448483" cy="448483"/>
            </a:xfrm>
          </p:grpSpPr>
          <p:sp>
            <p:nvSpPr>
              <p:cNvPr id="42" name="자유형: 도형 41">
                <a:extLst>
                  <a:ext uri="{FF2B5EF4-FFF2-40B4-BE49-F238E27FC236}">
                    <a16:creationId xmlns:a16="http://schemas.microsoft.com/office/drawing/2014/main" id="{D9668CA6-C89D-4F0F-F7F8-EB27311EB74F}"/>
                  </a:ext>
                </a:extLst>
              </p:cNvPr>
              <p:cNvSpPr/>
              <p:nvPr/>
            </p:nvSpPr>
            <p:spPr>
              <a:xfrm>
                <a:off x="4347758" y="2205075"/>
                <a:ext cx="448483" cy="448483"/>
              </a:xfrm>
              <a:custGeom>
                <a:avLst/>
                <a:gdLst>
                  <a:gd name="connsiteX0" fmla="*/ 590550 w 590550"/>
                  <a:gd name="connsiteY0" fmla="*/ 295275 h 590550"/>
                  <a:gd name="connsiteX1" fmla="*/ 295275 w 590550"/>
                  <a:gd name="connsiteY1" fmla="*/ 590550 h 590550"/>
                  <a:gd name="connsiteX2" fmla="*/ 0 w 590550"/>
                  <a:gd name="connsiteY2" fmla="*/ 295275 h 590550"/>
                  <a:gd name="connsiteX3" fmla="*/ 295275 w 590550"/>
                  <a:gd name="connsiteY3" fmla="*/ 0 h 590550"/>
                  <a:gd name="connsiteX4" fmla="*/ 590550 w 590550"/>
                  <a:gd name="connsiteY4" fmla="*/ 295275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50" h="590550">
                    <a:moveTo>
                      <a:pt x="590550" y="295275"/>
                    </a:moveTo>
                    <a:cubicBezTo>
                      <a:pt x="590550" y="458351"/>
                      <a:pt x="458351" y="590550"/>
                      <a:pt x="295275" y="590550"/>
                    </a:cubicBezTo>
                    <a:cubicBezTo>
                      <a:pt x="132199" y="590550"/>
                      <a:pt x="0" y="458351"/>
                      <a:pt x="0" y="295275"/>
                    </a:cubicBezTo>
                    <a:cubicBezTo>
                      <a:pt x="0" y="132199"/>
                      <a:pt x="132199" y="0"/>
                      <a:pt x="295275" y="0"/>
                    </a:cubicBezTo>
                    <a:cubicBezTo>
                      <a:pt x="458351" y="0"/>
                      <a:pt x="590550" y="132199"/>
                      <a:pt x="590550" y="295275"/>
                    </a:cubicBezTo>
                    <a:close/>
                  </a:path>
                </a:pathLst>
              </a:custGeom>
              <a:solidFill>
                <a:schemeClr val="bg1"/>
              </a:solidFill>
              <a:ln w="9525"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nvGrpSpPr>
              <p:cNvPr id="76" name="그룹 75">
                <a:extLst>
                  <a:ext uri="{FF2B5EF4-FFF2-40B4-BE49-F238E27FC236}">
                    <a16:creationId xmlns:a16="http://schemas.microsoft.com/office/drawing/2014/main" id="{656F58B0-66C6-2E18-C4B0-DFBC60E2B3C4}"/>
                  </a:ext>
                </a:extLst>
              </p:cNvPr>
              <p:cNvGrpSpPr/>
              <p:nvPr/>
            </p:nvGrpSpPr>
            <p:grpSpPr>
              <a:xfrm>
                <a:off x="4445581" y="2258521"/>
                <a:ext cx="252839" cy="328336"/>
                <a:chOff x="4476940" y="3305187"/>
                <a:chExt cx="189962" cy="246684"/>
              </a:xfrm>
              <a:solidFill>
                <a:srgbClr val="46ACA2"/>
              </a:solidFill>
            </p:grpSpPr>
            <p:sp>
              <p:nvSpPr>
                <p:cNvPr id="74" name="자유형: 도형 73">
                  <a:extLst>
                    <a:ext uri="{FF2B5EF4-FFF2-40B4-BE49-F238E27FC236}">
                      <a16:creationId xmlns:a16="http://schemas.microsoft.com/office/drawing/2014/main" id="{9B840F49-D7C9-C2C9-813A-BA7D5806B842}"/>
                    </a:ext>
                  </a:extLst>
                </p:cNvPr>
                <p:cNvSpPr/>
                <p:nvPr/>
              </p:nvSpPr>
              <p:spPr>
                <a:xfrm>
                  <a:off x="4608398" y="3305187"/>
                  <a:ext cx="46360" cy="46402"/>
                </a:xfrm>
                <a:custGeom>
                  <a:avLst/>
                  <a:gdLst>
                    <a:gd name="connsiteX0" fmla="*/ 36849 w 46360"/>
                    <a:gd name="connsiteY0" fmla="*/ 41897 h 46402"/>
                    <a:gd name="connsiteX1" fmla="*/ 41897 w 46360"/>
                    <a:gd name="connsiteY1" fmla="*/ 9512 h 46402"/>
                    <a:gd name="connsiteX2" fmla="*/ 9512 w 46360"/>
                    <a:gd name="connsiteY2" fmla="*/ 4464 h 46402"/>
                    <a:gd name="connsiteX3" fmla="*/ 4464 w 46360"/>
                    <a:gd name="connsiteY3" fmla="*/ 36849 h 46402"/>
                    <a:gd name="connsiteX4" fmla="*/ 36849 w 46360"/>
                    <a:gd name="connsiteY4" fmla="*/ 41897 h 4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0" h="46402">
                      <a:moveTo>
                        <a:pt x="36849" y="41897"/>
                      </a:moveTo>
                      <a:cubicBezTo>
                        <a:pt x="47231" y="34372"/>
                        <a:pt x="49422" y="19799"/>
                        <a:pt x="41897" y="9512"/>
                      </a:cubicBezTo>
                      <a:cubicBezTo>
                        <a:pt x="34372" y="-870"/>
                        <a:pt x="19799" y="-3061"/>
                        <a:pt x="9512" y="4464"/>
                      </a:cubicBezTo>
                      <a:cubicBezTo>
                        <a:pt x="-870" y="11989"/>
                        <a:pt x="-3061" y="26562"/>
                        <a:pt x="4464" y="36849"/>
                      </a:cubicBezTo>
                      <a:cubicBezTo>
                        <a:pt x="11989" y="47231"/>
                        <a:pt x="26562" y="49517"/>
                        <a:pt x="36849" y="41897"/>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75" name="자유형: 도형 74">
                  <a:extLst>
                    <a:ext uri="{FF2B5EF4-FFF2-40B4-BE49-F238E27FC236}">
                      <a16:creationId xmlns:a16="http://schemas.microsoft.com/office/drawing/2014/main" id="{B5D60F89-4AB2-67BD-B00C-239C2682597B}"/>
                    </a:ext>
                  </a:extLst>
                </p:cNvPr>
                <p:cNvSpPr/>
                <p:nvPr/>
              </p:nvSpPr>
              <p:spPr>
                <a:xfrm>
                  <a:off x="4476940" y="3344227"/>
                  <a:ext cx="189962" cy="207644"/>
                </a:xfrm>
                <a:custGeom>
                  <a:avLst/>
                  <a:gdLst>
                    <a:gd name="connsiteX0" fmla="*/ 114300 w 189962"/>
                    <a:gd name="connsiteY0" fmla="*/ 82487 h 207644"/>
                    <a:gd name="connsiteX1" fmla="*/ 127064 w 189962"/>
                    <a:gd name="connsiteY1" fmla="*/ 61341 h 207644"/>
                    <a:gd name="connsiteX2" fmla="*/ 129635 w 189962"/>
                    <a:gd name="connsiteY2" fmla="*/ 75533 h 207644"/>
                    <a:gd name="connsiteX3" fmla="*/ 129826 w 189962"/>
                    <a:gd name="connsiteY3" fmla="*/ 76486 h 207644"/>
                    <a:gd name="connsiteX4" fmla="*/ 137541 w 189962"/>
                    <a:gd name="connsiteY4" fmla="*/ 84487 h 207644"/>
                    <a:gd name="connsiteX5" fmla="*/ 178594 w 189962"/>
                    <a:gd name="connsiteY5" fmla="*/ 93345 h 207644"/>
                    <a:gd name="connsiteX6" fmla="*/ 189643 w 189962"/>
                    <a:gd name="connsiteY6" fmla="*/ 86582 h 207644"/>
                    <a:gd name="connsiteX7" fmla="*/ 182975 w 189962"/>
                    <a:gd name="connsiteY7" fmla="*/ 75152 h 207644"/>
                    <a:gd name="connsiteX8" fmla="*/ 149924 w 189962"/>
                    <a:gd name="connsiteY8" fmla="*/ 66389 h 207644"/>
                    <a:gd name="connsiteX9" fmla="*/ 147828 w 189962"/>
                    <a:gd name="connsiteY9" fmla="*/ 26480 h 207644"/>
                    <a:gd name="connsiteX10" fmla="*/ 144304 w 189962"/>
                    <a:gd name="connsiteY10" fmla="*/ 13907 h 207644"/>
                    <a:gd name="connsiteX11" fmla="*/ 135255 w 189962"/>
                    <a:gd name="connsiteY11" fmla="*/ 5715 h 207644"/>
                    <a:gd name="connsiteX12" fmla="*/ 117158 w 189962"/>
                    <a:gd name="connsiteY12" fmla="*/ 0 h 207644"/>
                    <a:gd name="connsiteX13" fmla="*/ 105918 w 189962"/>
                    <a:gd name="connsiteY13" fmla="*/ 1715 h 207644"/>
                    <a:gd name="connsiteX14" fmla="*/ 64199 w 189962"/>
                    <a:gd name="connsiteY14" fmla="*/ 15621 h 207644"/>
                    <a:gd name="connsiteX15" fmla="*/ 63151 w 189962"/>
                    <a:gd name="connsiteY15" fmla="*/ 16002 h 207644"/>
                    <a:gd name="connsiteX16" fmla="*/ 58007 w 189962"/>
                    <a:gd name="connsiteY16" fmla="*/ 20193 h 207644"/>
                    <a:gd name="connsiteX17" fmla="*/ 34385 w 189962"/>
                    <a:gd name="connsiteY17" fmla="*/ 61246 h 207644"/>
                    <a:gd name="connsiteX18" fmla="*/ 36767 w 189962"/>
                    <a:gd name="connsiteY18" fmla="*/ 72295 h 207644"/>
                    <a:gd name="connsiteX19" fmla="*/ 48482 w 189962"/>
                    <a:gd name="connsiteY19" fmla="*/ 70295 h 207644"/>
                    <a:gd name="connsiteX20" fmla="*/ 73438 w 189962"/>
                    <a:gd name="connsiteY20" fmla="*/ 35719 h 207644"/>
                    <a:gd name="connsiteX21" fmla="*/ 92297 w 189962"/>
                    <a:gd name="connsiteY21" fmla="*/ 31623 h 207644"/>
                    <a:gd name="connsiteX22" fmla="*/ 72676 w 189962"/>
                    <a:gd name="connsiteY22" fmla="*/ 73628 h 207644"/>
                    <a:gd name="connsiteX23" fmla="*/ 71628 w 189962"/>
                    <a:gd name="connsiteY23" fmla="*/ 75914 h 207644"/>
                    <a:gd name="connsiteX24" fmla="*/ 70580 w 189962"/>
                    <a:gd name="connsiteY24" fmla="*/ 78677 h 207644"/>
                    <a:gd name="connsiteX25" fmla="*/ 61817 w 189962"/>
                    <a:gd name="connsiteY25" fmla="*/ 127445 h 207644"/>
                    <a:gd name="connsiteX26" fmla="*/ 8096 w 189962"/>
                    <a:gd name="connsiteY26" fmla="*/ 118777 h 207644"/>
                    <a:gd name="connsiteX27" fmla="*/ 0 w 189962"/>
                    <a:gd name="connsiteY27" fmla="*/ 150590 h 207644"/>
                    <a:gd name="connsiteX28" fmla="*/ 9430 w 189962"/>
                    <a:gd name="connsiteY28" fmla="*/ 152876 h 207644"/>
                    <a:gd name="connsiteX29" fmla="*/ 14859 w 189962"/>
                    <a:gd name="connsiteY29" fmla="*/ 142304 h 207644"/>
                    <a:gd name="connsiteX30" fmla="*/ 68961 w 189962"/>
                    <a:gd name="connsiteY30" fmla="*/ 153257 h 207644"/>
                    <a:gd name="connsiteX31" fmla="*/ 82677 w 189962"/>
                    <a:gd name="connsiteY31" fmla="*/ 145542 h 207644"/>
                    <a:gd name="connsiteX32" fmla="*/ 83153 w 189962"/>
                    <a:gd name="connsiteY32" fmla="*/ 144304 h 207644"/>
                    <a:gd name="connsiteX33" fmla="*/ 95155 w 189962"/>
                    <a:gd name="connsiteY33" fmla="*/ 111157 h 207644"/>
                    <a:gd name="connsiteX34" fmla="*/ 123920 w 189962"/>
                    <a:gd name="connsiteY34" fmla="*/ 135827 h 207644"/>
                    <a:gd name="connsiteX35" fmla="*/ 112871 w 189962"/>
                    <a:gd name="connsiteY35" fmla="*/ 193548 h 207644"/>
                    <a:gd name="connsiteX36" fmla="*/ 112871 w 189962"/>
                    <a:gd name="connsiteY36" fmla="*/ 207645 h 207644"/>
                    <a:gd name="connsiteX37" fmla="*/ 146971 w 189962"/>
                    <a:gd name="connsiteY37" fmla="*/ 207645 h 207644"/>
                    <a:gd name="connsiteX38" fmla="*/ 146971 w 189962"/>
                    <a:gd name="connsiteY38" fmla="*/ 197930 h 207644"/>
                    <a:gd name="connsiteX39" fmla="*/ 132779 w 189962"/>
                    <a:gd name="connsiteY39" fmla="*/ 194405 h 207644"/>
                    <a:gd name="connsiteX40" fmla="*/ 151448 w 189962"/>
                    <a:gd name="connsiteY40" fmla="*/ 133826 h 207644"/>
                    <a:gd name="connsiteX41" fmla="*/ 149162 w 189962"/>
                    <a:gd name="connsiteY41" fmla="*/ 122682 h 207644"/>
                    <a:gd name="connsiteX42" fmla="*/ 114395 w 189962"/>
                    <a:gd name="connsiteY42" fmla="*/ 82677 h 2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9962" h="207644">
                      <a:moveTo>
                        <a:pt x="114300" y="82487"/>
                      </a:moveTo>
                      <a:lnTo>
                        <a:pt x="127064" y="61341"/>
                      </a:lnTo>
                      <a:lnTo>
                        <a:pt x="129635" y="75533"/>
                      </a:lnTo>
                      <a:lnTo>
                        <a:pt x="129826" y="76486"/>
                      </a:lnTo>
                      <a:cubicBezTo>
                        <a:pt x="130493" y="80391"/>
                        <a:pt x="133445" y="83630"/>
                        <a:pt x="137541" y="84487"/>
                      </a:cubicBezTo>
                      <a:lnTo>
                        <a:pt x="178594" y="93345"/>
                      </a:lnTo>
                      <a:cubicBezTo>
                        <a:pt x="183452" y="94393"/>
                        <a:pt x="188405" y="91440"/>
                        <a:pt x="189643" y="86582"/>
                      </a:cubicBezTo>
                      <a:cubicBezTo>
                        <a:pt x="190976" y="81534"/>
                        <a:pt x="188024" y="76391"/>
                        <a:pt x="182975" y="75152"/>
                      </a:cubicBezTo>
                      <a:lnTo>
                        <a:pt x="149924" y="66389"/>
                      </a:lnTo>
                      <a:cubicBezTo>
                        <a:pt x="149066" y="66199"/>
                        <a:pt x="148209" y="33623"/>
                        <a:pt x="147828" y="26480"/>
                      </a:cubicBezTo>
                      <a:cubicBezTo>
                        <a:pt x="147638" y="22003"/>
                        <a:pt x="147161" y="17621"/>
                        <a:pt x="144304" y="13907"/>
                      </a:cubicBezTo>
                      <a:cubicBezTo>
                        <a:pt x="141827" y="10573"/>
                        <a:pt x="138494" y="8192"/>
                        <a:pt x="135255" y="5715"/>
                      </a:cubicBezTo>
                      <a:cubicBezTo>
                        <a:pt x="130207" y="1810"/>
                        <a:pt x="123349" y="95"/>
                        <a:pt x="117158" y="0"/>
                      </a:cubicBezTo>
                      <a:cubicBezTo>
                        <a:pt x="113443" y="0"/>
                        <a:pt x="109442" y="571"/>
                        <a:pt x="105918" y="1715"/>
                      </a:cubicBezTo>
                      <a:cubicBezTo>
                        <a:pt x="92012" y="6382"/>
                        <a:pt x="78105" y="10954"/>
                        <a:pt x="64199" y="15621"/>
                      </a:cubicBezTo>
                      <a:lnTo>
                        <a:pt x="63151" y="16002"/>
                      </a:lnTo>
                      <a:cubicBezTo>
                        <a:pt x="61055" y="16669"/>
                        <a:pt x="59150" y="18098"/>
                        <a:pt x="58007" y="20193"/>
                      </a:cubicBezTo>
                      <a:lnTo>
                        <a:pt x="34385" y="61246"/>
                      </a:lnTo>
                      <a:cubicBezTo>
                        <a:pt x="32290" y="64961"/>
                        <a:pt x="33242" y="69723"/>
                        <a:pt x="36767" y="72295"/>
                      </a:cubicBezTo>
                      <a:cubicBezTo>
                        <a:pt x="40577" y="74962"/>
                        <a:pt x="45815" y="74105"/>
                        <a:pt x="48482" y="70295"/>
                      </a:cubicBezTo>
                      <a:lnTo>
                        <a:pt x="73438" y="35719"/>
                      </a:lnTo>
                      <a:lnTo>
                        <a:pt x="92297" y="31623"/>
                      </a:lnTo>
                      <a:lnTo>
                        <a:pt x="72676" y="73628"/>
                      </a:lnTo>
                      <a:lnTo>
                        <a:pt x="71628" y="75914"/>
                      </a:lnTo>
                      <a:cubicBezTo>
                        <a:pt x="71247" y="76772"/>
                        <a:pt x="70866" y="77724"/>
                        <a:pt x="70580" y="78677"/>
                      </a:cubicBezTo>
                      <a:lnTo>
                        <a:pt x="61817" y="127445"/>
                      </a:lnTo>
                      <a:lnTo>
                        <a:pt x="8096" y="118777"/>
                      </a:lnTo>
                      <a:lnTo>
                        <a:pt x="0" y="150590"/>
                      </a:lnTo>
                      <a:lnTo>
                        <a:pt x="9430" y="152876"/>
                      </a:lnTo>
                      <a:lnTo>
                        <a:pt x="14859" y="142304"/>
                      </a:lnTo>
                      <a:lnTo>
                        <a:pt x="68961" y="153257"/>
                      </a:lnTo>
                      <a:cubicBezTo>
                        <a:pt x="74771" y="154400"/>
                        <a:pt x="80677" y="151257"/>
                        <a:pt x="82677" y="145542"/>
                      </a:cubicBezTo>
                      <a:lnTo>
                        <a:pt x="83153" y="144304"/>
                      </a:lnTo>
                      <a:lnTo>
                        <a:pt x="95155" y="111157"/>
                      </a:lnTo>
                      <a:lnTo>
                        <a:pt x="123920" y="135827"/>
                      </a:lnTo>
                      <a:lnTo>
                        <a:pt x="112871" y="193548"/>
                      </a:lnTo>
                      <a:lnTo>
                        <a:pt x="112871" y="207645"/>
                      </a:lnTo>
                      <a:lnTo>
                        <a:pt x="146971" y="207645"/>
                      </a:lnTo>
                      <a:lnTo>
                        <a:pt x="146971" y="197930"/>
                      </a:lnTo>
                      <a:lnTo>
                        <a:pt x="132779" y="194405"/>
                      </a:lnTo>
                      <a:cubicBezTo>
                        <a:pt x="133731" y="190691"/>
                        <a:pt x="151448" y="133826"/>
                        <a:pt x="151448" y="133826"/>
                      </a:cubicBezTo>
                      <a:cubicBezTo>
                        <a:pt x="152686" y="130112"/>
                        <a:pt x="152019" y="125825"/>
                        <a:pt x="149162" y="122682"/>
                      </a:cubicBezTo>
                      <a:cubicBezTo>
                        <a:pt x="149162" y="122682"/>
                        <a:pt x="117443" y="86773"/>
                        <a:pt x="114395" y="82677"/>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grpSp>
          <p:nvGrpSpPr>
            <p:cNvPr id="84" name="그룹 83">
              <a:extLst>
                <a:ext uri="{FF2B5EF4-FFF2-40B4-BE49-F238E27FC236}">
                  <a16:creationId xmlns:a16="http://schemas.microsoft.com/office/drawing/2014/main" id="{1AAB58B0-9F67-774F-8B76-24952A455F8F}"/>
                </a:ext>
              </a:extLst>
            </p:cNvPr>
            <p:cNvGrpSpPr/>
            <p:nvPr/>
          </p:nvGrpSpPr>
          <p:grpSpPr>
            <a:xfrm>
              <a:off x="5211583" y="2558436"/>
              <a:ext cx="252043" cy="274956"/>
              <a:chOff x="4257675" y="3086100"/>
              <a:chExt cx="628650" cy="685800"/>
            </a:xfrm>
            <a:solidFill>
              <a:srgbClr val="0F958E"/>
            </a:solidFill>
          </p:grpSpPr>
          <p:sp>
            <p:nvSpPr>
              <p:cNvPr id="81" name="자유형: 도형 80">
                <a:extLst>
                  <a:ext uri="{FF2B5EF4-FFF2-40B4-BE49-F238E27FC236}">
                    <a16:creationId xmlns:a16="http://schemas.microsoft.com/office/drawing/2014/main" id="{C6E0CF18-FCD9-5838-8630-9957B3CA03F0}"/>
                  </a:ext>
                </a:extLst>
              </p:cNvPr>
              <p:cNvSpPr/>
              <p:nvPr/>
            </p:nvSpPr>
            <p:spPr>
              <a:xfrm>
                <a:off x="4257675" y="3324225"/>
                <a:ext cx="628650" cy="209550"/>
              </a:xfrm>
              <a:custGeom>
                <a:avLst/>
                <a:gdLst>
                  <a:gd name="connsiteX0" fmla="*/ 438150 w 628650"/>
                  <a:gd name="connsiteY0" fmla="*/ 0 h 209550"/>
                  <a:gd name="connsiteX1" fmla="*/ 337471 w 628650"/>
                  <a:gd name="connsiteY1" fmla="*/ 76200 h 209550"/>
                  <a:gd name="connsiteX2" fmla="*/ 0 w 628650"/>
                  <a:gd name="connsiteY2" fmla="*/ 76200 h 209550"/>
                  <a:gd name="connsiteX3" fmla="*/ 0 w 628650"/>
                  <a:gd name="connsiteY3" fmla="*/ 133350 h 209550"/>
                  <a:gd name="connsiteX4" fmla="*/ 337471 w 628650"/>
                  <a:gd name="connsiteY4" fmla="*/ 133350 h 209550"/>
                  <a:gd name="connsiteX5" fmla="*/ 438150 w 628650"/>
                  <a:gd name="connsiteY5" fmla="*/ 209550 h 209550"/>
                  <a:gd name="connsiteX6" fmla="*/ 538829 w 628650"/>
                  <a:gd name="connsiteY6" fmla="*/ 133350 h 209550"/>
                  <a:gd name="connsiteX7" fmla="*/ 628650 w 628650"/>
                  <a:gd name="connsiteY7" fmla="*/ 133350 h 209550"/>
                  <a:gd name="connsiteX8" fmla="*/ 628650 w 628650"/>
                  <a:gd name="connsiteY8" fmla="*/ 76200 h 209550"/>
                  <a:gd name="connsiteX9" fmla="*/ 538829 w 628650"/>
                  <a:gd name="connsiteY9" fmla="*/ 76200 h 209550"/>
                  <a:gd name="connsiteX10" fmla="*/ 438150 w 628650"/>
                  <a:gd name="connsiteY10" fmla="*/ 0 h 209550"/>
                  <a:gd name="connsiteX11" fmla="*/ 438150 w 628650"/>
                  <a:gd name="connsiteY11" fmla="*/ 152400 h 209550"/>
                  <a:gd name="connsiteX12" fmla="*/ 390525 w 628650"/>
                  <a:gd name="connsiteY12" fmla="*/ 104775 h 209550"/>
                  <a:gd name="connsiteX13" fmla="*/ 438150 w 628650"/>
                  <a:gd name="connsiteY13" fmla="*/ 57150 h 209550"/>
                  <a:gd name="connsiteX14" fmla="*/ 485775 w 628650"/>
                  <a:gd name="connsiteY14" fmla="*/ 104775 h 209550"/>
                  <a:gd name="connsiteX15" fmla="*/ 438150 w 628650"/>
                  <a:gd name="connsiteY15" fmla="*/ 15240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650" h="209550">
                    <a:moveTo>
                      <a:pt x="438150" y="0"/>
                    </a:moveTo>
                    <a:cubicBezTo>
                      <a:pt x="390335" y="0"/>
                      <a:pt x="349949" y="32290"/>
                      <a:pt x="337471" y="76200"/>
                    </a:cubicBezTo>
                    <a:lnTo>
                      <a:pt x="0" y="76200"/>
                    </a:lnTo>
                    <a:lnTo>
                      <a:pt x="0" y="133350"/>
                    </a:lnTo>
                    <a:lnTo>
                      <a:pt x="337471" y="133350"/>
                    </a:lnTo>
                    <a:cubicBezTo>
                      <a:pt x="349949" y="177260"/>
                      <a:pt x="390335" y="209550"/>
                      <a:pt x="438150" y="209550"/>
                    </a:cubicBezTo>
                    <a:cubicBezTo>
                      <a:pt x="485966" y="209550"/>
                      <a:pt x="526352" y="177260"/>
                      <a:pt x="538829" y="133350"/>
                    </a:cubicBezTo>
                    <a:lnTo>
                      <a:pt x="628650" y="133350"/>
                    </a:lnTo>
                    <a:lnTo>
                      <a:pt x="628650" y="76200"/>
                    </a:lnTo>
                    <a:lnTo>
                      <a:pt x="538829" y="76200"/>
                    </a:lnTo>
                    <a:cubicBezTo>
                      <a:pt x="526352" y="32290"/>
                      <a:pt x="485966" y="0"/>
                      <a:pt x="438150" y="0"/>
                    </a:cubicBezTo>
                    <a:close/>
                    <a:moveTo>
                      <a:pt x="438150" y="152400"/>
                    </a:moveTo>
                    <a:cubicBezTo>
                      <a:pt x="411861" y="152400"/>
                      <a:pt x="390525" y="131064"/>
                      <a:pt x="390525" y="104775"/>
                    </a:cubicBezTo>
                    <a:cubicBezTo>
                      <a:pt x="390525" y="78486"/>
                      <a:pt x="411861" y="57150"/>
                      <a:pt x="438150" y="57150"/>
                    </a:cubicBezTo>
                    <a:cubicBezTo>
                      <a:pt x="464439" y="57150"/>
                      <a:pt x="485775" y="78486"/>
                      <a:pt x="485775" y="104775"/>
                    </a:cubicBezTo>
                    <a:cubicBezTo>
                      <a:pt x="485775" y="131064"/>
                      <a:pt x="464439" y="152400"/>
                      <a:pt x="438150" y="152400"/>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2" name="자유형: 도형 81">
                <a:extLst>
                  <a:ext uri="{FF2B5EF4-FFF2-40B4-BE49-F238E27FC236}">
                    <a16:creationId xmlns:a16="http://schemas.microsoft.com/office/drawing/2014/main" id="{F006EF72-D907-D35E-9F13-3B12C2A8EB3A}"/>
                  </a:ext>
                </a:extLst>
              </p:cNvPr>
              <p:cNvSpPr/>
              <p:nvPr/>
            </p:nvSpPr>
            <p:spPr>
              <a:xfrm>
                <a:off x="4257675" y="3086100"/>
                <a:ext cx="628650" cy="209550"/>
              </a:xfrm>
              <a:custGeom>
                <a:avLst/>
                <a:gdLst>
                  <a:gd name="connsiteX0" fmla="*/ 291179 w 628650"/>
                  <a:gd name="connsiteY0" fmla="*/ 76200 h 209550"/>
                  <a:gd name="connsiteX1" fmla="*/ 190500 w 628650"/>
                  <a:gd name="connsiteY1" fmla="*/ 0 h 209550"/>
                  <a:gd name="connsiteX2" fmla="*/ 89821 w 628650"/>
                  <a:gd name="connsiteY2" fmla="*/ 76200 h 209550"/>
                  <a:gd name="connsiteX3" fmla="*/ 0 w 628650"/>
                  <a:gd name="connsiteY3" fmla="*/ 76200 h 209550"/>
                  <a:gd name="connsiteX4" fmla="*/ 0 w 628650"/>
                  <a:gd name="connsiteY4" fmla="*/ 133350 h 209550"/>
                  <a:gd name="connsiteX5" fmla="*/ 89821 w 628650"/>
                  <a:gd name="connsiteY5" fmla="*/ 133350 h 209550"/>
                  <a:gd name="connsiteX6" fmla="*/ 190500 w 628650"/>
                  <a:gd name="connsiteY6" fmla="*/ 209550 h 209550"/>
                  <a:gd name="connsiteX7" fmla="*/ 291179 w 628650"/>
                  <a:gd name="connsiteY7" fmla="*/ 133350 h 209550"/>
                  <a:gd name="connsiteX8" fmla="*/ 628650 w 628650"/>
                  <a:gd name="connsiteY8" fmla="*/ 133350 h 209550"/>
                  <a:gd name="connsiteX9" fmla="*/ 628650 w 628650"/>
                  <a:gd name="connsiteY9" fmla="*/ 76200 h 209550"/>
                  <a:gd name="connsiteX10" fmla="*/ 291179 w 628650"/>
                  <a:gd name="connsiteY10" fmla="*/ 76200 h 209550"/>
                  <a:gd name="connsiteX11" fmla="*/ 190500 w 628650"/>
                  <a:gd name="connsiteY11" fmla="*/ 152400 h 209550"/>
                  <a:gd name="connsiteX12" fmla="*/ 142875 w 628650"/>
                  <a:gd name="connsiteY12" fmla="*/ 104775 h 209550"/>
                  <a:gd name="connsiteX13" fmla="*/ 190500 w 628650"/>
                  <a:gd name="connsiteY13" fmla="*/ 57150 h 209550"/>
                  <a:gd name="connsiteX14" fmla="*/ 238125 w 628650"/>
                  <a:gd name="connsiteY14" fmla="*/ 104775 h 209550"/>
                  <a:gd name="connsiteX15" fmla="*/ 190500 w 628650"/>
                  <a:gd name="connsiteY15" fmla="*/ 15240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650" h="209550">
                    <a:moveTo>
                      <a:pt x="291179" y="76200"/>
                    </a:moveTo>
                    <a:cubicBezTo>
                      <a:pt x="278702" y="32290"/>
                      <a:pt x="238316" y="0"/>
                      <a:pt x="190500" y="0"/>
                    </a:cubicBezTo>
                    <a:cubicBezTo>
                      <a:pt x="142685" y="0"/>
                      <a:pt x="102299" y="32290"/>
                      <a:pt x="89821" y="76200"/>
                    </a:cubicBezTo>
                    <a:lnTo>
                      <a:pt x="0" y="76200"/>
                    </a:lnTo>
                    <a:lnTo>
                      <a:pt x="0" y="133350"/>
                    </a:lnTo>
                    <a:lnTo>
                      <a:pt x="89821" y="133350"/>
                    </a:lnTo>
                    <a:cubicBezTo>
                      <a:pt x="102299" y="177260"/>
                      <a:pt x="142685" y="209550"/>
                      <a:pt x="190500" y="209550"/>
                    </a:cubicBezTo>
                    <a:cubicBezTo>
                      <a:pt x="238316" y="209550"/>
                      <a:pt x="278702" y="177260"/>
                      <a:pt x="291179" y="133350"/>
                    </a:cubicBezTo>
                    <a:lnTo>
                      <a:pt x="628650" y="133350"/>
                    </a:lnTo>
                    <a:lnTo>
                      <a:pt x="628650" y="76200"/>
                    </a:lnTo>
                    <a:lnTo>
                      <a:pt x="291179" y="76200"/>
                    </a:lnTo>
                    <a:close/>
                    <a:moveTo>
                      <a:pt x="190500" y="152400"/>
                    </a:moveTo>
                    <a:cubicBezTo>
                      <a:pt x="164211" y="152400"/>
                      <a:pt x="142875" y="131064"/>
                      <a:pt x="142875" y="104775"/>
                    </a:cubicBezTo>
                    <a:cubicBezTo>
                      <a:pt x="142875" y="78486"/>
                      <a:pt x="164211" y="57150"/>
                      <a:pt x="190500" y="57150"/>
                    </a:cubicBezTo>
                    <a:cubicBezTo>
                      <a:pt x="216789" y="57150"/>
                      <a:pt x="238125" y="78486"/>
                      <a:pt x="238125" y="104775"/>
                    </a:cubicBezTo>
                    <a:cubicBezTo>
                      <a:pt x="238125" y="131064"/>
                      <a:pt x="216789" y="152400"/>
                      <a:pt x="190500" y="152400"/>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sp>
            <p:nvSpPr>
              <p:cNvPr id="83" name="자유형: 도형 82">
                <a:extLst>
                  <a:ext uri="{FF2B5EF4-FFF2-40B4-BE49-F238E27FC236}">
                    <a16:creationId xmlns:a16="http://schemas.microsoft.com/office/drawing/2014/main" id="{B332E4EE-ABA0-D964-052D-5EA37AEE7545}"/>
                  </a:ext>
                </a:extLst>
              </p:cNvPr>
              <p:cNvSpPr/>
              <p:nvPr/>
            </p:nvSpPr>
            <p:spPr>
              <a:xfrm>
                <a:off x="4257675" y="3562350"/>
                <a:ext cx="628650" cy="209550"/>
              </a:xfrm>
              <a:custGeom>
                <a:avLst/>
                <a:gdLst>
                  <a:gd name="connsiteX0" fmla="*/ 266700 w 628650"/>
                  <a:gd name="connsiteY0" fmla="*/ 0 h 209550"/>
                  <a:gd name="connsiteX1" fmla="*/ 166021 w 628650"/>
                  <a:gd name="connsiteY1" fmla="*/ 76200 h 209550"/>
                  <a:gd name="connsiteX2" fmla="*/ 0 w 628650"/>
                  <a:gd name="connsiteY2" fmla="*/ 76200 h 209550"/>
                  <a:gd name="connsiteX3" fmla="*/ 0 w 628650"/>
                  <a:gd name="connsiteY3" fmla="*/ 133350 h 209550"/>
                  <a:gd name="connsiteX4" fmla="*/ 166021 w 628650"/>
                  <a:gd name="connsiteY4" fmla="*/ 133350 h 209550"/>
                  <a:gd name="connsiteX5" fmla="*/ 266700 w 628650"/>
                  <a:gd name="connsiteY5" fmla="*/ 209550 h 209550"/>
                  <a:gd name="connsiteX6" fmla="*/ 367379 w 628650"/>
                  <a:gd name="connsiteY6" fmla="*/ 133350 h 209550"/>
                  <a:gd name="connsiteX7" fmla="*/ 628650 w 628650"/>
                  <a:gd name="connsiteY7" fmla="*/ 133350 h 209550"/>
                  <a:gd name="connsiteX8" fmla="*/ 628650 w 628650"/>
                  <a:gd name="connsiteY8" fmla="*/ 76200 h 209550"/>
                  <a:gd name="connsiteX9" fmla="*/ 367379 w 628650"/>
                  <a:gd name="connsiteY9" fmla="*/ 76200 h 209550"/>
                  <a:gd name="connsiteX10" fmla="*/ 266700 w 628650"/>
                  <a:gd name="connsiteY10" fmla="*/ 0 h 209550"/>
                  <a:gd name="connsiteX11" fmla="*/ 266700 w 628650"/>
                  <a:gd name="connsiteY11" fmla="*/ 152400 h 209550"/>
                  <a:gd name="connsiteX12" fmla="*/ 219075 w 628650"/>
                  <a:gd name="connsiteY12" fmla="*/ 104775 h 209550"/>
                  <a:gd name="connsiteX13" fmla="*/ 266700 w 628650"/>
                  <a:gd name="connsiteY13" fmla="*/ 57150 h 209550"/>
                  <a:gd name="connsiteX14" fmla="*/ 314325 w 628650"/>
                  <a:gd name="connsiteY14" fmla="*/ 104775 h 209550"/>
                  <a:gd name="connsiteX15" fmla="*/ 266700 w 628650"/>
                  <a:gd name="connsiteY15" fmla="*/ 15240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650" h="209550">
                    <a:moveTo>
                      <a:pt x="266700" y="0"/>
                    </a:moveTo>
                    <a:cubicBezTo>
                      <a:pt x="218885" y="0"/>
                      <a:pt x="178499" y="32290"/>
                      <a:pt x="166021" y="76200"/>
                    </a:cubicBezTo>
                    <a:lnTo>
                      <a:pt x="0" y="76200"/>
                    </a:lnTo>
                    <a:lnTo>
                      <a:pt x="0" y="133350"/>
                    </a:lnTo>
                    <a:lnTo>
                      <a:pt x="166021" y="133350"/>
                    </a:lnTo>
                    <a:cubicBezTo>
                      <a:pt x="178499" y="177260"/>
                      <a:pt x="218885" y="209550"/>
                      <a:pt x="266700" y="209550"/>
                    </a:cubicBezTo>
                    <a:cubicBezTo>
                      <a:pt x="314516" y="209550"/>
                      <a:pt x="354901" y="177260"/>
                      <a:pt x="367379" y="133350"/>
                    </a:cubicBezTo>
                    <a:lnTo>
                      <a:pt x="628650" y="133350"/>
                    </a:lnTo>
                    <a:lnTo>
                      <a:pt x="628650" y="76200"/>
                    </a:lnTo>
                    <a:lnTo>
                      <a:pt x="367379" y="76200"/>
                    </a:lnTo>
                    <a:cubicBezTo>
                      <a:pt x="354901" y="32290"/>
                      <a:pt x="314516" y="0"/>
                      <a:pt x="266700" y="0"/>
                    </a:cubicBezTo>
                    <a:close/>
                    <a:moveTo>
                      <a:pt x="266700" y="152400"/>
                    </a:moveTo>
                    <a:cubicBezTo>
                      <a:pt x="240411" y="152400"/>
                      <a:pt x="219075" y="131064"/>
                      <a:pt x="219075" y="104775"/>
                    </a:cubicBezTo>
                    <a:cubicBezTo>
                      <a:pt x="219075" y="78486"/>
                      <a:pt x="240411" y="57150"/>
                      <a:pt x="266700" y="57150"/>
                    </a:cubicBezTo>
                    <a:cubicBezTo>
                      <a:pt x="292989" y="57150"/>
                      <a:pt x="314325" y="78486"/>
                      <a:pt x="314325" y="104775"/>
                    </a:cubicBezTo>
                    <a:cubicBezTo>
                      <a:pt x="314325" y="131064"/>
                      <a:pt x="292989" y="152400"/>
                      <a:pt x="266700" y="152400"/>
                    </a:cubicBezTo>
                    <a:close/>
                  </a:path>
                </a:pathLst>
              </a:custGeom>
              <a:grpFill/>
              <a:ln w="0" cap="flat">
                <a:noFill/>
                <a:prstDash val="solid"/>
                <a:miter/>
              </a:ln>
            </p:spPr>
            <p:txBody>
              <a:bodyPr rtlCol="0" anchor="ctr"/>
              <a:lstStyle/>
              <a:p>
                <a:endParaRPr lang="ko-KR" altLang="en-US" dirty="0">
                  <a:latin typeface="나눔스퀘어" panose="020B0600000101010101" pitchFamily="50" charset="-127"/>
                  <a:ea typeface="나눔스퀘어" panose="020B0600000101010101" pitchFamily="50" charset="-127"/>
                </a:endParaRPr>
              </a:p>
            </p:txBody>
          </p:sp>
        </p:grpSp>
        <p:grpSp>
          <p:nvGrpSpPr>
            <p:cNvPr id="57" name="그룹 56">
              <a:extLst>
                <a:ext uri="{FF2B5EF4-FFF2-40B4-BE49-F238E27FC236}">
                  <a16:creationId xmlns:a16="http://schemas.microsoft.com/office/drawing/2014/main" id="{9A7D062C-5344-7E7C-78FF-78BE219BD891}"/>
                </a:ext>
              </a:extLst>
            </p:cNvPr>
            <p:cNvGrpSpPr/>
            <p:nvPr/>
          </p:nvGrpSpPr>
          <p:grpSpPr>
            <a:xfrm>
              <a:off x="2346052" y="1327712"/>
              <a:ext cx="4465621" cy="4465923"/>
              <a:chOff x="2346052" y="1327712"/>
              <a:chExt cx="4465621" cy="4465923"/>
            </a:xfrm>
          </p:grpSpPr>
          <p:sp>
            <p:nvSpPr>
              <p:cNvPr id="107" name="TextBox 106">
                <a:extLst>
                  <a:ext uri="{FF2B5EF4-FFF2-40B4-BE49-F238E27FC236}">
                    <a16:creationId xmlns:a16="http://schemas.microsoft.com/office/drawing/2014/main" id="{8C6C4A6D-06F6-0478-C8F6-CF0F7FCEE3A5}"/>
                  </a:ext>
                </a:extLst>
              </p:cNvPr>
              <p:cNvSpPr txBox="1"/>
              <p:nvPr/>
            </p:nvSpPr>
            <p:spPr>
              <a:xfrm>
                <a:off x="3558228" y="1327712"/>
                <a:ext cx="2027232" cy="1505333"/>
              </a:xfrm>
              <a:prstGeom prst="rect">
                <a:avLst/>
              </a:prstGeom>
              <a:noFill/>
            </p:spPr>
            <p:txBody>
              <a:bodyPr wrap="none" lIns="0" tIns="0" rIns="0" bIns="0" rtlCol="0" anchor="ctr">
                <a:prstTxWarp prst="textArchUp">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1</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09" name="TextBox 108">
                <a:extLst>
                  <a:ext uri="{FF2B5EF4-FFF2-40B4-BE49-F238E27FC236}">
                    <a16:creationId xmlns:a16="http://schemas.microsoft.com/office/drawing/2014/main" id="{4DD6BFE6-400C-81E9-18AD-116D6FE6F240}"/>
                  </a:ext>
                </a:extLst>
              </p:cNvPr>
              <p:cNvSpPr txBox="1"/>
              <p:nvPr/>
            </p:nvSpPr>
            <p:spPr>
              <a:xfrm rot="4871499">
                <a:off x="5045391" y="2623605"/>
                <a:ext cx="2027232" cy="1505333"/>
              </a:xfrm>
              <a:prstGeom prst="rect">
                <a:avLst/>
              </a:prstGeom>
              <a:noFill/>
            </p:spPr>
            <p:txBody>
              <a:bodyPr wrap="none" lIns="0" tIns="0" rIns="0" bIns="0" rtlCol="0" anchor="ctr">
                <a:prstTxWarp prst="textArchUp">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a:t>
                </a:r>
                <a:r>
                  <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 </a:t>
                </a: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word 3</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1" name="TextBox 110">
                <a:extLst>
                  <a:ext uri="{FF2B5EF4-FFF2-40B4-BE49-F238E27FC236}">
                    <a16:creationId xmlns:a16="http://schemas.microsoft.com/office/drawing/2014/main" id="{2210FA2F-4554-F1C3-2FFB-B52F71A22277}"/>
                  </a:ext>
                </a:extLst>
              </p:cNvPr>
              <p:cNvSpPr txBox="1"/>
              <p:nvPr/>
            </p:nvSpPr>
            <p:spPr>
              <a:xfrm rot="20370092">
                <a:off x="4078703" y="4299076"/>
                <a:ext cx="2027232" cy="1494559"/>
              </a:xfrm>
              <a:prstGeom prst="rect">
                <a:avLst/>
              </a:prstGeom>
              <a:noFill/>
            </p:spPr>
            <p:txBody>
              <a:bodyPr wrap="none" lIns="0" tIns="0" rIns="0" bIns="0" rtlCol="0" anchor="ctr">
                <a:prstTxWarp prst="textArchDown">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5</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4" name="TextBox 113">
                <a:extLst>
                  <a:ext uri="{FF2B5EF4-FFF2-40B4-BE49-F238E27FC236}">
                    <a16:creationId xmlns:a16="http://schemas.microsoft.com/office/drawing/2014/main" id="{5B050117-ED0E-612B-3606-49A85E5A69D0}"/>
                  </a:ext>
                </a:extLst>
              </p:cNvPr>
              <p:cNvSpPr txBox="1"/>
              <p:nvPr/>
            </p:nvSpPr>
            <p:spPr>
              <a:xfrm rot="16988115">
                <a:off x="2079716" y="2581900"/>
                <a:ext cx="2027232" cy="1494559"/>
              </a:xfrm>
              <a:prstGeom prst="rect">
                <a:avLst/>
              </a:prstGeom>
              <a:noFill/>
            </p:spPr>
            <p:txBody>
              <a:bodyPr wrap="none" lIns="0" tIns="0" rIns="0" bIns="0" rtlCol="0" anchor="ctr">
                <a:prstTxWarp prst="textArchUp">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8</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5" name="TextBox 114">
                <a:extLst>
                  <a:ext uri="{FF2B5EF4-FFF2-40B4-BE49-F238E27FC236}">
                    <a16:creationId xmlns:a16="http://schemas.microsoft.com/office/drawing/2014/main" id="{DF92D732-AE34-E27E-1CD5-EE7A558C2525}"/>
                  </a:ext>
                </a:extLst>
              </p:cNvPr>
              <p:cNvSpPr txBox="1"/>
              <p:nvPr/>
            </p:nvSpPr>
            <p:spPr>
              <a:xfrm rot="19236102">
                <a:off x="2591187" y="1675696"/>
                <a:ext cx="2027232" cy="1494559"/>
              </a:xfrm>
              <a:prstGeom prst="rect">
                <a:avLst/>
              </a:prstGeom>
              <a:noFill/>
            </p:spPr>
            <p:txBody>
              <a:bodyPr wrap="none" lIns="0" tIns="0" rIns="0" bIns="0" rtlCol="0" anchor="ctr">
                <a:prstTxWarp prst="textArchUp">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9</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7" name="TextBox 116">
                <a:extLst>
                  <a:ext uri="{FF2B5EF4-FFF2-40B4-BE49-F238E27FC236}">
                    <a16:creationId xmlns:a16="http://schemas.microsoft.com/office/drawing/2014/main" id="{46A1A3B7-DDEC-5CED-3270-F624BBA59753}"/>
                  </a:ext>
                </a:extLst>
              </p:cNvPr>
              <p:cNvSpPr txBox="1"/>
              <p:nvPr/>
            </p:nvSpPr>
            <p:spPr>
              <a:xfrm rot="18059750">
                <a:off x="4886545" y="3622856"/>
                <a:ext cx="2027232" cy="1494559"/>
              </a:xfrm>
              <a:prstGeom prst="rect">
                <a:avLst/>
              </a:prstGeom>
              <a:noFill/>
            </p:spPr>
            <p:txBody>
              <a:bodyPr wrap="none" lIns="0" tIns="0" rIns="0" bIns="0" rtlCol="0" anchor="ctr">
                <a:prstTxWarp prst="textArchDown">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4</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8" name="TextBox 117">
                <a:extLst>
                  <a:ext uri="{FF2B5EF4-FFF2-40B4-BE49-F238E27FC236}">
                    <a16:creationId xmlns:a16="http://schemas.microsoft.com/office/drawing/2014/main" id="{26287188-806C-216F-7DB3-6366060349A5}"/>
                  </a:ext>
                </a:extLst>
              </p:cNvPr>
              <p:cNvSpPr txBox="1"/>
              <p:nvPr/>
            </p:nvSpPr>
            <p:spPr>
              <a:xfrm rot="1292626">
                <a:off x="3040478" y="4299076"/>
                <a:ext cx="2027232" cy="1494559"/>
              </a:xfrm>
              <a:prstGeom prst="rect">
                <a:avLst/>
              </a:prstGeom>
              <a:noFill/>
            </p:spPr>
            <p:txBody>
              <a:bodyPr wrap="none" lIns="0" tIns="0" rIns="0" bIns="0" rtlCol="0" anchor="ctr">
                <a:prstTxWarp prst="textArchDown">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6</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119" name="TextBox 118">
                <a:extLst>
                  <a:ext uri="{FF2B5EF4-FFF2-40B4-BE49-F238E27FC236}">
                    <a16:creationId xmlns:a16="http://schemas.microsoft.com/office/drawing/2014/main" id="{E7174ED5-167B-146A-7041-C8CBB6A1967C}"/>
                  </a:ext>
                </a:extLst>
              </p:cNvPr>
              <p:cNvSpPr txBox="1"/>
              <p:nvPr/>
            </p:nvSpPr>
            <p:spPr>
              <a:xfrm rot="3638276">
                <a:off x="2221328" y="3622799"/>
                <a:ext cx="2027232" cy="1494559"/>
              </a:xfrm>
              <a:prstGeom prst="rect">
                <a:avLst/>
              </a:prstGeom>
              <a:noFill/>
            </p:spPr>
            <p:txBody>
              <a:bodyPr wrap="none" lIns="0" tIns="0" rIns="0" bIns="0" rtlCol="0" anchor="ctr">
                <a:prstTxWarp prst="textArchDown">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7</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grpSp>
        <p:sp>
          <p:nvSpPr>
            <p:cNvPr id="4" name="TextBox 3">
              <a:extLst>
                <a:ext uri="{FF2B5EF4-FFF2-40B4-BE49-F238E27FC236}">
                  <a16:creationId xmlns:a16="http://schemas.microsoft.com/office/drawing/2014/main" id="{1C44091C-9CCC-5625-23E5-99E5EDA662FD}"/>
                </a:ext>
              </a:extLst>
            </p:cNvPr>
            <p:cNvSpPr txBox="1"/>
            <p:nvPr/>
          </p:nvSpPr>
          <p:spPr>
            <a:xfrm rot="2549456">
              <a:off x="4514892" y="1671437"/>
              <a:ext cx="2027232" cy="1505333"/>
            </a:xfrm>
            <a:prstGeom prst="rect">
              <a:avLst/>
            </a:prstGeom>
            <a:noFill/>
          </p:spPr>
          <p:txBody>
            <a:bodyPr wrap="none" lIns="0" tIns="0" rIns="0" bIns="0" rtlCol="0" anchor="ctr">
              <a:prstTxWarp prst="textArchUp">
                <a:avLst/>
              </a:prstTxWarp>
              <a:spAutoFit/>
            </a:bodyPr>
            <a:lstStyle/>
            <a:p>
              <a:pPr algn="ctr"/>
              <a:r>
                <a:rPr lang="en-US" altLang="ko-KR"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rPr>
                <a:t>Keyword 2</a:t>
              </a:r>
              <a:endParaRPr lang="ko-KR" altLang="en-US" sz="1000" dirty="0">
                <a:ln>
                  <a:solidFill>
                    <a:schemeClr val="accent1">
                      <a:shade val="50000"/>
                      <a:alpha val="0"/>
                    </a:schemeClr>
                  </a:solidFill>
                </a:ln>
                <a:solidFill>
                  <a:schemeClr val="tx1">
                    <a:alpha val="20000"/>
                  </a:schemeClr>
                </a:solidFill>
                <a:latin typeface="나눔스퀘어 ExtraBold" panose="020B0600000101010101" pitchFamily="50" charset="-127"/>
                <a:ea typeface="나눔스퀘어 ExtraBold" panose="020B0600000101010101" pitchFamily="50" charset="-127"/>
              </a:endParaRPr>
            </a:p>
          </p:txBody>
        </p:sp>
        <p:sp>
          <p:nvSpPr>
            <p:cNvPr id="71" name="TextBox 70">
              <a:extLst>
                <a:ext uri="{FF2B5EF4-FFF2-40B4-BE49-F238E27FC236}">
                  <a16:creationId xmlns:a16="http://schemas.microsoft.com/office/drawing/2014/main" id="{0D50ED62-9DC3-5540-FE69-3E9BD0845E5B}"/>
                </a:ext>
              </a:extLst>
            </p:cNvPr>
            <p:cNvSpPr txBox="1"/>
            <p:nvPr/>
          </p:nvSpPr>
          <p:spPr>
            <a:xfrm>
              <a:off x="5269083" y="1932811"/>
              <a:ext cx="841256" cy="581698"/>
            </a:xfrm>
            <a:prstGeom prst="rect">
              <a:avLst/>
            </a:prstGeom>
            <a:noFill/>
          </p:spPr>
          <p:txBody>
            <a:bodyPr wrap="none" lIns="0" tIns="0" rIns="0" bIns="0" rtlCol="0" anchor="ctr">
              <a:spAutoFit/>
            </a:bodyPr>
            <a:lstStyle>
              <a:defPPr>
                <a:defRPr lang="ko-KR"/>
              </a:defPPr>
              <a:lvl1pPr algn="ctr">
                <a:defRPr sz="1260" spc="-30">
                  <a:ln>
                    <a:solidFill>
                      <a:schemeClr val="accent1">
                        <a:shade val="50000"/>
                        <a:alpha val="0"/>
                      </a:schemeClr>
                    </a:solidFill>
                  </a:ln>
                  <a:solidFill>
                    <a:schemeClr val="bg1"/>
                  </a:solidFill>
                  <a:latin typeface="서평원 꺾깎체 TTF" panose="020B0600000101010101" pitchFamily="50" charset="-127"/>
                  <a:ea typeface="서평원 꺾깎체 TTF" panose="020B0600000101010101" pitchFamily="50" charset="-127"/>
                </a:defRPr>
              </a:lvl1pPr>
            </a:lstStyle>
            <a:p>
              <a:r>
                <a:rPr lang="ko-KR" altLang="en-US"/>
                <a:t>신체활동</a:t>
              </a:r>
              <a:endParaRPr lang="en-US" altLang="ko-KR" dirty="0"/>
            </a:p>
            <a:p>
              <a:r>
                <a:rPr lang="ko-KR" altLang="en-US" dirty="0"/>
                <a:t>형식 </a:t>
              </a:r>
              <a:r>
                <a:rPr lang="ko-KR" altLang="en-US"/>
                <a:t>중심 내용</a:t>
              </a:r>
              <a:endParaRPr lang="en-US" altLang="ko-KR" dirty="0"/>
            </a:p>
            <a:p>
              <a:r>
                <a:rPr lang="ko-KR" altLang="en-US" dirty="0"/>
                <a:t>영역</a:t>
              </a:r>
            </a:p>
          </p:txBody>
        </p:sp>
      </p:grpSp>
    </p:spTree>
    <p:extLst>
      <p:ext uri="{BB962C8B-B14F-4D97-AF65-F5344CB8AC3E}">
        <p14:creationId xmlns:p14="http://schemas.microsoft.com/office/powerpoint/2010/main" val="339969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문서" ma:contentTypeID="0x0101000B39DBA81B173F4C913C75EBA2F51680" ma:contentTypeVersion="3" ma:contentTypeDescription="새 문서를 만듭니다." ma:contentTypeScope="" ma:versionID="2ffdd352b06f14791b21fcb60a6637bd">
  <xsd:schema xmlns:xsd="http://www.w3.org/2001/XMLSchema" xmlns:xs="http://www.w3.org/2001/XMLSchema" xmlns:p="http://schemas.microsoft.com/office/2006/metadata/properties" xmlns:ns3="eeef9d21-d96a-43c5-af08-bc2b3a0fe312" targetNamespace="http://schemas.microsoft.com/office/2006/metadata/properties" ma:root="true" ma:fieldsID="eec7e5c5c5ac0175edd2a3f75fdaf6a3" ns3:_="">
    <xsd:import namespace="eeef9d21-d96a-43c5-af08-bc2b3a0fe3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ef9d21-d96a-43c5-af08-bc2b3a0fe3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콘텐츠 형식"/>
        <xsd:element ref="dc:title" minOccurs="0" maxOccurs="1" ma:index="4" ma:displayName="제목"/>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72644-5E2C-418F-A7C0-FC57C2DF4024}">
  <ds:schemaRefs>
    <ds:schemaRef ds:uri="http://schemas.microsoft.com/sharepoint/v3/contenttype/forms"/>
  </ds:schemaRefs>
</ds:datastoreItem>
</file>

<file path=customXml/itemProps2.xml><?xml version="1.0" encoding="utf-8"?>
<ds:datastoreItem xmlns:ds="http://schemas.openxmlformats.org/officeDocument/2006/customXml" ds:itemID="{A44BAF5A-87BE-4690-96A3-1D6BFA8E5680}">
  <ds:schemaRefs>
    <ds:schemaRef ds:uri="http://purl.org/dc/elements/1.1/"/>
    <ds:schemaRef ds:uri="http://schemas.microsoft.com/office/2006/metadata/properties"/>
    <ds:schemaRef ds:uri="http://schemas.microsoft.com/office/2006/documentManagement/types"/>
    <ds:schemaRef ds:uri="eeef9d21-d96a-43c5-af08-bc2b3a0fe312"/>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E1DB34E-A605-4DD6-A5C4-49045EB2D9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ef9d21-d96a-43c5-af08-bc2b3a0fe3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8498</TotalTime>
  <Words>23930</Words>
  <Application>Microsoft Office PowerPoint</Application>
  <PresentationFormat>화면 슬라이드 쇼(4:3)</PresentationFormat>
  <Paragraphs>3751</Paragraphs>
  <Slides>73</Slides>
  <Notes>70</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73</vt:i4>
      </vt:variant>
    </vt:vector>
  </HeadingPairs>
  <TitlesOfParts>
    <vt:vector size="81" baseType="lpstr">
      <vt:lpstr>나눔스퀘어 Bold</vt:lpstr>
      <vt:lpstr>학교안심 붓펜 B</vt:lpstr>
      <vt:lpstr>서평원 꺾깎체 TTF</vt:lpstr>
      <vt:lpstr>나눔스퀘어</vt:lpstr>
      <vt:lpstr>나눔스퀘어 ExtraBold</vt:lpstr>
      <vt:lpstr>나눔스퀘어 regular</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LION</dc:creator>
  <cp:lastModifiedBy>liondesign  design team</cp:lastModifiedBy>
  <cp:revision>342</cp:revision>
  <dcterms:created xsi:type="dcterms:W3CDTF">2014-09-15T04:58:47Z</dcterms:created>
  <dcterms:modified xsi:type="dcterms:W3CDTF">2024-02-27T09:35:10Z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0x0101000B39DBA81B173F4C913C75EBA2F51680</vt:lpwstr>
  </property>
</Properties>
</file>